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696" r:id="rId5"/>
    <p:sldMasterId id="2147483712" r:id="rId6"/>
    <p:sldMasterId id="2147483714" r:id="rId7"/>
    <p:sldMasterId id="2147483716" r:id="rId8"/>
    <p:sldMasterId id="2147483681" r:id="rId9"/>
    <p:sldMasterId id="2147483683" r:id="rId10"/>
  </p:sldMasterIdLst>
  <p:notesMasterIdLst>
    <p:notesMasterId r:id="rId17"/>
  </p:notesMasterIdLst>
  <p:sldIdLst>
    <p:sldId id="2141411620" r:id="rId11"/>
    <p:sldId id="450" r:id="rId12"/>
    <p:sldId id="10967" r:id="rId13"/>
    <p:sldId id="10968" r:id="rId14"/>
    <p:sldId id="2141411621" r:id="rId15"/>
    <p:sldId id="10966" r:id="rId16"/>
  </p:sldIdLst>
  <p:sldSz cx="9144000" cy="5143500" type="screen16x9"/>
  <p:notesSz cx="20104100" cy="11315700"/>
  <p:defaultTextStyle>
    <a:defPPr>
      <a:defRPr lang="en-US"/>
    </a:defPPr>
    <a:lvl1pPr marL="0" algn="l" defTabSz="415566" rtl="0" eaLnBrk="1" latinLnBrk="0" hangingPunct="1">
      <a:defRPr sz="818" kern="1200">
        <a:solidFill>
          <a:schemeClr val="tx1"/>
        </a:solidFill>
        <a:latin typeface="+mn-lt"/>
        <a:ea typeface="+mn-ea"/>
        <a:cs typeface="+mn-cs"/>
      </a:defRPr>
    </a:lvl1pPr>
    <a:lvl2pPr marL="207783" algn="l" defTabSz="415566" rtl="0" eaLnBrk="1" latinLnBrk="0" hangingPunct="1">
      <a:defRPr sz="818" kern="1200">
        <a:solidFill>
          <a:schemeClr val="tx1"/>
        </a:solidFill>
        <a:latin typeface="+mn-lt"/>
        <a:ea typeface="+mn-ea"/>
        <a:cs typeface="+mn-cs"/>
      </a:defRPr>
    </a:lvl2pPr>
    <a:lvl3pPr marL="415566" algn="l" defTabSz="415566" rtl="0" eaLnBrk="1" latinLnBrk="0" hangingPunct="1">
      <a:defRPr sz="818" kern="1200">
        <a:solidFill>
          <a:schemeClr val="tx1"/>
        </a:solidFill>
        <a:latin typeface="+mn-lt"/>
        <a:ea typeface="+mn-ea"/>
        <a:cs typeface="+mn-cs"/>
      </a:defRPr>
    </a:lvl3pPr>
    <a:lvl4pPr marL="623349" algn="l" defTabSz="415566" rtl="0" eaLnBrk="1" latinLnBrk="0" hangingPunct="1">
      <a:defRPr sz="818" kern="1200">
        <a:solidFill>
          <a:schemeClr val="tx1"/>
        </a:solidFill>
        <a:latin typeface="+mn-lt"/>
        <a:ea typeface="+mn-ea"/>
        <a:cs typeface="+mn-cs"/>
      </a:defRPr>
    </a:lvl4pPr>
    <a:lvl5pPr marL="831132" algn="l" defTabSz="415566" rtl="0" eaLnBrk="1" latinLnBrk="0" hangingPunct="1">
      <a:defRPr sz="818" kern="1200">
        <a:solidFill>
          <a:schemeClr val="tx1"/>
        </a:solidFill>
        <a:latin typeface="+mn-lt"/>
        <a:ea typeface="+mn-ea"/>
        <a:cs typeface="+mn-cs"/>
      </a:defRPr>
    </a:lvl5pPr>
    <a:lvl6pPr marL="1038915" algn="l" defTabSz="415566" rtl="0" eaLnBrk="1" latinLnBrk="0" hangingPunct="1">
      <a:defRPr sz="818" kern="1200">
        <a:solidFill>
          <a:schemeClr val="tx1"/>
        </a:solidFill>
        <a:latin typeface="+mn-lt"/>
        <a:ea typeface="+mn-ea"/>
        <a:cs typeface="+mn-cs"/>
      </a:defRPr>
    </a:lvl6pPr>
    <a:lvl7pPr marL="1246698" algn="l" defTabSz="415566" rtl="0" eaLnBrk="1" latinLnBrk="0" hangingPunct="1">
      <a:defRPr sz="818" kern="1200">
        <a:solidFill>
          <a:schemeClr val="tx1"/>
        </a:solidFill>
        <a:latin typeface="+mn-lt"/>
        <a:ea typeface="+mn-ea"/>
        <a:cs typeface="+mn-cs"/>
      </a:defRPr>
    </a:lvl7pPr>
    <a:lvl8pPr marL="1454481" algn="l" defTabSz="415566" rtl="0" eaLnBrk="1" latinLnBrk="0" hangingPunct="1">
      <a:defRPr sz="818" kern="1200">
        <a:solidFill>
          <a:schemeClr val="tx1"/>
        </a:solidFill>
        <a:latin typeface="+mn-lt"/>
        <a:ea typeface="+mn-ea"/>
        <a:cs typeface="+mn-cs"/>
      </a:defRPr>
    </a:lvl8pPr>
    <a:lvl9pPr marL="1662264" algn="l" defTabSz="415566" rtl="0" eaLnBrk="1" latinLnBrk="0" hangingPunct="1">
      <a:defRPr sz="81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2720AE"/>
    <a:srgbClr val="EDEAF5"/>
    <a:srgbClr val="1E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21" autoAdjust="0"/>
    <p:restoredTop sz="94658" autoAdjust="0"/>
  </p:normalViewPr>
  <p:slideViewPr>
    <p:cSldViewPr snapToGrid="0">
      <p:cViewPr varScale="1">
        <p:scale>
          <a:sx n="209" d="100"/>
          <a:sy n="209" d="100"/>
        </p:scale>
        <p:origin x="304"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38" d="100"/>
          <a:sy n="38" d="100"/>
        </p:scale>
        <p:origin x="141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slide" Target="slides/slide5.xml"/><Relationship Id="rId10" Type="http://schemas.openxmlformats.org/officeDocument/2006/relationships/slideMaster" Target="slideMasters/slideMaster7.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C6ED005-8F6D-412E-870C-75B58E3E1B90}" type="datetimeFigureOut">
              <a:rPr lang="en-IN" smtClean="0"/>
              <a:t>31/05/21</a:t>
            </a:fld>
            <a:endParaRPr lang="en-IN" dirty="0"/>
          </a:p>
        </p:txBody>
      </p:sp>
      <p:sp>
        <p:nvSpPr>
          <p:cNvPr id="4" name="Slide Image Placeholder 3"/>
          <p:cNvSpPr>
            <a:spLocks noGrp="1" noRot="1" noChangeAspect="1"/>
          </p:cNvSpPr>
          <p:nvPr>
            <p:ph type="sldImg" idx="2"/>
          </p:nvPr>
        </p:nvSpPr>
        <p:spPr>
          <a:xfrm>
            <a:off x="6656388" y="1414463"/>
            <a:ext cx="6791325" cy="38195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5125"/>
            <a:ext cx="16084550"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896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8963"/>
            <a:ext cx="8712200" cy="566737"/>
          </a:xfrm>
          <a:prstGeom prst="rect">
            <a:avLst/>
          </a:prstGeom>
        </p:spPr>
        <p:txBody>
          <a:bodyPr vert="horz" lIns="91440" tIns="45720" rIns="91440" bIns="45720" rtlCol="0" anchor="b"/>
          <a:lstStyle>
            <a:lvl1pPr algn="r">
              <a:defRPr sz="1200"/>
            </a:lvl1pPr>
          </a:lstStyle>
          <a:p>
            <a:fld id="{96C8C833-4321-421F-A266-FAED302F0194}" type="slidenum">
              <a:rPr lang="en-IN" smtClean="0"/>
              <a:t>‹#›</a:t>
            </a:fld>
            <a:endParaRPr lang="en-IN" dirty="0"/>
          </a:p>
        </p:txBody>
      </p:sp>
    </p:spTree>
    <p:extLst>
      <p:ext uri="{BB962C8B-B14F-4D97-AF65-F5344CB8AC3E}">
        <p14:creationId xmlns:p14="http://schemas.microsoft.com/office/powerpoint/2010/main" val="23510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C9788-4FBE-46C2-8EC8-45C1C111BBA3}" type="slidenum">
              <a:rPr lang="en-US" smtClean="0"/>
              <a:pPr/>
              <a:t>2</a:t>
            </a:fld>
            <a:endParaRPr lang="en-US" dirty="0"/>
          </a:p>
        </p:txBody>
      </p:sp>
    </p:spTree>
    <p:extLst>
      <p:ext uri="{BB962C8B-B14F-4D97-AF65-F5344CB8AC3E}">
        <p14:creationId xmlns:p14="http://schemas.microsoft.com/office/powerpoint/2010/main" val="305847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D4190E-9D7B-4847-98AB-991B2B42748F}" type="slidenum">
              <a:rPr lang="en-US" smtClean="0"/>
              <a:pPr/>
              <a:t>3</a:t>
            </a:fld>
            <a:endParaRPr lang="en-US" dirty="0"/>
          </a:p>
        </p:txBody>
      </p:sp>
    </p:spTree>
    <p:extLst>
      <p:ext uri="{BB962C8B-B14F-4D97-AF65-F5344CB8AC3E}">
        <p14:creationId xmlns:p14="http://schemas.microsoft.com/office/powerpoint/2010/main" val="427240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192990" y="107913"/>
            <a:ext cx="7886195" cy="553027"/>
          </a:xfrm>
          <a:prstGeom prst="rect">
            <a:avLst/>
          </a:prstGeom>
        </p:spPr>
        <p:txBody>
          <a:bodyPr vert="horz" lIns="91440" tIns="45720" rIns="91440" bIns="45720" rtlCol="0" anchor="t">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6179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63547"/>
            <a:ext cx="4745736" cy="3163824"/>
          </a:xfrm>
          <a:noFill/>
          <a:ln>
            <a:noFill/>
          </a:ln>
        </p:spPr>
        <p:txBody>
          <a:bodyPr anchor="ctr" anchorCtr="0">
            <a:noAutofit/>
          </a:bodyPr>
          <a:lstStyle>
            <a:lvl1pPr algn="ctr">
              <a:defRPr sz="3600" b="1">
                <a:solidFill>
                  <a:schemeClr val="tx1"/>
                </a:solidFill>
              </a:defRPr>
            </a:lvl1pPr>
          </a:lstStyle>
          <a:p>
            <a:endParaRPr lang="en-US" dirty="0"/>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498914" y="2123094"/>
            <a:ext cx="3641515" cy="263534"/>
          </a:xfrm>
        </p:spPr>
        <p:txBody>
          <a:bodyPr vert="horz" wrap="square" lIns="0" tIns="17145" rIns="0" bIns="0" rtlCol="0">
            <a:spAutoFit/>
          </a:bodyPr>
          <a:lstStyle>
            <a:lvl1pPr>
              <a:defRPr lang="en-US" dirty="0"/>
            </a:lvl1pPr>
          </a:lstStyle>
          <a:p>
            <a:pPr marL="5776" lvl="0" algn="l" defTabSz="415844" rtl="0" latinLnBrk="0">
              <a:lnSpc>
                <a:spcPct val="100000"/>
              </a:lnSpc>
              <a:spcBef>
                <a:spcPts val="61"/>
              </a:spcBef>
            </a:pPr>
            <a:r>
              <a:rPr lang="en-US" dirty="0"/>
              <a:t>Click to edit Master text styles</a:t>
            </a:r>
          </a:p>
        </p:txBody>
      </p:sp>
      <p:sp>
        <p:nvSpPr>
          <p:cNvPr id="14" name="Text Placeholder 6">
            <a:extLst>
              <a:ext uri="{FF2B5EF4-FFF2-40B4-BE49-F238E27FC236}">
                <a16:creationId xmlns:a16="http://schemas.microsoft.com/office/drawing/2014/main" id="{40D97720-AFD0-46DC-86B5-C07695372C85}"/>
              </a:ext>
            </a:extLst>
          </p:cNvPr>
          <p:cNvSpPr>
            <a:spLocks noGrp="1"/>
          </p:cNvSpPr>
          <p:nvPr>
            <p:ph type="body" sz="quarter" idx="11" hasCustomPrompt="1"/>
          </p:nvPr>
        </p:nvSpPr>
        <p:spPr>
          <a:xfrm>
            <a:off x="287452" y="2945459"/>
            <a:ext cx="294504" cy="184666"/>
          </a:xfrm>
        </p:spPr>
        <p:txBody>
          <a:bodyPr vert="horz" wrap="none" lIns="0" tIns="0" rIns="0" bIns="0" rtlCol="0">
            <a:spAutoFit/>
          </a:bodyPr>
          <a:lstStyle>
            <a:lvl1pPr>
              <a:defRPr lang="en-US" sz="1200" dirty="0">
                <a:solidFill>
                  <a:srgbClr val="F4F3F9"/>
                </a:solidFill>
              </a:defRPr>
            </a:lvl1pPr>
          </a:lstStyle>
          <a:p>
            <a:pPr lvl="0"/>
            <a:r>
              <a:rPr lang="en-US" dirty="0"/>
              <a:t>Date</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502694" y="1408014"/>
            <a:ext cx="3641515" cy="344582"/>
          </a:xfrm>
        </p:spPr>
        <p:txBody>
          <a:bodyPr vert="horz" wrap="square" lIns="0" tIns="12065" rIns="0" bIns="0" rtlCol="0">
            <a:spAutoFit/>
          </a:bodyPr>
          <a:lstStyle>
            <a:lvl1pPr>
              <a:defRPr lang="en-US" dirty="0"/>
            </a:lvl1pPr>
          </a:lstStyle>
          <a:p>
            <a:pPr lvl="0">
              <a:lnSpc>
                <a:spcPct val="90000"/>
              </a:lnSpc>
            </a:pPr>
            <a:r>
              <a:rPr lang="en-US" dirty="0"/>
              <a:t>Click to edit Master title style</a:t>
            </a:r>
          </a:p>
        </p:txBody>
      </p:sp>
    </p:spTree>
    <p:extLst>
      <p:ext uri="{BB962C8B-B14F-4D97-AF65-F5344CB8AC3E}">
        <p14:creationId xmlns:p14="http://schemas.microsoft.com/office/powerpoint/2010/main" val="12469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63547"/>
            <a:ext cx="4745736" cy="3163824"/>
          </a:xfrm>
          <a:noFill/>
          <a:ln>
            <a:noFill/>
          </a:ln>
        </p:spPr>
        <p:txBody>
          <a:bodyPr anchor="ctr" anchorCtr="0">
            <a:noAutofit/>
          </a:bodyPr>
          <a:lstStyle>
            <a:lvl1pPr algn="ctr">
              <a:defRPr sz="3600" b="1">
                <a:solidFill>
                  <a:schemeClr val="tx1"/>
                </a:solidFill>
              </a:defRPr>
            </a:lvl1pPr>
          </a:lstStyle>
          <a:p>
            <a:endParaRPr lang="en-US" dirty="0"/>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498914" y="2123094"/>
            <a:ext cx="3641515" cy="263534"/>
          </a:xfrm>
        </p:spPr>
        <p:txBody>
          <a:bodyPr vert="horz" wrap="square" lIns="0" tIns="17145" rIns="0" bIns="0" rtlCol="0">
            <a:spAutoFit/>
          </a:bodyPr>
          <a:lstStyle>
            <a:lvl1pPr>
              <a:defRPr lang="en-US" dirty="0"/>
            </a:lvl1pPr>
          </a:lstStyle>
          <a:p>
            <a:pPr marL="5776" lvl="0" algn="l" defTabSz="415844" rtl="0" latinLnBrk="0">
              <a:lnSpc>
                <a:spcPct val="100000"/>
              </a:lnSpc>
              <a:spcBef>
                <a:spcPts val="61"/>
              </a:spcBef>
            </a:pPr>
            <a:r>
              <a:rPr lang="en-US" dirty="0"/>
              <a:t>Click to edit Master text styles</a:t>
            </a:r>
          </a:p>
        </p:txBody>
      </p:sp>
      <p:sp>
        <p:nvSpPr>
          <p:cNvPr id="14" name="Text Placeholder 6">
            <a:extLst>
              <a:ext uri="{FF2B5EF4-FFF2-40B4-BE49-F238E27FC236}">
                <a16:creationId xmlns:a16="http://schemas.microsoft.com/office/drawing/2014/main" id="{40D97720-AFD0-46DC-86B5-C07695372C85}"/>
              </a:ext>
            </a:extLst>
          </p:cNvPr>
          <p:cNvSpPr>
            <a:spLocks noGrp="1"/>
          </p:cNvSpPr>
          <p:nvPr>
            <p:ph type="body" sz="quarter" idx="11" hasCustomPrompt="1"/>
          </p:nvPr>
        </p:nvSpPr>
        <p:spPr>
          <a:xfrm>
            <a:off x="287452" y="2945459"/>
            <a:ext cx="294504" cy="184666"/>
          </a:xfrm>
        </p:spPr>
        <p:txBody>
          <a:bodyPr vert="horz" wrap="none" lIns="0" tIns="0" rIns="0" bIns="0" rtlCol="0">
            <a:spAutoFit/>
          </a:bodyPr>
          <a:lstStyle>
            <a:lvl1pPr>
              <a:defRPr lang="en-US" sz="1200" dirty="0">
                <a:solidFill>
                  <a:srgbClr val="F4F3F9"/>
                </a:solidFill>
              </a:defRPr>
            </a:lvl1pPr>
          </a:lstStyle>
          <a:p>
            <a:pPr lvl="0"/>
            <a:r>
              <a:rPr lang="en-US" dirty="0"/>
              <a:t>Date</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502694" y="1408014"/>
            <a:ext cx="3641515" cy="344582"/>
          </a:xfrm>
        </p:spPr>
        <p:txBody>
          <a:bodyPr vert="horz" wrap="square" lIns="0" tIns="12065" rIns="0" bIns="0" rtlCol="0">
            <a:spAutoFit/>
          </a:bodyPr>
          <a:lstStyle>
            <a:lvl1pPr>
              <a:defRPr lang="en-US" dirty="0"/>
            </a:lvl1pPr>
          </a:lstStyle>
          <a:p>
            <a:pPr lvl="0">
              <a:lnSpc>
                <a:spcPct val="90000"/>
              </a:lnSpc>
            </a:pPr>
            <a:r>
              <a:rPr lang="en-US" dirty="0"/>
              <a:t>Click to edit Master title style</a:t>
            </a:r>
          </a:p>
        </p:txBody>
      </p:sp>
    </p:spTree>
    <p:extLst>
      <p:ext uri="{BB962C8B-B14F-4D97-AF65-F5344CB8AC3E}">
        <p14:creationId xmlns:p14="http://schemas.microsoft.com/office/powerpoint/2010/main" val="3133811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CADA62-BF29-4A7B-A3FF-63E5346EB9A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173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CADA62-BF29-4A7B-A3FF-63E5346EB9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791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with content">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AFBCA571-01A8-4E95-9C00-697199307E24}"/>
              </a:ext>
            </a:extLst>
          </p:cNvPr>
          <p:cNvSpPr>
            <a:spLocks noGrp="1"/>
          </p:cNvSpPr>
          <p:nvPr>
            <p:ph type="title"/>
          </p:nvPr>
        </p:nvSpPr>
        <p:spPr>
          <a:xfrm>
            <a:off x="192990" y="107913"/>
            <a:ext cx="7886195" cy="553027"/>
          </a:xfrm>
        </p:spPr>
        <p:txBody>
          <a:bodyPr vert="horz" lIns="91440" tIns="45720" rIns="91440" bIns="45720" rtlCol="0" anchor="t">
            <a:noAutofit/>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628A8E08-2CD7-43E6-9FC9-C351E784697F}"/>
              </a:ext>
            </a:extLst>
          </p:cNvPr>
          <p:cNvSpPr>
            <a:spLocks noGrp="1"/>
          </p:cNvSpPr>
          <p:nvPr>
            <p:ph type="body" sz="quarter" idx="10"/>
          </p:nvPr>
        </p:nvSpPr>
        <p:spPr>
          <a:xfrm>
            <a:off x="464461" y="839933"/>
            <a:ext cx="7886195" cy="326303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a:extLst>
              <a:ext uri="{FF2B5EF4-FFF2-40B4-BE49-F238E27FC236}">
                <a16:creationId xmlns:a16="http://schemas.microsoft.com/office/drawing/2014/main" id="{6E912F70-0584-4403-AD18-99175869F2D2}"/>
              </a:ext>
            </a:extLst>
          </p:cNvPr>
          <p:cNvGrpSpPr/>
          <p:nvPr userDrawn="1"/>
        </p:nvGrpSpPr>
        <p:grpSpPr>
          <a:xfrm>
            <a:off x="1" y="0"/>
            <a:ext cx="9143999" cy="4728754"/>
            <a:chOff x="1" y="0"/>
            <a:chExt cx="9143999" cy="4728754"/>
          </a:xfrm>
        </p:grpSpPr>
        <p:pic>
          <p:nvPicPr>
            <p:cNvPr id="6" name="Picture 5">
              <a:extLst>
                <a:ext uri="{FF2B5EF4-FFF2-40B4-BE49-F238E27FC236}">
                  <a16:creationId xmlns:a16="http://schemas.microsoft.com/office/drawing/2014/main" id="{8864C003-8773-47A9-B401-E4CE85600297}"/>
                </a:ext>
              </a:extLst>
            </p:cNvPr>
            <p:cNvPicPr>
              <a:picLocks noChangeAspect="1"/>
            </p:cNvPicPr>
            <p:nvPr userDrawn="1"/>
          </p:nvPicPr>
          <p:blipFill rotWithShape="1">
            <a:blip r:embed="rId2"/>
            <a:srcRect l="13781"/>
            <a:stretch/>
          </p:blipFill>
          <p:spPr>
            <a:xfrm>
              <a:off x="1" y="0"/>
              <a:ext cx="3193255" cy="4728754"/>
            </a:xfrm>
            <a:prstGeom prst="rect">
              <a:avLst/>
            </a:prstGeom>
          </p:spPr>
        </p:pic>
        <p:sp>
          <p:nvSpPr>
            <p:cNvPr id="7" name="Rectangle 6">
              <a:extLst>
                <a:ext uri="{FF2B5EF4-FFF2-40B4-BE49-F238E27FC236}">
                  <a16:creationId xmlns:a16="http://schemas.microsoft.com/office/drawing/2014/main" id="{2C045B12-8D76-403E-9CBF-5CA47F41D89E}"/>
                </a:ext>
              </a:extLst>
            </p:cNvPr>
            <p:cNvSpPr/>
            <p:nvPr userDrawn="1"/>
          </p:nvSpPr>
          <p:spPr>
            <a:xfrm>
              <a:off x="2387977" y="0"/>
              <a:ext cx="6756023" cy="3605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560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44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498914" y="1915591"/>
            <a:ext cx="3172557" cy="232756"/>
          </a:xfrm>
        </p:spPr>
        <p:txBody>
          <a:bodyPr vert="horz" wrap="square" lIns="0" tIns="17145" rIns="0" bIns="0" rtlCol="0">
            <a:spAutoFit/>
          </a:bodyPr>
          <a:lstStyle>
            <a:lvl1pPr>
              <a:defRPr lang="en-US" dirty="0" smtClean="0"/>
            </a:lvl1pPr>
          </a:lstStyle>
          <a:p>
            <a:pPr marL="5776" lvl="0" algn="l" defTabSz="415844" rtl="0" eaLnBrk="1" latinLnBrk="0" hangingPunct="1">
              <a:lnSpc>
                <a:spcPct val="100000"/>
              </a:lnSpc>
              <a:spcBef>
                <a:spcPts val="61"/>
              </a:spcBef>
            </a:pPr>
            <a:r>
              <a:rPr lang="en-US" dirty="0"/>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502694" y="1200150"/>
            <a:ext cx="3659131" cy="750847"/>
          </a:xfrm>
        </p:spPr>
        <p:txBody>
          <a:bodyPr vert="horz" wrap="square" lIns="0" tIns="12065" rIns="0" bIns="0" rtlCol="0">
            <a:spAutoFit/>
          </a:bodyPr>
          <a:lstStyle>
            <a:lvl1pPr>
              <a:defRPr lang="en-US" dirty="0"/>
            </a:lvl1pPr>
          </a:lstStyle>
          <a:p>
            <a:pPr lvl="0"/>
            <a:r>
              <a:rPr lang="en-US" dirty="0"/>
              <a:t>Click to edit Master title style</a:t>
            </a:r>
          </a:p>
        </p:txBody>
      </p:sp>
    </p:spTree>
    <p:extLst>
      <p:ext uri="{BB962C8B-B14F-4D97-AF65-F5344CB8AC3E}">
        <p14:creationId xmlns:p14="http://schemas.microsoft.com/office/powerpoint/2010/main" val="26129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498914" y="2123094"/>
            <a:ext cx="3641515" cy="263534"/>
          </a:xfrm>
        </p:spPr>
        <p:txBody>
          <a:bodyPr vert="horz" wrap="square" lIns="0" tIns="17145" rIns="0" bIns="0" rtlCol="0">
            <a:spAutoFit/>
          </a:bodyPr>
          <a:lstStyle>
            <a:lvl1pPr>
              <a:defRPr lang="en-US" dirty="0" smtClean="0"/>
            </a:lvl1pPr>
          </a:lstStyle>
          <a:p>
            <a:pPr marL="5776" lvl="0" algn="l" defTabSz="415844" rtl="0" eaLnBrk="1" latinLnBrk="0" hangingPunct="1">
              <a:lnSpc>
                <a:spcPct val="100000"/>
              </a:lnSpc>
              <a:spcBef>
                <a:spcPts val="61"/>
              </a:spcBef>
            </a:pPr>
            <a:r>
              <a:rPr lang="en-US" dirty="0"/>
              <a:t>Click to edit Master text styles</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502694" y="1408014"/>
            <a:ext cx="3641515" cy="344582"/>
          </a:xfrm>
        </p:spPr>
        <p:txBody>
          <a:bodyPr vert="horz" wrap="square" lIns="0" tIns="12065" rIns="0" bIns="0" rtlCol="0">
            <a:spAutoFit/>
          </a:bodyPr>
          <a:lstStyle>
            <a:lvl1pPr>
              <a:defRPr lang="en-US" dirty="0"/>
            </a:lvl1pPr>
          </a:lstStyle>
          <a:p>
            <a:pPr lvl="0">
              <a:lnSpc>
                <a:spcPct val="90000"/>
              </a:lnSpc>
            </a:pPr>
            <a:r>
              <a:rPr lang="en-US" dirty="0"/>
              <a:t>Click to edit Master title style</a:t>
            </a:r>
          </a:p>
        </p:txBody>
      </p:sp>
      <p:sp>
        <p:nvSpPr>
          <p:cNvPr id="5" name="Text Placeholder 3">
            <a:extLst>
              <a:ext uri="{FF2B5EF4-FFF2-40B4-BE49-F238E27FC236}">
                <a16:creationId xmlns:a16="http://schemas.microsoft.com/office/drawing/2014/main" id="{9E1867B1-C237-466F-A66F-173C2D734573}"/>
              </a:ext>
            </a:extLst>
          </p:cNvPr>
          <p:cNvSpPr>
            <a:spLocks noGrp="1"/>
          </p:cNvSpPr>
          <p:nvPr>
            <p:ph type="body" sz="quarter" idx="11" hasCustomPrompt="1"/>
          </p:nvPr>
        </p:nvSpPr>
        <p:spPr>
          <a:xfrm>
            <a:off x="286560" y="3204315"/>
            <a:ext cx="1498697" cy="186590"/>
          </a:xfrm>
        </p:spPr>
        <p:txBody>
          <a:bodyPr wrap="none" anchor="ctr" anchorCtr="0">
            <a:noAutofit/>
          </a:bodyPr>
          <a:lstStyle>
            <a:lvl1pPr>
              <a:defRPr sz="1200">
                <a:solidFill>
                  <a:schemeClr val="tx1"/>
                </a:solidFill>
              </a:defRPr>
            </a:lvl1pPr>
          </a:lstStyle>
          <a:p>
            <a:pPr lvl="0"/>
            <a:r>
              <a:rPr lang="en-US" dirty="0"/>
              <a:t>Date</a:t>
            </a:r>
          </a:p>
        </p:txBody>
      </p:sp>
    </p:spTree>
    <p:extLst>
      <p:ext uri="{BB962C8B-B14F-4D97-AF65-F5344CB8AC3E}">
        <p14:creationId xmlns:p14="http://schemas.microsoft.com/office/powerpoint/2010/main" val="40054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6181" y="45555"/>
            <a:ext cx="8552914" cy="481985"/>
          </a:xfrm>
        </p:spPr>
        <p:txBody>
          <a:bodyPr vert="horz" wrap="square" lIns="68580" tIns="34290" rIns="68580" bIns="34290" rtlCol="0" anchor="ctr">
            <a:normAutofit/>
          </a:bodyPr>
          <a:lstStyle>
            <a:lvl1pPr>
              <a:defRPr lang="en-US" dirty="0"/>
            </a:lvl1pPr>
          </a:lstStyle>
          <a:p>
            <a:pPr lvl="0"/>
            <a:r>
              <a:rPr lang="en-US" dirty="0"/>
              <a:t>Click to edit Master title style</a:t>
            </a:r>
          </a:p>
        </p:txBody>
      </p:sp>
    </p:spTree>
    <p:extLst>
      <p:ext uri="{BB962C8B-B14F-4D97-AF65-F5344CB8AC3E}">
        <p14:creationId xmlns:p14="http://schemas.microsoft.com/office/powerpoint/2010/main" val="298162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13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ck no copy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46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63547"/>
            <a:ext cx="4745736" cy="3163824"/>
          </a:xfrm>
          <a:noFill/>
          <a:ln>
            <a:noFill/>
          </a:ln>
        </p:spPr>
        <p:txBody>
          <a:bodyPr anchor="ctr" anchorCtr="0">
            <a:noAutofit/>
          </a:bodyPr>
          <a:lstStyle>
            <a:lvl1pPr algn="ctr">
              <a:defRPr sz="3600" b="1">
                <a:solidFill>
                  <a:schemeClr val="tx1"/>
                </a:solidFill>
              </a:defRPr>
            </a:lvl1pPr>
          </a:lstStyle>
          <a:p>
            <a:endParaRPr lang="en-US" dirty="0"/>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498914" y="2123094"/>
            <a:ext cx="3641515" cy="263534"/>
          </a:xfrm>
        </p:spPr>
        <p:txBody>
          <a:bodyPr vert="horz" wrap="square" lIns="0" tIns="17145" rIns="0" bIns="0" rtlCol="0">
            <a:spAutoFit/>
          </a:bodyPr>
          <a:lstStyle>
            <a:lvl1pPr>
              <a:defRPr lang="en-US" dirty="0"/>
            </a:lvl1pPr>
          </a:lstStyle>
          <a:p>
            <a:pPr marL="5776" lvl="0" algn="l" defTabSz="415844" rtl="0" latinLnBrk="0">
              <a:lnSpc>
                <a:spcPct val="100000"/>
              </a:lnSpc>
              <a:spcBef>
                <a:spcPts val="61"/>
              </a:spcBef>
            </a:pPr>
            <a:r>
              <a:rPr lang="en-US" dirty="0"/>
              <a:t>Click to edit Master text styles</a:t>
            </a:r>
          </a:p>
        </p:txBody>
      </p:sp>
      <p:sp>
        <p:nvSpPr>
          <p:cNvPr id="14" name="Text Placeholder 6">
            <a:extLst>
              <a:ext uri="{FF2B5EF4-FFF2-40B4-BE49-F238E27FC236}">
                <a16:creationId xmlns:a16="http://schemas.microsoft.com/office/drawing/2014/main" id="{40D97720-AFD0-46DC-86B5-C07695372C85}"/>
              </a:ext>
            </a:extLst>
          </p:cNvPr>
          <p:cNvSpPr>
            <a:spLocks noGrp="1"/>
          </p:cNvSpPr>
          <p:nvPr>
            <p:ph type="body" sz="quarter" idx="11" hasCustomPrompt="1"/>
          </p:nvPr>
        </p:nvSpPr>
        <p:spPr>
          <a:xfrm>
            <a:off x="287452" y="2945459"/>
            <a:ext cx="294504" cy="184666"/>
          </a:xfrm>
        </p:spPr>
        <p:txBody>
          <a:bodyPr vert="horz" wrap="none" lIns="0" tIns="0" rIns="0" bIns="0" rtlCol="0">
            <a:spAutoFit/>
          </a:bodyPr>
          <a:lstStyle>
            <a:lvl1pPr>
              <a:defRPr lang="en-US" sz="1200" dirty="0">
                <a:solidFill>
                  <a:srgbClr val="F4F3F9"/>
                </a:solidFill>
              </a:defRPr>
            </a:lvl1pPr>
          </a:lstStyle>
          <a:p>
            <a:pPr lvl="0"/>
            <a:r>
              <a:rPr lang="en-US" dirty="0"/>
              <a:t>Date</a:t>
            </a:r>
          </a:p>
        </p:txBody>
      </p:sp>
      <p:sp>
        <p:nvSpPr>
          <p:cNvPr id="15" name="Title 7">
            <a:extLst>
              <a:ext uri="{FF2B5EF4-FFF2-40B4-BE49-F238E27FC236}">
                <a16:creationId xmlns:a16="http://schemas.microsoft.com/office/drawing/2014/main" id="{FBE3EFBB-7988-499E-9325-CFE1D1FBB055}"/>
              </a:ext>
            </a:extLst>
          </p:cNvPr>
          <p:cNvSpPr>
            <a:spLocks noGrp="1"/>
          </p:cNvSpPr>
          <p:nvPr>
            <p:ph type="title"/>
          </p:nvPr>
        </p:nvSpPr>
        <p:spPr>
          <a:xfrm>
            <a:off x="502694" y="1408014"/>
            <a:ext cx="3641515" cy="344582"/>
          </a:xfrm>
        </p:spPr>
        <p:txBody>
          <a:bodyPr vert="horz" wrap="square" lIns="0" tIns="12065" rIns="0" bIns="0" rtlCol="0">
            <a:spAutoFit/>
          </a:bodyPr>
          <a:lstStyle>
            <a:lvl1pPr>
              <a:defRPr lang="en-US" dirty="0"/>
            </a:lvl1pPr>
          </a:lstStyle>
          <a:p>
            <a:pPr lvl="0">
              <a:lnSpc>
                <a:spcPct val="90000"/>
              </a:lnSpc>
            </a:pPr>
            <a:r>
              <a:rPr lang="en-US" dirty="0"/>
              <a:t>Click to edit Master title style</a:t>
            </a:r>
          </a:p>
        </p:txBody>
      </p:sp>
    </p:spTree>
    <p:extLst>
      <p:ext uri="{BB962C8B-B14F-4D97-AF65-F5344CB8AC3E}">
        <p14:creationId xmlns:p14="http://schemas.microsoft.com/office/powerpoint/2010/main" val="112296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9.xml"/><Relationship Id="rId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6.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3.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6">
            <a:extLst>
              <a:ext uri="{FF2B5EF4-FFF2-40B4-BE49-F238E27FC236}">
                <a16:creationId xmlns:a16="http://schemas.microsoft.com/office/drawing/2014/main" id="{27E1315B-68E3-4ED4-838C-A393F3DD88FB}"/>
              </a:ext>
            </a:extLst>
          </p:cNvPr>
          <p:cNvSpPr>
            <a:spLocks noGrp="1"/>
          </p:cNvSpPr>
          <p:nvPr>
            <p:ph type="title"/>
          </p:nvPr>
        </p:nvSpPr>
        <p:spPr>
          <a:xfrm>
            <a:off x="192990" y="107913"/>
            <a:ext cx="7886195" cy="553027"/>
          </a:xfrm>
          <a:prstGeom prst="rect">
            <a:avLst/>
          </a:prstGeom>
        </p:spPr>
        <p:txBody>
          <a:bodyPr vert="horz" lIns="91440" tIns="45720" rIns="91440" bIns="45720" rtlCol="0" anchor="t">
            <a:noAutofit/>
          </a:bodyPr>
          <a:lstStyle/>
          <a:p>
            <a:pPr lvl="0"/>
            <a:r>
              <a:rPr lang="en-US" dirty="0"/>
              <a:t>Click to edit Master title style</a:t>
            </a:r>
            <a:br>
              <a:rPr lang="en-US" dirty="0"/>
            </a:br>
            <a:endParaRPr lang="en-US" dirty="0"/>
          </a:p>
        </p:txBody>
      </p:sp>
      <p:sp>
        <p:nvSpPr>
          <p:cNvPr id="17" name="Text Placeholder 13">
            <a:extLst>
              <a:ext uri="{FF2B5EF4-FFF2-40B4-BE49-F238E27FC236}">
                <a16:creationId xmlns:a16="http://schemas.microsoft.com/office/drawing/2014/main" id="{82E5CC4A-21D9-474F-B0D3-0CBAA1F889E6}"/>
              </a:ext>
            </a:extLst>
          </p:cNvPr>
          <p:cNvSpPr>
            <a:spLocks noGrp="1"/>
          </p:cNvSpPr>
          <p:nvPr>
            <p:ph type="body" idx="1"/>
          </p:nvPr>
        </p:nvSpPr>
        <p:spPr>
          <a:xfrm>
            <a:off x="464461" y="839933"/>
            <a:ext cx="7886195" cy="32630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71">
            <a:extLst>
              <a:ext uri="{FF2B5EF4-FFF2-40B4-BE49-F238E27FC236}">
                <a16:creationId xmlns:a16="http://schemas.microsoft.com/office/drawing/2014/main" id="{64C7F1E1-4994-42CE-A6CC-C5A5B84287A2}"/>
              </a:ext>
            </a:extLst>
          </p:cNvPr>
          <p:cNvSpPr txBox="1">
            <a:spLocks noChangeArrowheads="1"/>
          </p:cNvSpPr>
          <p:nvPr userDrawn="1"/>
        </p:nvSpPr>
        <p:spPr bwMode="auto">
          <a:xfrm>
            <a:off x="4299348" y="4864345"/>
            <a:ext cx="300588"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noProof="0" smtClean="0"/>
              <a:pPr lvl="0"/>
              <a:t>‹#›</a:t>
            </a:fld>
            <a:r>
              <a:rPr lang="en-US" noProof="0" dirty="0"/>
              <a:t> </a:t>
            </a:r>
          </a:p>
        </p:txBody>
      </p:sp>
      <p:cxnSp>
        <p:nvCxnSpPr>
          <p:cNvPr id="23" name="Straight Connector 22">
            <a:extLst>
              <a:ext uri="{FF2B5EF4-FFF2-40B4-BE49-F238E27FC236}">
                <a16:creationId xmlns:a16="http://schemas.microsoft.com/office/drawing/2014/main" id="{2BA751A1-620D-42C6-BBE9-5436955A622E}"/>
              </a:ext>
            </a:extLst>
          </p:cNvPr>
          <p:cNvCxnSpPr/>
          <p:nvPr userDrawn="1"/>
        </p:nvCxnSpPr>
        <p:spPr>
          <a:xfrm>
            <a:off x="4565002" y="4945062"/>
            <a:ext cx="0" cy="12717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FC1205E-9429-474B-ACF3-F90B71C5D025}"/>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8635" t="21191" r="8635" b="21190"/>
          <a:stretch/>
        </p:blipFill>
        <p:spPr>
          <a:xfrm>
            <a:off x="281646" y="4742462"/>
            <a:ext cx="1032805" cy="290477"/>
          </a:xfrm>
          <a:prstGeom prst="rect">
            <a:avLst/>
          </a:prstGeom>
        </p:spPr>
      </p:pic>
      <p:pic>
        <p:nvPicPr>
          <p:cNvPr id="11" name="Picture 10" descr="Icon&#10;&#10;Description automatically generated">
            <a:extLst>
              <a:ext uri="{FF2B5EF4-FFF2-40B4-BE49-F238E27FC236}">
                <a16:creationId xmlns:a16="http://schemas.microsoft.com/office/drawing/2014/main" id="{5C6D3413-42F3-4E83-B1C0-72A24E40E117}"/>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011071" y="4900096"/>
            <a:ext cx="832779" cy="125096"/>
          </a:xfrm>
          <a:prstGeom prst="rect">
            <a:avLst/>
          </a:prstGeom>
        </p:spPr>
      </p:pic>
    </p:spTree>
    <p:extLst>
      <p:ext uri="{BB962C8B-B14F-4D97-AF65-F5344CB8AC3E}">
        <p14:creationId xmlns:p14="http://schemas.microsoft.com/office/powerpoint/2010/main" val="2604553950"/>
      </p:ext>
    </p:extLst>
  </p:cSld>
  <p:clrMap bg1="lt1" tx1="dk1" bg2="lt2" tx2="dk2" accent1="accent1" accent2="accent2" accent3="accent3" accent4="accent4" accent5="accent5" accent6="accent6" hlink="hlink" folHlink="folHlink"/>
  <p:sldLayoutIdLst>
    <p:sldLayoutId id="2147483678" r:id="rId1"/>
    <p:sldLayoutId id="2147483695" r:id="rId2"/>
    <p:sldLayoutId id="2147483701" r:id="rId3"/>
    <p:sldLayoutId id="2147483711" r:id="rId4"/>
    <p:sldLayoutId id="2147483710" r:id="rId5"/>
    <p:sldLayoutId id="2147483719" r:id="rId6"/>
    <p:sldLayoutId id="2147483720" r:id="rId7"/>
  </p:sldLayoutIdLst>
  <p:txStyles>
    <p:titleStyle>
      <a:lvl1pPr eaLnBrk="1" hangingPunct="1">
        <a:defRPr lang="en-US" sz="2100" b="0" kern="0" baseline="0" dirty="0">
          <a:solidFill>
            <a:srgbClr val="F03782"/>
          </a:solidFill>
          <a:latin typeface="+mj-lt"/>
          <a:ea typeface="+mj-ea"/>
          <a:cs typeface="+mj-cs"/>
        </a:defRPr>
      </a:lvl1pPr>
    </p:titleStyle>
    <p:bodyStyle>
      <a:lvl1pPr marL="171450" indent="-171450" eaLnBrk="1" hangingPunct="1">
        <a:buClr>
          <a:srgbClr val="F03782"/>
        </a:buClr>
        <a:buFont typeface="Arial" panose="020B0604020202020204" pitchFamily="34" charset="0"/>
        <a:buChar char="•"/>
        <a:defRPr sz="1200">
          <a:solidFill>
            <a:schemeClr val="tx1">
              <a:lumMod val="75000"/>
              <a:lumOff val="25000"/>
            </a:schemeClr>
          </a:solidFill>
          <a:latin typeface="+mn-lt"/>
          <a:ea typeface="+mn-ea"/>
          <a:cs typeface="+mn-cs"/>
        </a:defRPr>
      </a:lvl1pPr>
      <a:lvl2pPr marL="379372" indent="-171450" eaLnBrk="1" hangingPunct="1">
        <a:buClr>
          <a:srgbClr val="F03782"/>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F03782"/>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F03782"/>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F03782"/>
        </a:buClr>
        <a:buFont typeface="Arial" panose="020B0604020202020204" pitchFamily="34" charset="0"/>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guide id="7" pos="17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90B4F-3E52-4666-889B-51C0DE26D4D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spTree>
    <p:extLst>
      <p:ext uri="{BB962C8B-B14F-4D97-AF65-F5344CB8AC3E}">
        <p14:creationId xmlns:p14="http://schemas.microsoft.com/office/powerpoint/2010/main" val="843738796"/>
      </p:ext>
    </p:extLst>
  </p:cSld>
  <p:clrMap bg1="dk1" tx1="lt1" bg2="dk2" tx2="lt2" accent1="accent1" accent2="accent2" accent3="accent3" accent4="accent4" accent5="accent5" accent6="accent6" hlink="hlink" folHlink="folHlink"/>
  <p:sldLayoutIdLst>
    <p:sldLayoutId id="2147483698" r:id="rId1"/>
  </p:sldLayoutIdLst>
  <p:txStyles>
    <p:titleStyle>
      <a:lvl1pPr eaLnBrk="1" hangingPunct="1">
        <a:defRPr lang="en-US" sz="2100" b="1" kern="0" baseline="0" dirty="0">
          <a:solidFill>
            <a:srgbClr val="F03782"/>
          </a:solidFill>
          <a:latin typeface="+mj-lt"/>
          <a:ea typeface="+mj-ea"/>
          <a:cs typeface="+mj-cs"/>
        </a:defRPr>
      </a:lvl1pPr>
    </p:titleStyle>
    <p:bodyStyle>
      <a:lvl1pPr marL="171450"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502694" y="1408014"/>
            <a:ext cx="3641515" cy="344582"/>
          </a:xfrm>
          <a:prstGeom prst="rect">
            <a:avLst/>
          </a:prstGeom>
        </p:spPr>
        <p:txBody>
          <a:bodyPr vert="horz" wrap="square" lIns="0" tIns="12065" rIns="0" bIns="0" rtlCol="0">
            <a:spAutoFit/>
          </a:bodyPr>
          <a:lstStyle/>
          <a:p>
            <a:pPr lvl="0">
              <a:lnSpc>
                <a:spcPct val="90000"/>
              </a:lnSpc>
            </a:pPr>
            <a:r>
              <a:rPr lang="en-US" dirty="0"/>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498914" y="2123094"/>
            <a:ext cx="3641515" cy="263534"/>
          </a:xfrm>
          <a:prstGeom prst="rect">
            <a:avLst/>
          </a:prstGeom>
        </p:spPr>
        <p:txBody>
          <a:bodyPr vert="horz" wrap="square" lIns="0" tIns="17145" rIns="0" bIns="0" rtlCol="0">
            <a:spAutoFit/>
          </a:bodyPr>
          <a:lstStyle/>
          <a:p>
            <a:pPr marL="5776" lvl="0" algn="l" defTabSz="415844" rtl="0" latinLnBrk="0">
              <a:lnSpc>
                <a:spcPct val="100000"/>
              </a:lnSpc>
              <a:spcBef>
                <a:spcPts val="61"/>
              </a:spcBef>
            </a:pPr>
            <a:r>
              <a:rPr lang="en-US" dirty="0"/>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287451" y="1366682"/>
            <a:ext cx="46789" cy="1052668"/>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372" dirty="0"/>
          </a:p>
        </p:txBody>
      </p:sp>
      <p:pic>
        <p:nvPicPr>
          <p:cNvPr id="7" name="Picture 6">
            <a:extLst>
              <a:ext uri="{FF2B5EF4-FFF2-40B4-BE49-F238E27FC236}">
                <a16:creationId xmlns:a16="http://schemas.microsoft.com/office/drawing/2014/main" id="{DF63085B-0674-4BBF-9633-A785DDE4EC70}"/>
              </a:ext>
            </a:extLst>
          </p:cNvPr>
          <p:cNvPicPr>
            <a:picLocks noChangeAspect="1"/>
          </p:cNvPicPr>
          <p:nvPr userDrawn="1"/>
        </p:nvPicPr>
        <p:blipFill>
          <a:blip r:embed="rId4"/>
          <a:stretch>
            <a:fillRect/>
          </a:stretch>
        </p:blipFill>
        <p:spPr>
          <a:xfrm>
            <a:off x="7779254" y="483747"/>
            <a:ext cx="1083878" cy="174417"/>
          </a:xfrm>
          <a:prstGeom prst="rect">
            <a:avLst/>
          </a:prstGeom>
        </p:spPr>
      </p:pic>
    </p:spTree>
    <p:extLst>
      <p:ext uri="{BB962C8B-B14F-4D97-AF65-F5344CB8AC3E}">
        <p14:creationId xmlns:p14="http://schemas.microsoft.com/office/powerpoint/2010/main" val="2534198170"/>
      </p:ext>
    </p:extLst>
  </p:cSld>
  <p:clrMap bg1="dk1" tx1="lt1" bg2="dk2" tx2="lt2" accent1="accent1" accent2="accent2" accent3="accent3" accent4="accent4" accent5="accent5" accent6="accent6" hlink="hlink" folHlink="folHlink"/>
  <p:sldLayoutIdLst>
    <p:sldLayoutId id="2147483713" r:id="rId1"/>
  </p:sldLayoutIdLst>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198CE6"/>
          </a:solidFill>
          <a:latin typeface="Calibri"/>
          <a:ea typeface="+mn-ea"/>
          <a:cs typeface="Calibri"/>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502694" y="1408014"/>
            <a:ext cx="3641515" cy="344582"/>
          </a:xfrm>
          <a:prstGeom prst="rect">
            <a:avLst/>
          </a:prstGeom>
        </p:spPr>
        <p:txBody>
          <a:bodyPr vert="horz" wrap="square" lIns="0" tIns="12065" rIns="0" bIns="0" rtlCol="0">
            <a:spAutoFit/>
          </a:bodyPr>
          <a:lstStyle/>
          <a:p>
            <a:pPr lvl="0">
              <a:lnSpc>
                <a:spcPct val="90000"/>
              </a:lnSpc>
            </a:pPr>
            <a:r>
              <a:rPr lang="en-US" dirty="0"/>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498914" y="2123094"/>
            <a:ext cx="3641515" cy="263534"/>
          </a:xfrm>
          <a:prstGeom prst="rect">
            <a:avLst/>
          </a:prstGeom>
        </p:spPr>
        <p:txBody>
          <a:bodyPr vert="horz" wrap="square" lIns="0" tIns="17145" rIns="0" bIns="0" rtlCol="0">
            <a:spAutoFit/>
          </a:bodyPr>
          <a:lstStyle/>
          <a:p>
            <a:pPr marL="5776" lvl="0" algn="l" defTabSz="415844" rtl="0" latinLnBrk="0">
              <a:lnSpc>
                <a:spcPct val="100000"/>
              </a:lnSpc>
              <a:spcBef>
                <a:spcPts val="61"/>
              </a:spcBef>
            </a:pPr>
            <a:r>
              <a:rPr lang="en-US" dirty="0"/>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287451" y="1366682"/>
            <a:ext cx="46789" cy="1052668"/>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372" dirty="0"/>
          </a:p>
        </p:txBody>
      </p:sp>
      <p:pic>
        <p:nvPicPr>
          <p:cNvPr id="7" name="Picture 6">
            <a:extLst>
              <a:ext uri="{FF2B5EF4-FFF2-40B4-BE49-F238E27FC236}">
                <a16:creationId xmlns:a16="http://schemas.microsoft.com/office/drawing/2014/main" id="{2632A34C-2509-43AF-B6F4-0CCA695AB8EB}"/>
              </a:ext>
            </a:extLst>
          </p:cNvPr>
          <p:cNvPicPr>
            <a:picLocks noChangeAspect="1"/>
          </p:cNvPicPr>
          <p:nvPr userDrawn="1"/>
        </p:nvPicPr>
        <p:blipFill>
          <a:blip r:embed="rId4"/>
          <a:stretch>
            <a:fillRect/>
          </a:stretch>
        </p:blipFill>
        <p:spPr>
          <a:xfrm>
            <a:off x="7779254" y="483747"/>
            <a:ext cx="1083878" cy="174417"/>
          </a:xfrm>
          <a:prstGeom prst="rect">
            <a:avLst/>
          </a:prstGeom>
        </p:spPr>
      </p:pic>
    </p:spTree>
    <p:extLst>
      <p:ext uri="{BB962C8B-B14F-4D97-AF65-F5344CB8AC3E}">
        <p14:creationId xmlns:p14="http://schemas.microsoft.com/office/powerpoint/2010/main" val="2909195971"/>
      </p:ext>
    </p:extLst>
  </p:cSld>
  <p:clrMap bg1="dk1" tx1="lt1" bg2="dk2" tx2="lt2" accent1="accent1" accent2="accent2" accent3="accent3" accent4="accent4" accent5="accent5" accent6="accent6" hlink="hlink" folHlink="folHlink"/>
  <p:sldLayoutIdLst>
    <p:sldLayoutId id="2147483715" r:id="rId1"/>
  </p:sldLayoutIdLst>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EB5000"/>
          </a:solidFill>
          <a:latin typeface="Calibri"/>
          <a:ea typeface="+mn-ea"/>
          <a:cs typeface="Calibri"/>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502694" y="1408014"/>
            <a:ext cx="3641515" cy="344582"/>
          </a:xfrm>
          <a:prstGeom prst="rect">
            <a:avLst/>
          </a:prstGeom>
        </p:spPr>
        <p:txBody>
          <a:bodyPr vert="horz" wrap="square" lIns="0" tIns="12065" rIns="0" bIns="0" rtlCol="0">
            <a:spAutoFit/>
          </a:bodyPr>
          <a:lstStyle/>
          <a:p>
            <a:pPr lvl="0">
              <a:lnSpc>
                <a:spcPct val="90000"/>
              </a:lnSpc>
            </a:pPr>
            <a:r>
              <a:rPr lang="en-US" dirty="0"/>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498914" y="2123094"/>
            <a:ext cx="3641515" cy="263534"/>
          </a:xfrm>
          <a:prstGeom prst="rect">
            <a:avLst/>
          </a:prstGeom>
        </p:spPr>
        <p:txBody>
          <a:bodyPr vert="horz" wrap="square" lIns="0" tIns="17145" rIns="0" bIns="0" rtlCol="0">
            <a:spAutoFit/>
          </a:bodyPr>
          <a:lstStyle/>
          <a:p>
            <a:pPr marL="5776" lvl="0" algn="l" defTabSz="415844" rtl="0" latinLnBrk="0">
              <a:lnSpc>
                <a:spcPct val="100000"/>
              </a:lnSpc>
              <a:spcBef>
                <a:spcPts val="61"/>
              </a:spcBef>
            </a:pPr>
            <a:r>
              <a:rPr lang="en-US" dirty="0"/>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sp>
        <p:nvSpPr>
          <p:cNvPr id="16" name="object 5">
            <a:extLst>
              <a:ext uri="{FF2B5EF4-FFF2-40B4-BE49-F238E27FC236}">
                <a16:creationId xmlns:a16="http://schemas.microsoft.com/office/drawing/2014/main" id="{0821C9C8-73B6-4FFF-B832-5FB3505735F3}"/>
              </a:ext>
            </a:extLst>
          </p:cNvPr>
          <p:cNvSpPr/>
          <p:nvPr userDrawn="1"/>
        </p:nvSpPr>
        <p:spPr>
          <a:xfrm>
            <a:off x="287451" y="1366682"/>
            <a:ext cx="46789" cy="1052668"/>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372" dirty="0"/>
          </a:p>
        </p:txBody>
      </p:sp>
      <p:pic>
        <p:nvPicPr>
          <p:cNvPr id="7" name="Picture 6">
            <a:extLst>
              <a:ext uri="{FF2B5EF4-FFF2-40B4-BE49-F238E27FC236}">
                <a16:creationId xmlns:a16="http://schemas.microsoft.com/office/drawing/2014/main" id="{B8558FEC-831F-4E19-8D6E-0643F165C223}"/>
              </a:ext>
            </a:extLst>
          </p:cNvPr>
          <p:cNvPicPr>
            <a:picLocks noChangeAspect="1"/>
          </p:cNvPicPr>
          <p:nvPr userDrawn="1"/>
        </p:nvPicPr>
        <p:blipFill>
          <a:blip r:embed="rId4"/>
          <a:stretch>
            <a:fillRect/>
          </a:stretch>
        </p:blipFill>
        <p:spPr>
          <a:xfrm>
            <a:off x="7779254" y="483747"/>
            <a:ext cx="1083878" cy="174417"/>
          </a:xfrm>
          <a:prstGeom prst="rect">
            <a:avLst/>
          </a:prstGeom>
        </p:spPr>
      </p:pic>
    </p:spTree>
    <p:extLst>
      <p:ext uri="{BB962C8B-B14F-4D97-AF65-F5344CB8AC3E}">
        <p14:creationId xmlns:p14="http://schemas.microsoft.com/office/powerpoint/2010/main" val="3085450016"/>
      </p:ext>
    </p:extLst>
  </p:cSld>
  <p:clrMap bg1="dk1" tx1="lt1" bg2="dk2" tx2="lt2" accent1="accent1" accent2="accent2" accent3="accent3" accent4="accent4" accent5="accent5" accent6="accent6" hlink="hlink" folHlink="folHlink"/>
  <p:sldLayoutIdLst>
    <p:sldLayoutId id="2147483717" r:id="rId1"/>
  </p:sldLayoutIdLst>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FE600"/>
          </a:solidFill>
          <a:latin typeface="Calibri"/>
          <a:ea typeface="+mn-ea"/>
          <a:cs typeface="Calibri"/>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079318C8-1AAE-4803-B9B7-E4DD0B0A398D}"/>
              </a:ext>
            </a:extLst>
          </p:cNvPr>
          <p:cNvSpPr/>
          <p:nvPr userDrawn="1"/>
        </p:nvSpPr>
        <p:spPr>
          <a:xfrm>
            <a:off x="332378" y="2197485"/>
            <a:ext cx="44189" cy="746702"/>
          </a:xfrm>
          <a:custGeom>
            <a:avLst/>
            <a:gdLst/>
            <a:ahLst/>
            <a:cxnLst/>
            <a:rect l="l" t="t" r="r" b="b"/>
            <a:pathLst>
              <a:path w="97155" h="1642745">
                <a:moveTo>
                  <a:pt x="48398" y="0"/>
                </a:moveTo>
                <a:lnTo>
                  <a:pt x="29604" y="3818"/>
                </a:lnTo>
                <a:lnTo>
                  <a:pt x="14215" y="14213"/>
                </a:lnTo>
                <a:lnTo>
                  <a:pt x="3818" y="29599"/>
                </a:lnTo>
                <a:lnTo>
                  <a:pt x="0" y="48387"/>
                </a:lnTo>
                <a:lnTo>
                  <a:pt x="0" y="1594067"/>
                </a:lnTo>
                <a:lnTo>
                  <a:pt x="3818" y="1612855"/>
                </a:lnTo>
                <a:lnTo>
                  <a:pt x="14215" y="1628241"/>
                </a:lnTo>
                <a:lnTo>
                  <a:pt x="29604" y="1638636"/>
                </a:lnTo>
                <a:lnTo>
                  <a:pt x="48398" y="1642454"/>
                </a:lnTo>
                <a:lnTo>
                  <a:pt x="67192" y="1638636"/>
                </a:lnTo>
                <a:lnTo>
                  <a:pt x="82580" y="1628241"/>
                </a:lnTo>
                <a:lnTo>
                  <a:pt x="92977" y="1612855"/>
                </a:lnTo>
                <a:lnTo>
                  <a:pt x="96796" y="1594067"/>
                </a:lnTo>
                <a:lnTo>
                  <a:pt x="96796" y="48387"/>
                </a:lnTo>
                <a:lnTo>
                  <a:pt x="92977" y="29599"/>
                </a:lnTo>
                <a:lnTo>
                  <a:pt x="82580" y="14213"/>
                </a:lnTo>
                <a:lnTo>
                  <a:pt x="67192" y="3818"/>
                </a:lnTo>
                <a:lnTo>
                  <a:pt x="48398" y="0"/>
                </a:lnTo>
                <a:close/>
              </a:path>
            </a:pathLst>
          </a:custGeom>
          <a:solidFill>
            <a:srgbClr val="F03782"/>
          </a:solidFill>
        </p:spPr>
        <p:txBody>
          <a:bodyPr wrap="square" lIns="0" tIns="0" rIns="0" bIns="0" rtlCol="0"/>
          <a:lstStyle/>
          <a:p>
            <a:endParaRPr sz="372" dirty="0"/>
          </a:p>
        </p:txBody>
      </p:sp>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500538" y="2228820"/>
            <a:ext cx="2650475" cy="684033"/>
          </a:xfrm>
          <a:prstGeom prst="rect">
            <a:avLst/>
          </a:prstGeom>
        </p:spPr>
        <p:txBody>
          <a:bodyPr vert="horz" wrap="square" lIns="0" tIns="12065" rIns="0" bIns="0" rtlCol="0" anchor="ctr">
            <a:spAutoFit/>
          </a:bodyPr>
          <a:lstStyle/>
          <a:p>
            <a:pPr marL="5776" lvl="0">
              <a:lnSpc>
                <a:spcPct val="100000"/>
              </a:lnSpc>
              <a:spcBef>
                <a:spcPts val="43"/>
              </a:spcBef>
            </a:pPr>
            <a:r>
              <a:rPr lang="en-US" dirty="0"/>
              <a:t>Click to edit Master title style</a:t>
            </a:r>
          </a:p>
        </p:txBody>
      </p:sp>
      <p:pic>
        <p:nvPicPr>
          <p:cNvPr id="6" name="Picture 5">
            <a:extLst>
              <a:ext uri="{FF2B5EF4-FFF2-40B4-BE49-F238E27FC236}">
                <a16:creationId xmlns:a16="http://schemas.microsoft.com/office/drawing/2014/main" id="{E452E658-D68F-422F-941C-D9924BE95D9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pic>
        <p:nvPicPr>
          <p:cNvPr id="10" name="Picture 9">
            <a:extLst>
              <a:ext uri="{FF2B5EF4-FFF2-40B4-BE49-F238E27FC236}">
                <a16:creationId xmlns:a16="http://schemas.microsoft.com/office/drawing/2014/main" id="{F764D0CA-FFAE-4747-B54B-BF97D0815915}"/>
              </a:ext>
            </a:extLst>
          </p:cNvPr>
          <p:cNvPicPr>
            <a:picLocks noChangeAspect="1"/>
          </p:cNvPicPr>
          <p:nvPr userDrawn="1"/>
        </p:nvPicPr>
        <p:blipFill>
          <a:blip r:embed="rId4"/>
          <a:stretch>
            <a:fillRect/>
          </a:stretch>
        </p:blipFill>
        <p:spPr>
          <a:xfrm>
            <a:off x="7779254" y="483747"/>
            <a:ext cx="1083878" cy="175088"/>
          </a:xfrm>
          <a:prstGeom prst="rect">
            <a:avLst/>
          </a:prstGeom>
        </p:spPr>
      </p:pic>
    </p:spTree>
    <p:extLst>
      <p:ext uri="{BB962C8B-B14F-4D97-AF65-F5344CB8AC3E}">
        <p14:creationId xmlns:p14="http://schemas.microsoft.com/office/powerpoint/2010/main" val="52744325"/>
      </p:ext>
    </p:extLst>
  </p:cSld>
  <p:clrMap bg1="dk1" tx1="lt1" bg2="dk2" tx2="lt2" accent1="accent1" accent2="accent2" accent3="accent3" accent4="accent4" accent5="accent5" accent6="accent6" hlink="hlink" folHlink="folHlink"/>
  <p:sldLayoutIdLst>
    <p:sldLayoutId id="2147483686" r:id="rId1"/>
  </p:sldLayoutIdLst>
  <p:txStyles>
    <p:titleStyle>
      <a:lvl1pPr eaLnBrk="1" hangingPunct="1">
        <a:defRPr lang="en-US" sz="2200" b="0" kern="0" baseline="0" dirty="0">
          <a:solidFill>
            <a:schemeClr val="tx1"/>
          </a:solidFill>
          <a:latin typeface="+mj-lt"/>
          <a:ea typeface="+mj-ea"/>
          <a:cs typeface="+mj-cs"/>
        </a:defRPr>
      </a:lvl1pPr>
    </p:titleStyle>
    <p:bodyStyle>
      <a:lvl1pPr marL="171450"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079318C8-1AAE-4803-B9B7-E4DD0B0A398D}"/>
              </a:ext>
            </a:extLst>
          </p:cNvPr>
          <p:cNvSpPr/>
          <p:nvPr userDrawn="1"/>
        </p:nvSpPr>
        <p:spPr>
          <a:xfrm>
            <a:off x="332378" y="2197485"/>
            <a:ext cx="44189" cy="746702"/>
          </a:xfrm>
          <a:custGeom>
            <a:avLst/>
            <a:gdLst/>
            <a:ahLst/>
            <a:cxnLst/>
            <a:rect l="l" t="t" r="r" b="b"/>
            <a:pathLst>
              <a:path w="97155" h="1642745">
                <a:moveTo>
                  <a:pt x="48398" y="0"/>
                </a:moveTo>
                <a:lnTo>
                  <a:pt x="29604" y="3818"/>
                </a:lnTo>
                <a:lnTo>
                  <a:pt x="14215" y="14213"/>
                </a:lnTo>
                <a:lnTo>
                  <a:pt x="3818" y="29599"/>
                </a:lnTo>
                <a:lnTo>
                  <a:pt x="0" y="48387"/>
                </a:lnTo>
                <a:lnTo>
                  <a:pt x="0" y="1594067"/>
                </a:lnTo>
                <a:lnTo>
                  <a:pt x="3818" y="1612855"/>
                </a:lnTo>
                <a:lnTo>
                  <a:pt x="14215" y="1628241"/>
                </a:lnTo>
                <a:lnTo>
                  <a:pt x="29604" y="1638636"/>
                </a:lnTo>
                <a:lnTo>
                  <a:pt x="48398" y="1642454"/>
                </a:lnTo>
                <a:lnTo>
                  <a:pt x="67192" y="1638636"/>
                </a:lnTo>
                <a:lnTo>
                  <a:pt x="82580" y="1628241"/>
                </a:lnTo>
                <a:lnTo>
                  <a:pt x="92977" y="1612855"/>
                </a:lnTo>
                <a:lnTo>
                  <a:pt x="96796" y="1594067"/>
                </a:lnTo>
                <a:lnTo>
                  <a:pt x="96796" y="48387"/>
                </a:lnTo>
                <a:lnTo>
                  <a:pt x="92977" y="29599"/>
                </a:lnTo>
                <a:lnTo>
                  <a:pt x="82580" y="14213"/>
                </a:lnTo>
                <a:lnTo>
                  <a:pt x="67192" y="3818"/>
                </a:lnTo>
                <a:lnTo>
                  <a:pt x="48398" y="0"/>
                </a:lnTo>
                <a:close/>
              </a:path>
            </a:pathLst>
          </a:custGeom>
          <a:solidFill>
            <a:srgbClr val="F03782"/>
          </a:solidFill>
        </p:spPr>
        <p:txBody>
          <a:bodyPr wrap="square" lIns="0" tIns="0" rIns="0" bIns="0" rtlCol="0"/>
          <a:lstStyle/>
          <a:p>
            <a:endParaRPr sz="372" dirty="0"/>
          </a:p>
        </p:txBody>
      </p:sp>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500538" y="2228820"/>
            <a:ext cx="2650475" cy="684033"/>
          </a:xfrm>
          <a:prstGeom prst="rect">
            <a:avLst/>
          </a:prstGeom>
        </p:spPr>
        <p:txBody>
          <a:bodyPr vert="horz" wrap="square" lIns="0" tIns="12065" rIns="0" bIns="0" rtlCol="0" anchor="ctr">
            <a:spAutoFit/>
          </a:bodyPr>
          <a:lstStyle/>
          <a:p>
            <a:pPr marL="5776" lvl="0">
              <a:lnSpc>
                <a:spcPct val="100000"/>
              </a:lnSpc>
              <a:spcBef>
                <a:spcPts val="43"/>
              </a:spcBef>
            </a:pPr>
            <a:r>
              <a:rPr lang="en-US" dirty="0"/>
              <a:t>Click to edit Master title style</a:t>
            </a:r>
          </a:p>
        </p:txBody>
      </p:sp>
      <p:sp>
        <p:nvSpPr>
          <p:cNvPr id="6" name="object 5">
            <a:extLst>
              <a:ext uri="{FF2B5EF4-FFF2-40B4-BE49-F238E27FC236}">
                <a16:creationId xmlns:a16="http://schemas.microsoft.com/office/drawing/2014/main" id="{74410556-AECD-477E-9D5D-0E7CFB7B1F94}"/>
              </a:ext>
            </a:extLst>
          </p:cNvPr>
          <p:cNvSpPr txBox="1"/>
          <p:nvPr userDrawn="1"/>
        </p:nvSpPr>
        <p:spPr>
          <a:xfrm>
            <a:off x="291953" y="4857750"/>
            <a:ext cx="2165336" cy="123111"/>
          </a:xfrm>
          <a:prstGeom prst="rect">
            <a:avLst/>
          </a:prstGeom>
        </p:spPr>
        <p:txBody>
          <a:bodyPr vert="horz" wrap="none" lIns="0" tIns="0" rIns="0" bIns="0" rtlCol="0">
            <a:spAutoFit/>
          </a:bodyPr>
          <a:lstStyle/>
          <a:p>
            <a:pPr marL="5776">
              <a:lnSpc>
                <a:spcPct val="100000"/>
              </a:lnSpc>
              <a:spcBef>
                <a:spcPts val="45"/>
              </a:spcBef>
            </a:pPr>
            <a:r>
              <a:rPr sz="800" b="0" spc="-2" dirty="0">
                <a:solidFill>
                  <a:srgbClr val="F03782"/>
                </a:solidFill>
                <a:latin typeface="Calibri"/>
                <a:cs typeface="Calibri"/>
              </a:rPr>
              <a:t>Copyright</a:t>
            </a:r>
            <a:r>
              <a:rPr sz="800" b="0" spc="-7" dirty="0">
                <a:solidFill>
                  <a:srgbClr val="F03782"/>
                </a:solidFill>
                <a:latin typeface="Calibri"/>
                <a:cs typeface="Calibri"/>
              </a:rPr>
              <a:t> </a:t>
            </a:r>
            <a:r>
              <a:rPr sz="800" b="0" dirty="0">
                <a:solidFill>
                  <a:srgbClr val="F03782"/>
                </a:solidFill>
                <a:latin typeface="Calibri"/>
                <a:cs typeface="Calibri"/>
              </a:rPr>
              <a:t>©</a:t>
            </a:r>
            <a:r>
              <a:rPr sz="800" b="0" spc="-7" dirty="0">
                <a:solidFill>
                  <a:srgbClr val="F03782"/>
                </a:solidFill>
                <a:latin typeface="Calibri"/>
                <a:cs typeface="Calibri"/>
              </a:rPr>
              <a:t> </a:t>
            </a:r>
            <a:r>
              <a:rPr sz="800" b="0" dirty="0">
                <a:solidFill>
                  <a:srgbClr val="F03782"/>
                </a:solidFill>
                <a:latin typeface="Calibri"/>
                <a:cs typeface="Calibri"/>
              </a:rPr>
              <a:t>2021</a:t>
            </a:r>
            <a:r>
              <a:rPr sz="800" b="0" spc="-2" dirty="0">
                <a:solidFill>
                  <a:srgbClr val="F03782"/>
                </a:solidFill>
                <a:latin typeface="Calibri"/>
                <a:cs typeface="Calibri"/>
              </a:rPr>
              <a:t> Tata</a:t>
            </a:r>
            <a:r>
              <a:rPr sz="800" b="0" spc="-7" dirty="0">
                <a:solidFill>
                  <a:srgbClr val="F03782"/>
                </a:solidFill>
                <a:latin typeface="Calibri"/>
                <a:cs typeface="Calibri"/>
              </a:rPr>
              <a:t> </a:t>
            </a:r>
            <a:r>
              <a:rPr sz="800" b="0" spc="-2" dirty="0">
                <a:solidFill>
                  <a:srgbClr val="F03782"/>
                </a:solidFill>
                <a:latin typeface="Calibri"/>
                <a:cs typeface="Calibri"/>
              </a:rPr>
              <a:t>Consultancy</a:t>
            </a:r>
            <a:r>
              <a:rPr sz="800" b="0" spc="-7" dirty="0">
                <a:solidFill>
                  <a:srgbClr val="F03782"/>
                </a:solidFill>
                <a:latin typeface="Calibri"/>
                <a:cs typeface="Calibri"/>
              </a:rPr>
              <a:t> </a:t>
            </a:r>
            <a:r>
              <a:rPr sz="800" b="0" spc="-2" dirty="0">
                <a:solidFill>
                  <a:srgbClr val="F03782"/>
                </a:solidFill>
                <a:latin typeface="Calibri"/>
                <a:cs typeface="Calibri"/>
              </a:rPr>
              <a:t>Services Limited</a:t>
            </a:r>
            <a:endParaRPr sz="800" b="0" dirty="0">
              <a:latin typeface="Calibri"/>
              <a:cs typeface="Calibri"/>
            </a:endParaRPr>
          </a:p>
        </p:txBody>
      </p:sp>
      <p:pic>
        <p:nvPicPr>
          <p:cNvPr id="10" name="Picture 9">
            <a:extLst>
              <a:ext uri="{FF2B5EF4-FFF2-40B4-BE49-F238E27FC236}">
                <a16:creationId xmlns:a16="http://schemas.microsoft.com/office/drawing/2014/main" id="{D3CDF4CC-FFE1-4E02-B073-BC953A21E91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91953" y="215901"/>
            <a:ext cx="1315391" cy="362743"/>
          </a:xfrm>
          <a:prstGeom prst="rect">
            <a:avLst/>
          </a:prstGeom>
        </p:spPr>
      </p:pic>
      <p:pic>
        <p:nvPicPr>
          <p:cNvPr id="12" name="Picture 11">
            <a:extLst>
              <a:ext uri="{FF2B5EF4-FFF2-40B4-BE49-F238E27FC236}">
                <a16:creationId xmlns:a16="http://schemas.microsoft.com/office/drawing/2014/main" id="{128D83C7-3F2C-4A2C-83A4-D4399C3632CA}"/>
              </a:ext>
            </a:extLst>
          </p:cNvPr>
          <p:cNvPicPr>
            <a:picLocks noChangeAspect="1"/>
          </p:cNvPicPr>
          <p:nvPr userDrawn="1"/>
        </p:nvPicPr>
        <p:blipFill>
          <a:blip r:embed="rId4"/>
          <a:stretch>
            <a:fillRect/>
          </a:stretch>
        </p:blipFill>
        <p:spPr>
          <a:xfrm>
            <a:off x="7779254" y="483747"/>
            <a:ext cx="1083878" cy="175088"/>
          </a:xfrm>
          <a:prstGeom prst="rect">
            <a:avLst/>
          </a:prstGeom>
        </p:spPr>
      </p:pic>
    </p:spTree>
    <p:extLst>
      <p:ext uri="{BB962C8B-B14F-4D97-AF65-F5344CB8AC3E}">
        <p14:creationId xmlns:p14="http://schemas.microsoft.com/office/powerpoint/2010/main" val="1475732588"/>
      </p:ext>
    </p:extLst>
  </p:cSld>
  <p:clrMap bg1="dk1" tx1="lt1" bg2="dk2" tx2="lt2" accent1="accent1" accent2="accent2" accent3="accent3" accent4="accent4" accent5="accent5" accent6="accent6" hlink="hlink" folHlink="folHlink"/>
  <p:sldLayoutIdLst>
    <p:sldLayoutId id="2147483687" r:id="rId1"/>
  </p:sldLayoutIdLst>
  <p:txStyles>
    <p:titleStyle>
      <a:lvl1pPr eaLnBrk="1" hangingPunct="1">
        <a:defRPr lang="en-US" sz="2200" b="0" kern="0" baseline="0" dirty="0">
          <a:solidFill>
            <a:schemeClr val="tx1"/>
          </a:solidFill>
          <a:latin typeface="+mj-lt"/>
          <a:ea typeface="+mj-ea"/>
          <a:cs typeface="+mj-cs"/>
        </a:defRPr>
      </a:lvl1pPr>
    </p:titleStyle>
    <p:bodyStyle>
      <a:lvl1pPr marL="171450"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72" indent="-171450"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94" indent="-171450"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216" indent="-171450"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38" indent="-171450"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bodyStyle>
    <p:otherStyle>
      <a:lvl1pPr marL="0" eaLnBrk="1" hangingPunct="1">
        <a:defRPr>
          <a:latin typeface="+mn-lt"/>
          <a:ea typeface="+mn-ea"/>
          <a:cs typeface="+mn-cs"/>
        </a:defRPr>
      </a:lvl1pPr>
      <a:lvl2pPr marL="207922" eaLnBrk="1" hangingPunct="1">
        <a:defRPr>
          <a:latin typeface="+mn-lt"/>
          <a:ea typeface="+mn-ea"/>
          <a:cs typeface="+mn-cs"/>
        </a:defRPr>
      </a:lvl2pPr>
      <a:lvl3pPr marL="415844" eaLnBrk="1" hangingPunct="1">
        <a:defRPr>
          <a:latin typeface="+mn-lt"/>
          <a:ea typeface="+mn-ea"/>
          <a:cs typeface="+mn-cs"/>
        </a:defRPr>
      </a:lvl3pPr>
      <a:lvl4pPr marL="623766" eaLnBrk="1" hangingPunct="1">
        <a:defRPr>
          <a:latin typeface="+mn-lt"/>
          <a:ea typeface="+mn-ea"/>
          <a:cs typeface="+mn-cs"/>
        </a:defRPr>
      </a:lvl4pPr>
      <a:lvl5pPr marL="831688" eaLnBrk="1" hangingPunct="1">
        <a:defRPr>
          <a:latin typeface="+mn-lt"/>
          <a:ea typeface="+mn-ea"/>
          <a:cs typeface="+mn-cs"/>
        </a:defRPr>
      </a:lvl5pPr>
      <a:lvl6pPr marL="1039611" eaLnBrk="1" hangingPunct="1">
        <a:defRPr>
          <a:latin typeface="+mn-lt"/>
          <a:ea typeface="+mn-ea"/>
          <a:cs typeface="+mn-cs"/>
        </a:defRPr>
      </a:lvl6pPr>
      <a:lvl7pPr marL="1247533" eaLnBrk="1" hangingPunct="1">
        <a:defRPr>
          <a:latin typeface="+mn-lt"/>
          <a:ea typeface="+mn-ea"/>
          <a:cs typeface="+mn-cs"/>
        </a:defRPr>
      </a:lvl7pPr>
      <a:lvl8pPr marL="1455454" eaLnBrk="1" hangingPunct="1">
        <a:defRPr>
          <a:latin typeface="+mn-lt"/>
          <a:ea typeface="+mn-ea"/>
          <a:cs typeface="+mn-cs"/>
        </a:defRPr>
      </a:lvl8pPr>
      <a:lvl9pPr marL="1663377"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rraform.io/intro/"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204.236.208.235:8080/currency-exchange-service/currency-exchange/from/USD/to/INR/quantity/1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1547D27-49D1-46BE-8272-394E79FA45B5}"/>
              </a:ext>
            </a:extLst>
          </p:cNvPr>
          <p:cNvSpPr txBox="1">
            <a:spLocks/>
          </p:cNvSpPr>
          <p:nvPr/>
        </p:nvSpPr>
        <p:spPr>
          <a:xfrm>
            <a:off x="2472972" y="1092590"/>
            <a:ext cx="6576686" cy="2158609"/>
          </a:xfrm>
          <a:prstGeom prst="rect">
            <a:avLst/>
          </a:prstGeom>
        </p:spPr>
        <p:txBody>
          <a:bodyPr vert="horz" lIns="68580" tIns="34290" rIns="68580" bIns="34290" rtlCol="0">
            <a:noAutofit/>
          </a:bodyPr>
          <a:lstStyle>
            <a:lvl1pPr marL="0" indent="0" algn="l" defTabSz="685800" rtl="0" eaLnBrk="1" latinLnBrk="0" hangingPunct="1">
              <a:spcBef>
                <a:spcPct val="20000"/>
              </a:spcBef>
              <a:buClr>
                <a:srgbClr val="4E84C4"/>
              </a:buClr>
              <a:buFont typeface="Wingdings" pitchFamily="2" charset="2"/>
              <a:buNone/>
              <a:defRPr sz="1800" kern="1200">
                <a:solidFill>
                  <a:schemeClr val="bg1"/>
                </a:solidFill>
                <a:latin typeface="+mj-lt"/>
                <a:ea typeface="+mn-ea"/>
                <a:cs typeface="Arial" pitchFamily="34" charset="0"/>
              </a:defRPr>
            </a:lvl1pPr>
            <a:lvl2pPr marL="342900" indent="0" algn="ctr" defTabSz="685800" rtl="0" eaLnBrk="1" latinLnBrk="0" hangingPunct="1">
              <a:spcBef>
                <a:spcPct val="20000"/>
              </a:spcBef>
              <a:buClr>
                <a:srgbClr val="4E84C4"/>
              </a:buClr>
              <a:buFont typeface="Myriad Pro" pitchFamily="34" charset="0"/>
              <a:buNone/>
              <a:defRPr sz="1500" kern="1200">
                <a:solidFill>
                  <a:schemeClr val="tx1">
                    <a:tint val="75000"/>
                  </a:schemeClr>
                </a:solidFill>
                <a:latin typeface="+mj-lt"/>
                <a:ea typeface="+mn-ea"/>
                <a:cs typeface="Arial" pitchFamily="34" charset="0"/>
              </a:defRPr>
            </a:lvl2pPr>
            <a:lvl3pPr marL="685800" indent="0" algn="ctr" defTabSz="685800" rtl="0" eaLnBrk="1" latinLnBrk="0" hangingPunct="1">
              <a:spcBef>
                <a:spcPct val="20000"/>
              </a:spcBef>
              <a:buClr>
                <a:srgbClr val="4E84C4"/>
              </a:buClr>
              <a:buFont typeface="Courier New" pitchFamily="49" charset="0"/>
              <a:buNone/>
              <a:defRPr sz="1400" kern="1200">
                <a:solidFill>
                  <a:schemeClr val="tx1">
                    <a:tint val="75000"/>
                  </a:schemeClr>
                </a:solidFill>
                <a:latin typeface="+mj-lt"/>
                <a:ea typeface="+mn-ea"/>
                <a:cs typeface="Arial" pitchFamily="34" charset="0"/>
              </a:defRPr>
            </a:lvl3pPr>
            <a:lvl4pPr marL="1028700" indent="0" algn="ctr" defTabSz="685800" rtl="0" eaLnBrk="1" latinLnBrk="0" hangingPunct="1">
              <a:spcBef>
                <a:spcPct val="20000"/>
              </a:spcBef>
              <a:buClr>
                <a:srgbClr val="4E84C4"/>
              </a:buClr>
              <a:buFont typeface="Arial" pitchFamily="34" charset="0"/>
              <a:buNone/>
              <a:defRPr sz="1200" kern="1200" baseline="0">
                <a:solidFill>
                  <a:schemeClr val="tx1">
                    <a:tint val="75000"/>
                  </a:schemeClr>
                </a:solidFill>
                <a:latin typeface="+mj-lt"/>
                <a:ea typeface="+mn-ea"/>
                <a:cs typeface="Arial" pitchFamily="34" charset="0"/>
              </a:defRPr>
            </a:lvl4pPr>
            <a:lvl5pPr marL="1371600" indent="0" algn="ctr" defTabSz="685800" rtl="0" eaLnBrk="1" latinLnBrk="0" hangingPunct="1">
              <a:spcBef>
                <a:spcPct val="20000"/>
              </a:spcBef>
              <a:buFont typeface="Arial" pitchFamily="34" charset="0"/>
              <a:buNone/>
              <a:defRPr sz="1500" kern="1200">
                <a:solidFill>
                  <a:schemeClr val="tx1">
                    <a:tint val="75000"/>
                  </a:schemeClr>
                </a:solidFill>
                <a:latin typeface="Myriad Pro" pitchFamily="34" charset="0"/>
                <a:ea typeface="+mn-ea"/>
                <a:cs typeface="+mn-cs"/>
              </a:defRPr>
            </a:lvl5pPr>
            <a:lvl6pPr marL="17145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0574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24003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3200" indent="0" algn="ctr" defTabSz="685800"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sz="2400" b="1" dirty="0">
                <a:solidFill>
                  <a:srgbClr val="002060"/>
                </a:solidFill>
                <a:latin typeface="+mn-lt"/>
              </a:rPr>
              <a:t>Team Name: DevOps Automation Champ</a:t>
            </a:r>
          </a:p>
          <a:p>
            <a:r>
              <a:rPr lang="en-US" sz="2400" b="1" dirty="0">
                <a:solidFill>
                  <a:srgbClr val="002060"/>
                </a:solidFill>
                <a:latin typeface="+mn-lt"/>
              </a:rPr>
              <a:t>Account: Experian</a:t>
            </a:r>
          </a:p>
          <a:p>
            <a:endParaRPr lang="en-US" sz="2000" b="1" dirty="0">
              <a:solidFill>
                <a:srgbClr val="002060"/>
              </a:solidFill>
              <a:latin typeface="+mn-lt"/>
            </a:endParaRPr>
          </a:p>
          <a:p>
            <a:r>
              <a:rPr lang="en-US" sz="2000" b="1" dirty="0">
                <a:solidFill>
                  <a:srgbClr val="002060"/>
                </a:solidFill>
                <a:latin typeface="+mn-lt"/>
              </a:rPr>
              <a:t>Team Lead: Muni Chandra</a:t>
            </a:r>
            <a:endParaRPr lang="en-US" sz="2000" dirty="0">
              <a:solidFill>
                <a:srgbClr val="002060"/>
              </a:solidFill>
              <a:latin typeface="+mn-lt"/>
            </a:endParaRPr>
          </a:p>
          <a:p>
            <a:r>
              <a:rPr lang="en-US" sz="2000" b="1" dirty="0">
                <a:solidFill>
                  <a:srgbClr val="002060"/>
                </a:solidFill>
                <a:latin typeface="+mn-lt"/>
              </a:rPr>
              <a:t>Team Members : Suresh </a:t>
            </a:r>
            <a:r>
              <a:rPr lang="en-US" sz="2000" b="1" dirty="0" err="1">
                <a:solidFill>
                  <a:srgbClr val="002060"/>
                </a:solidFill>
                <a:latin typeface="+mn-lt"/>
              </a:rPr>
              <a:t>Madala</a:t>
            </a:r>
            <a:r>
              <a:rPr lang="en-US" sz="2000" b="1" dirty="0">
                <a:solidFill>
                  <a:srgbClr val="002060"/>
                </a:solidFill>
                <a:latin typeface="+mn-lt"/>
              </a:rPr>
              <a:t>, Sudha Rani</a:t>
            </a:r>
            <a:endParaRPr lang="en-US" sz="2000" dirty="0">
              <a:solidFill>
                <a:srgbClr val="002060"/>
              </a:solidFill>
              <a:latin typeface="+mn-lt"/>
            </a:endParaRPr>
          </a:p>
        </p:txBody>
      </p:sp>
      <p:sp>
        <p:nvSpPr>
          <p:cNvPr id="5" name="Title 1">
            <a:extLst>
              <a:ext uri="{FF2B5EF4-FFF2-40B4-BE49-F238E27FC236}">
                <a16:creationId xmlns:a16="http://schemas.microsoft.com/office/drawing/2014/main" id="{14045F23-6C15-4D59-8241-F17C5CEDCB78}"/>
              </a:ext>
            </a:extLst>
          </p:cNvPr>
          <p:cNvSpPr>
            <a:spLocks noGrp="1"/>
          </p:cNvSpPr>
          <p:nvPr>
            <p:ph type="title"/>
          </p:nvPr>
        </p:nvSpPr>
        <p:spPr>
          <a:xfrm>
            <a:off x="2390503" y="107913"/>
            <a:ext cx="5688682" cy="553027"/>
          </a:xfrm>
        </p:spPr>
        <p:txBody>
          <a:bodyPr/>
          <a:lstStyle/>
          <a:p>
            <a:r>
              <a:rPr lang="en-US" sz="2800" dirty="0"/>
              <a:t>Entrada – CMI NA-IS Hackathon</a:t>
            </a:r>
          </a:p>
        </p:txBody>
      </p:sp>
    </p:spTree>
    <p:extLst>
      <p:ext uri="{BB962C8B-B14F-4D97-AF65-F5344CB8AC3E}">
        <p14:creationId xmlns:p14="http://schemas.microsoft.com/office/powerpoint/2010/main" val="157119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171" y="143837"/>
            <a:ext cx="6955603" cy="481985"/>
          </a:xfrm>
        </p:spPr>
        <p:txBody>
          <a:bodyPr>
            <a:normAutofit/>
          </a:bodyPr>
          <a:lstStyle/>
          <a:p>
            <a:r>
              <a:rPr lang="en-US" sz="2400" dirty="0"/>
              <a:t>Brief Overview</a:t>
            </a:r>
          </a:p>
        </p:txBody>
      </p:sp>
      <p:sp>
        <p:nvSpPr>
          <p:cNvPr id="117" name="Rounded Rectangle 116"/>
          <p:cNvSpPr/>
          <p:nvPr/>
        </p:nvSpPr>
        <p:spPr bwMode="auto">
          <a:xfrm>
            <a:off x="2040461" y="834147"/>
            <a:ext cx="5826628" cy="697110"/>
          </a:xfrm>
          <a:prstGeom prst="roundRect">
            <a:avLst>
              <a:gd name="adj" fmla="val 7086"/>
            </a:avLst>
          </a:prstGeom>
          <a:gradFill flip="none" rotWithShape="1">
            <a:gsLst>
              <a:gs pos="0">
                <a:schemeClr val="bg1">
                  <a:shade val="67500"/>
                  <a:satMod val="115000"/>
                </a:schemeClr>
              </a:gs>
              <a:gs pos="5000">
                <a:schemeClr val="bg1">
                  <a:shade val="100000"/>
                  <a:satMod val="115000"/>
                </a:schemeClr>
              </a:gs>
            </a:gsLst>
            <a:lin ang="10800000" scaled="1"/>
            <a:tileRect/>
          </a:gradFill>
          <a:ln w="12700" cap="flat" cmpd="sng" algn="ctr">
            <a:noFill/>
            <a:prstDash val="solid"/>
            <a:round/>
            <a:headEnd type="none" w="med" len="med"/>
            <a:tailEnd type="none" w="med" len="med"/>
          </a:ln>
          <a:effectLst>
            <a:outerShdw blurRad="393700" dir="9600000" sx="96000" sy="96000" algn="ctr" rotWithShape="0">
              <a:prstClr val="black">
                <a:alpha val="58000"/>
              </a:prstClr>
            </a:outerShdw>
          </a:effectLst>
        </p:spPr>
        <p:txBody>
          <a:bodyPr vert="horz" wrap="square" lIns="411480" tIns="25718" rIns="51435" bIns="25718" numCol="1" rtlCol="0" anchor="ctr" anchorCtr="0" compatLnSpc="1">
            <a:prstTxWarp prst="textNoShape">
              <a:avLst/>
            </a:prstTxWarp>
          </a:bodyPr>
          <a:lstStyle/>
          <a:p>
            <a:r>
              <a:rPr lang="en-US" sz="1200" b="1" i="1" dirty="0">
                <a:solidFill>
                  <a:srgbClr val="002060"/>
                </a:solidFill>
              </a:rPr>
              <a:t>Automate the deployment of APIs with Docker and AWS ECS </a:t>
            </a:r>
            <a:r>
              <a:rPr lang="en-US" sz="1200" b="1" i="1" dirty="0" err="1">
                <a:solidFill>
                  <a:srgbClr val="002060"/>
                </a:solidFill>
              </a:rPr>
              <a:t>Fargate</a:t>
            </a:r>
            <a:r>
              <a:rPr lang="en-US" sz="1200" b="1" i="1" dirty="0">
                <a:solidFill>
                  <a:srgbClr val="002060"/>
                </a:solidFill>
              </a:rPr>
              <a:t> using Terraform script</a:t>
            </a:r>
          </a:p>
        </p:txBody>
      </p:sp>
      <p:sp>
        <p:nvSpPr>
          <p:cNvPr id="118" name="Rounded Rectangle 117"/>
          <p:cNvSpPr/>
          <p:nvPr/>
        </p:nvSpPr>
        <p:spPr bwMode="auto">
          <a:xfrm>
            <a:off x="2040461" y="1787150"/>
            <a:ext cx="5826628" cy="1534727"/>
          </a:xfrm>
          <a:prstGeom prst="roundRect">
            <a:avLst>
              <a:gd name="adj" fmla="val 7086"/>
            </a:avLst>
          </a:prstGeom>
          <a:gradFill flip="none" rotWithShape="1">
            <a:gsLst>
              <a:gs pos="0">
                <a:schemeClr val="bg1">
                  <a:shade val="67500"/>
                  <a:satMod val="115000"/>
                </a:schemeClr>
              </a:gs>
              <a:gs pos="5000">
                <a:schemeClr val="bg1">
                  <a:shade val="100000"/>
                  <a:satMod val="115000"/>
                </a:schemeClr>
              </a:gs>
            </a:gsLst>
            <a:lin ang="10800000" scaled="1"/>
            <a:tileRect/>
          </a:gradFill>
          <a:ln w="12700" cap="flat" cmpd="sng" algn="ctr">
            <a:noFill/>
            <a:prstDash val="solid"/>
            <a:round/>
            <a:headEnd type="none" w="med" len="med"/>
            <a:tailEnd type="none" w="med" len="med"/>
          </a:ln>
          <a:effectLst>
            <a:outerShdw blurRad="393700" dir="9600000" sx="96000" sy="96000" algn="ctr" rotWithShape="0">
              <a:prstClr val="black">
                <a:alpha val="58000"/>
              </a:prstClr>
            </a:outerShdw>
          </a:effectLst>
        </p:spPr>
        <p:txBody>
          <a:bodyPr vert="horz" wrap="square" lIns="411480" tIns="25718" rIns="51435" bIns="25718" numCol="1" rtlCol="0" anchor="ctr" anchorCtr="0" compatLnSpc="1">
            <a:prstTxWarp prst="textNoShape">
              <a:avLst/>
            </a:prstTxWarp>
          </a:bodyPr>
          <a:lstStyle/>
          <a:p>
            <a:endParaRPr lang="en-US" sz="1200" dirty="0">
              <a:solidFill>
                <a:schemeClr val="tx1">
                  <a:lumMod val="75000"/>
                  <a:lumOff val="25000"/>
                </a:schemeClr>
              </a:solidFill>
            </a:endParaRPr>
          </a:p>
          <a:p>
            <a:pPr marL="171450" indent="-171450">
              <a:buFont typeface="Arial" panose="020B0604020202020204" pitchFamily="34" charset="0"/>
              <a:buChar char="•"/>
            </a:pPr>
            <a:endParaRPr lang="en-US" sz="1200" b="1" i="1" dirty="0">
              <a:solidFill>
                <a:srgbClr val="002060"/>
              </a:solidFill>
              <a:latin typeface="AmazonEmber"/>
              <a:hlinkClick r:id="rId3">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200" dirty="0">
                <a:solidFill>
                  <a:srgbClr val="333333"/>
                </a:solidFill>
                <a:latin typeface="AmazonEmber"/>
              </a:rPr>
              <a:t>Need common infrastructure to manage the deployment of Microservices API without managing the instances and without manual intervention.</a:t>
            </a:r>
          </a:p>
          <a:p>
            <a:pPr marL="171450" indent="-171450">
              <a:buFont typeface="Arial" panose="020B0604020202020204" pitchFamily="34" charset="0"/>
              <a:buChar char="•"/>
            </a:pPr>
            <a:r>
              <a:rPr lang="en-US" sz="1200" dirty="0">
                <a:solidFill>
                  <a:srgbClr val="333333"/>
                </a:solidFill>
                <a:latin typeface="AmazonEmber"/>
              </a:rPr>
              <a:t>Need to provision instances quickly and handle the dynamic loads.</a:t>
            </a:r>
          </a:p>
          <a:p>
            <a:pPr marL="171450" indent="-171450">
              <a:buFont typeface="Arial" panose="020B0604020202020204" pitchFamily="34" charset="0"/>
              <a:buChar char="•"/>
            </a:pPr>
            <a:r>
              <a:rPr lang="en-US" sz="1200" dirty="0">
                <a:solidFill>
                  <a:srgbClr val="333333"/>
                </a:solidFill>
                <a:latin typeface="AmazonEmber"/>
              </a:rPr>
              <a:t>Need to easily deploy the application across multiple environment.</a:t>
            </a:r>
          </a:p>
          <a:p>
            <a:pPr marL="171450" indent="-171450">
              <a:buFont typeface="Arial" panose="020B0604020202020204" pitchFamily="34" charset="0"/>
              <a:buChar char="•"/>
            </a:pPr>
            <a:r>
              <a:rPr lang="en-US" sz="1200" dirty="0">
                <a:solidFill>
                  <a:srgbClr val="005B86"/>
                </a:solidFill>
                <a:latin typeface="AmazonEmber"/>
                <a:hlinkClick r:id="rId3">
                  <a:extLst>
                    <a:ext uri="{A12FA001-AC4F-418D-AE19-62706E023703}">
                      <ahyp:hlinkClr xmlns:ahyp="http://schemas.microsoft.com/office/drawing/2018/hyperlinkcolor" val="tx"/>
                    </a:ext>
                  </a:extLst>
                </a:hlinkClick>
              </a:rPr>
              <a:t>Terraform by HashiCorp</a:t>
            </a:r>
            <a:r>
              <a:rPr lang="en-US" sz="1200" dirty="0">
                <a:solidFill>
                  <a:srgbClr val="333333"/>
                </a:solidFill>
                <a:latin typeface="AmazonEmber"/>
              </a:rPr>
              <a:t>—allow you to express your infrastructure resources as code and manage them programmatically.</a:t>
            </a:r>
          </a:p>
          <a:p>
            <a:pPr marL="171450" indent="-171450">
              <a:buFont typeface="Arial" panose="020B0604020202020204" pitchFamily="34" charset="0"/>
              <a:buChar char="•"/>
            </a:pPr>
            <a:endParaRPr lang="en-US" sz="1200" dirty="0">
              <a:solidFill>
                <a:srgbClr val="333333"/>
              </a:solidFill>
              <a:latin typeface="AmazonEmber"/>
            </a:endParaRPr>
          </a:p>
        </p:txBody>
      </p:sp>
      <p:grpSp>
        <p:nvGrpSpPr>
          <p:cNvPr id="4" name="Group 3">
            <a:extLst>
              <a:ext uri="{FF2B5EF4-FFF2-40B4-BE49-F238E27FC236}">
                <a16:creationId xmlns:a16="http://schemas.microsoft.com/office/drawing/2014/main" id="{76E5AC53-B618-4393-ABF6-6B6D2B947C07}"/>
              </a:ext>
            </a:extLst>
          </p:cNvPr>
          <p:cNvGrpSpPr/>
          <p:nvPr/>
        </p:nvGrpSpPr>
        <p:grpSpPr>
          <a:xfrm>
            <a:off x="326229" y="2270079"/>
            <a:ext cx="1284382" cy="602115"/>
            <a:chOff x="86743" y="1021851"/>
            <a:chExt cx="1284382" cy="602115"/>
          </a:xfrm>
        </p:grpSpPr>
        <p:sp>
          <p:nvSpPr>
            <p:cNvPr id="29" name="Freeform 48">
              <a:extLst>
                <a:ext uri="{FF2B5EF4-FFF2-40B4-BE49-F238E27FC236}">
                  <a16:creationId xmlns:a16="http://schemas.microsoft.com/office/drawing/2014/main" id="{22E5F139-7E18-4A74-9BB9-6E32B4B0BFDB}"/>
                </a:ext>
              </a:extLst>
            </p:cNvPr>
            <p:cNvSpPr>
              <a:spLocks/>
            </p:cNvSpPr>
            <p:nvPr/>
          </p:nvSpPr>
          <p:spPr bwMode="auto">
            <a:xfrm>
              <a:off x="86743" y="1021851"/>
              <a:ext cx="1284382" cy="602115"/>
            </a:xfrm>
            <a:custGeom>
              <a:avLst/>
              <a:gdLst>
                <a:gd name="T0" fmla="*/ 656 w 760"/>
                <a:gd name="T1" fmla="*/ 186 h 212"/>
                <a:gd name="T2" fmla="*/ 44 w 760"/>
                <a:gd name="T3" fmla="*/ 186 h 212"/>
                <a:gd name="T4" fmla="*/ 43 w 760"/>
                <a:gd name="T5" fmla="*/ 186 h 212"/>
                <a:gd name="T6" fmla="*/ 32 w 760"/>
                <a:gd name="T7" fmla="*/ 187 h 212"/>
                <a:gd name="T8" fmla="*/ 16 w 760"/>
                <a:gd name="T9" fmla="*/ 192 h 212"/>
                <a:gd name="T10" fmla="*/ 0 w 760"/>
                <a:gd name="T11" fmla="*/ 212 h 212"/>
                <a:gd name="T12" fmla="*/ 0 w 760"/>
                <a:gd name="T13" fmla="*/ 209 h 212"/>
                <a:gd name="T14" fmla="*/ 0 w 760"/>
                <a:gd name="T15" fmla="*/ 189 h 212"/>
                <a:gd name="T16" fmla="*/ 0 w 760"/>
                <a:gd name="T17" fmla="*/ 52 h 212"/>
                <a:gd name="T18" fmla="*/ 0 w 760"/>
                <a:gd name="T19" fmla="*/ 28 h 212"/>
                <a:gd name="T20" fmla="*/ 14 w 760"/>
                <a:gd name="T21" fmla="*/ 8 h 212"/>
                <a:gd name="T22" fmla="*/ 30 w 760"/>
                <a:gd name="T23" fmla="*/ 2 h 212"/>
                <a:gd name="T24" fmla="*/ 42 w 760"/>
                <a:gd name="T25" fmla="*/ 0 h 212"/>
                <a:gd name="T26" fmla="*/ 43 w 760"/>
                <a:gd name="T27" fmla="*/ 0 h 212"/>
                <a:gd name="T28" fmla="*/ 44 w 760"/>
                <a:gd name="T29" fmla="*/ 0 h 212"/>
                <a:gd name="T30" fmla="*/ 656 w 760"/>
                <a:gd name="T31" fmla="*/ 0 h 212"/>
                <a:gd name="T32" fmla="*/ 760 w 760"/>
                <a:gd name="T33" fmla="*/ 92 h 212"/>
                <a:gd name="T34" fmla="*/ 656 w 760"/>
                <a:gd name="T35" fmla="*/ 186 h 212"/>
                <a:gd name="connsiteX0" fmla="*/ 8632 w 10189"/>
                <a:gd name="connsiteY0" fmla="*/ 8774 h 10000"/>
                <a:gd name="connsiteX1" fmla="*/ 579 w 10189"/>
                <a:gd name="connsiteY1" fmla="*/ 8774 h 10000"/>
                <a:gd name="connsiteX2" fmla="*/ 566 w 10189"/>
                <a:gd name="connsiteY2" fmla="*/ 8774 h 10000"/>
                <a:gd name="connsiteX3" fmla="*/ 421 w 10189"/>
                <a:gd name="connsiteY3" fmla="*/ 8821 h 10000"/>
                <a:gd name="connsiteX4" fmla="*/ 211 w 10189"/>
                <a:gd name="connsiteY4" fmla="*/ 9057 h 10000"/>
                <a:gd name="connsiteX5" fmla="*/ 0 w 10189"/>
                <a:gd name="connsiteY5" fmla="*/ 10000 h 10000"/>
                <a:gd name="connsiteX6" fmla="*/ 0 w 10189"/>
                <a:gd name="connsiteY6" fmla="*/ 9858 h 10000"/>
                <a:gd name="connsiteX7" fmla="*/ 0 w 10189"/>
                <a:gd name="connsiteY7" fmla="*/ 8915 h 10000"/>
                <a:gd name="connsiteX8" fmla="*/ 0 w 10189"/>
                <a:gd name="connsiteY8" fmla="*/ 2453 h 10000"/>
                <a:gd name="connsiteX9" fmla="*/ 0 w 10189"/>
                <a:gd name="connsiteY9" fmla="*/ 1321 h 10000"/>
                <a:gd name="connsiteX10" fmla="*/ 184 w 10189"/>
                <a:gd name="connsiteY10" fmla="*/ 377 h 10000"/>
                <a:gd name="connsiteX11" fmla="*/ 395 w 10189"/>
                <a:gd name="connsiteY11" fmla="*/ 94 h 10000"/>
                <a:gd name="connsiteX12" fmla="*/ 553 w 10189"/>
                <a:gd name="connsiteY12" fmla="*/ 0 h 10000"/>
                <a:gd name="connsiteX13" fmla="*/ 566 w 10189"/>
                <a:gd name="connsiteY13" fmla="*/ 0 h 10000"/>
                <a:gd name="connsiteX14" fmla="*/ 579 w 10189"/>
                <a:gd name="connsiteY14" fmla="*/ 0 h 10000"/>
                <a:gd name="connsiteX15" fmla="*/ 8632 w 10189"/>
                <a:gd name="connsiteY15" fmla="*/ 0 h 10000"/>
                <a:gd name="connsiteX16" fmla="*/ 10189 w 10189"/>
                <a:gd name="connsiteY16" fmla="*/ 4340 h 10000"/>
                <a:gd name="connsiteX17" fmla="*/ 8632 w 10189"/>
                <a:gd name="connsiteY17" fmla="*/ 8774 h 10000"/>
                <a:gd name="connsiteX0" fmla="*/ 8632 w 10241"/>
                <a:gd name="connsiteY0" fmla="*/ 8774 h 10000"/>
                <a:gd name="connsiteX1" fmla="*/ 579 w 10241"/>
                <a:gd name="connsiteY1" fmla="*/ 8774 h 10000"/>
                <a:gd name="connsiteX2" fmla="*/ 566 w 10241"/>
                <a:gd name="connsiteY2" fmla="*/ 8774 h 10000"/>
                <a:gd name="connsiteX3" fmla="*/ 421 w 10241"/>
                <a:gd name="connsiteY3" fmla="*/ 8821 h 10000"/>
                <a:gd name="connsiteX4" fmla="*/ 211 w 10241"/>
                <a:gd name="connsiteY4" fmla="*/ 9057 h 10000"/>
                <a:gd name="connsiteX5" fmla="*/ 0 w 10241"/>
                <a:gd name="connsiteY5" fmla="*/ 10000 h 10000"/>
                <a:gd name="connsiteX6" fmla="*/ 0 w 10241"/>
                <a:gd name="connsiteY6" fmla="*/ 9858 h 10000"/>
                <a:gd name="connsiteX7" fmla="*/ 0 w 10241"/>
                <a:gd name="connsiteY7" fmla="*/ 8915 h 10000"/>
                <a:gd name="connsiteX8" fmla="*/ 0 w 10241"/>
                <a:gd name="connsiteY8" fmla="*/ 2453 h 10000"/>
                <a:gd name="connsiteX9" fmla="*/ 0 w 10241"/>
                <a:gd name="connsiteY9" fmla="*/ 1321 h 10000"/>
                <a:gd name="connsiteX10" fmla="*/ 184 w 10241"/>
                <a:gd name="connsiteY10" fmla="*/ 377 h 10000"/>
                <a:gd name="connsiteX11" fmla="*/ 395 w 10241"/>
                <a:gd name="connsiteY11" fmla="*/ 94 h 10000"/>
                <a:gd name="connsiteX12" fmla="*/ 553 w 10241"/>
                <a:gd name="connsiteY12" fmla="*/ 0 h 10000"/>
                <a:gd name="connsiteX13" fmla="*/ 566 w 10241"/>
                <a:gd name="connsiteY13" fmla="*/ 0 h 10000"/>
                <a:gd name="connsiteX14" fmla="*/ 579 w 10241"/>
                <a:gd name="connsiteY14" fmla="*/ 0 h 10000"/>
                <a:gd name="connsiteX15" fmla="*/ 6985 w 10241"/>
                <a:gd name="connsiteY15" fmla="*/ 0 h 10000"/>
                <a:gd name="connsiteX16" fmla="*/ 10189 w 10241"/>
                <a:gd name="connsiteY16" fmla="*/ 4340 h 10000"/>
                <a:gd name="connsiteX17" fmla="*/ 8632 w 10241"/>
                <a:gd name="connsiteY17" fmla="*/ 8774 h 10000"/>
                <a:gd name="connsiteX0" fmla="*/ 6601 w 10190"/>
                <a:gd name="connsiteY0" fmla="*/ 8774 h 10000"/>
                <a:gd name="connsiteX1" fmla="*/ 579 w 10190"/>
                <a:gd name="connsiteY1" fmla="*/ 8774 h 10000"/>
                <a:gd name="connsiteX2" fmla="*/ 566 w 10190"/>
                <a:gd name="connsiteY2" fmla="*/ 8774 h 10000"/>
                <a:gd name="connsiteX3" fmla="*/ 421 w 10190"/>
                <a:gd name="connsiteY3" fmla="*/ 8821 h 10000"/>
                <a:gd name="connsiteX4" fmla="*/ 211 w 10190"/>
                <a:gd name="connsiteY4" fmla="*/ 9057 h 10000"/>
                <a:gd name="connsiteX5" fmla="*/ 0 w 10190"/>
                <a:gd name="connsiteY5" fmla="*/ 10000 h 10000"/>
                <a:gd name="connsiteX6" fmla="*/ 0 w 10190"/>
                <a:gd name="connsiteY6" fmla="*/ 9858 h 10000"/>
                <a:gd name="connsiteX7" fmla="*/ 0 w 10190"/>
                <a:gd name="connsiteY7" fmla="*/ 8915 h 10000"/>
                <a:gd name="connsiteX8" fmla="*/ 0 w 10190"/>
                <a:gd name="connsiteY8" fmla="*/ 2453 h 10000"/>
                <a:gd name="connsiteX9" fmla="*/ 0 w 10190"/>
                <a:gd name="connsiteY9" fmla="*/ 1321 h 10000"/>
                <a:gd name="connsiteX10" fmla="*/ 184 w 10190"/>
                <a:gd name="connsiteY10" fmla="*/ 377 h 10000"/>
                <a:gd name="connsiteX11" fmla="*/ 395 w 10190"/>
                <a:gd name="connsiteY11" fmla="*/ 94 h 10000"/>
                <a:gd name="connsiteX12" fmla="*/ 553 w 10190"/>
                <a:gd name="connsiteY12" fmla="*/ 0 h 10000"/>
                <a:gd name="connsiteX13" fmla="*/ 566 w 10190"/>
                <a:gd name="connsiteY13" fmla="*/ 0 h 10000"/>
                <a:gd name="connsiteX14" fmla="*/ 579 w 10190"/>
                <a:gd name="connsiteY14" fmla="*/ 0 h 10000"/>
                <a:gd name="connsiteX15" fmla="*/ 6985 w 10190"/>
                <a:gd name="connsiteY15" fmla="*/ 0 h 10000"/>
                <a:gd name="connsiteX16" fmla="*/ 10189 w 10190"/>
                <a:gd name="connsiteY16" fmla="*/ 4340 h 10000"/>
                <a:gd name="connsiteX17" fmla="*/ 6601 w 10190"/>
                <a:gd name="connsiteY17" fmla="*/ 8774 h 10000"/>
                <a:gd name="connsiteX0" fmla="*/ 6601 w 8219"/>
                <a:gd name="connsiteY0" fmla="*/ 8774 h 10000"/>
                <a:gd name="connsiteX1" fmla="*/ 579 w 8219"/>
                <a:gd name="connsiteY1" fmla="*/ 8774 h 10000"/>
                <a:gd name="connsiteX2" fmla="*/ 566 w 8219"/>
                <a:gd name="connsiteY2" fmla="*/ 8774 h 10000"/>
                <a:gd name="connsiteX3" fmla="*/ 421 w 8219"/>
                <a:gd name="connsiteY3" fmla="*/ 8821 h 10000"/>
                <a:gd name="connsiteX4" fmla="*/ 211 w 8219"/>
                <a:gd name="connsiteY4" fmla="*/ 9057 h 10000"/>
                <a:gd name="connsiteX5" fmla="*/ 0 w 8219"/>
                <a:gd name="connsiteY5" fmla="*/ 10000 h 10000"/>
                <a:gd name="connsiteX6" fmla="*/ 0 w 8219"/>
                <a:gd name="connsiteY6" fmla="*/ 9858 h 10000"/>
                <a:gd name="connsiteX7" fmla="*/ 0 w 8219"/>
                <a:gd name="connsiteY7" fmla="*/ 8915 h 10000"/>
                <a:gd name="connsiteX8" fmla="*/ 0 w 8219"/>
                <a:gd name="connsiteY8" fmla="*/ 2453 h 10000"/>
                <a:gd name="connsiteX9" fmla="*/ 0 w 8219"/>
                <a:gd name="connsiteY9" fmla="*/ 1321 h 10000"/>
                <a:gd name="connsiteX10" fmla="*/ 184 w 8219"/>
                <a:gd name="connsiteY10" fmla="*/ 377 h 10000"/>
                <a:gd name="connsiteX11" fmla="*/ 395 w 8219"/>
                <a:gd name="connsiteY11" fmla="*/ 94 h 10000"/>
                <a:gd name="connsiteX12" fmla="*/ 553 w 8219"/>
                <a:gd name="connsiteY12" fmla="*/ 0 h 10000"/>
                <a:gd name="connsiteX13" fmla="*/ 566 w 8219"/>
                <a:gd name="connsiteY13" fmla="*/ 0 h 10000"/>
                <a:gd name="connsiteX14" fmla="*/ 579 w 8219"/>
                <a:gd name="connsiteY14" fmla="*/ 0 h 10000"/>
                <a:gd name="connsiteX15" fmla="*/ 6985 w 8219"/>
                <a:gd name="connsiteY15" fmla="*/ 0 h 10000"/>
                <a:gd name="connsiteX16" fmla="*/ 8213 w 8219"/>
                <a:gd name="connsiteY16" fmla="*/ 4254 h 10000"/>
                <a:gd name="connsiteX17" fmla="*/ 6601 w 8219"/>
                <a:gd name="connsiteY17" fmla="*/ 877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19" h="10000">
                  <a:moveTo>
                    <a:pt x="6601" y="8774"/>
                  </a:moveTo>
                  <a:lnTo>
                    <a:pt x="579" y="8774"/>
                  </a:lnTo>
                  <a:lnTo>
                    <a:pt x="566" y="8774"/>
                  </a:lnTo>
                  <a:cubicBezTo>
                    <a:pt x="513" y="8774"/>
                    <a:pt x="461" y="8821"/>
                    <a:pt x="421" y="8821"/>
                  </a:cubicBezTo>
                  <a:cubicBezTo>
                    <a:pt x="355" y="8868"/>
                    <a:pt x="276" y="8962"/>
                    <a:pt x="211" y="9057"/>
                  </a:cubicBezTo>
                  <a:cubicBezTo>
                    <a:pt x="105" y="9245"/>
                    <a:pt x="26" y="9528"/>
                    <a:pt x="0" y="10000"/>
                  </a:cubicBezTo>
                  <a:lnTo>
                    <a:pt x="0" y="9858"/>
                  </a:lnTo>
                  <a:lnTo>
                    <a:pt x="0" y="8915"/>
                  </a:lnTo>
                  <a:lnTo>
                    <a:pt x="0" y="2453"/>
                  </a:lnTo>
                  <a:lnTo>
                    <a:pt x="0" y="1321"/>
                  </a:lnTo>
                  <a:cubicBezTo>
                    <a:pt x="13" y="849"/>
                    <a:pt x="79" y="566"/>
                    <a:pt x="184" y="377"/>
                  </a:cubicBezTo>
                  <a:cubicBezTo>
                    <a:pt x="250" y="236"/>
                    <a:pt x="329" y="142"/>
                    <a:pt x="395" y="94"/>
                  </a:cubicBezTo>
                  <a:cubicBezTo>
                    <a:pt x="461" y="47"/>
                    <a:pt x="526" y="0"/>
                    <a:pt x="553" y="0"/>
                  </a:cubicBezTo>
                  <a:lnTo>
                    <a:pt x="566" y="0"/>
                  </a:lnTo>
                  <a:lnTo>
                    <a:pt x="579" y="0"/>
                  </a:lnTo>
                  <a:lnTo>
                    <a:pt x="6985" y="0"/>
                  </a:lnTo>
                  <a:cubicBezTo>
                    <a:pt x="7866" y="0"/>
                    <a:pt x="8277" y="2792"/>
                    <a:pt x="8213" y="4254"/>
                  </a:cubicBezTo>
                  <a:cubicBezTo>
                    <a:pt x="8149" y="5716"/>
                    <a:pt x="7587" y="8774"/>
                    <a:pt x="6601" y="8774"/>
                  </a:cubicBezTo>
                  <a:close/>
                </a:path>
              </a:pathLst>
            </a:custGeom>
            <a:gradFill flip="none" rotWithShape="1">
              <a:gsLst>
                <a:gs pos="100000">
                  <a:srgbClr val="0063BE">
                    <a:lumMod val="20000"/>
                    <a:lumOff val="80000"/>
                  </a:srgbClr>
                </a:gs>
                <a:gs pos="20000">
                  <a:srgbClr val="0063BE"/>
                </a:gs>
                <a:gs pos="95000">
                  <a:srgbClr val="0063BE">
                    <a:lumMod val="60000"/>
                    <a:lumOff val="40000"/>
                  </a:srgbClr>
                </a:gs>
              </a:gsLst>
              <a:lin ang="10800000" scaled="1"/>
              <a:tileRect/>
            </a:gradFill>
            <a:ln w="9525">
              <a:noFill/>
              <a:round/>
              <a:headEnd/>
              <a:tailEnd/>
            </a:ln>
            <a:effectLst>
              <a:outerShdw blurRad="50800" dist="25400" dir="5400000" algn="t"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pPr defTabSz="514350">
                <a:defRPr/>
              </a:pPr>
              <a:endParaRPr lang="en-US" sz="1050" kern="0" dirty="0">
                <a:solidFill>
                  <a:srgbClr val="000000"/>
                </a:solidFill>
              </a:endParaRPr>
            </a:p>
          </p:txBody>
        </p:sp>
        <p:sp>
          <p:nvSpPr>
            <p:cNvPr id="30" name="TextBox 29">
              <a:extLst>
                <a:ext uri="{FF2B5EF4-FFF2-40B4-BE49-F238E27FC236}">
                  <a16:creationId xmlns:a16="http://schemas.microsoft.com/office/drawing/2014/main" id="{21263255-DD99-4097-84C1-8FD87012B779}"/>
                </a:ext>
              </a:extLst>
            </p:cNvPr>
            <p:cNvSpPr txBox="1"/>
            <p:nvPr/>
          </p:nvSpPr>
          <p:spPr>
            <a:xfrm>
              <a:off x="199352" y="1169329"/>
              <a:ext cx="1002933" cy="284693"/>
            </a:xfrm>
            <a:prstGeom prst="rect">
              <a:avLst/>
            </a:prstGeom>
            <a:noFill/>
          </p:spPr>
          <p:txBody>
            <a:bodyPr wrap="square" rtlCol="0">
              <a:spAutoFit/>
            </a:bodyPr>
            <a:lstStyle/>
            <a:p>
              <a:pPr algn="ctr" defTabSz="514350">
                <a:defRPr/>
              </a:pPr>
              <a:r>
                <a:rPr lang="en-IN" sz="1250" b="1" kern="0" dirty="0">
                  <a:solidFill>
                    <a:prstClr val="white"/>
                  </a:solidFill>
                </a:rPr>
                <a:t>Scope</a:t>
              </a:r>
            </a:p>
          </p:txBody>
        </p:sp>
      </p:grpSp>
      <p:grpSp>
        <p:nvGrpSpPr>
          <p:cNvPr id="33" name="Group 32">
            <a:extLst>
              <a:ext uri="{FF2B5EF4-FFF2-40B4-BE49-F238E27FC236}">
                <a16:creationId xmlns:a16="http://schemas.microsoft.com/office/drawing/2014/main" id="{7E547334-FA94-44CE-B61D-470967627B87}"/>
              </a:ext>
            </a:extLst>
          </p:cNvPr>
          <p:cNvGrpSpPr/>
          <p:nvPr/>
        </p:nvGrpSpPr>
        <p:grpSpPr>
          <a:xfrm>
            <a:off x="304457" y="927508"/>
            <a:ext cx="1284382" cy="468475"/>
            <a:chOff x="86743" y="1021851"/>
            <a:chExt cx="1284382" cy="602115"/>
          </a:xfrm>
        </p:grpSpPr>
        <p:sp>
          <p:nvSpPr>
            <p:cNvPr id="34" name="Freeform 48">
              <a:extLst>
                <a:ext uri="{FF2B5EF4-FFF2-40B4-BE49-F238E27FC236}">
                  <a16:creationId xmlns:a16="http://schemas.microsoft.com/office/drawing/2014/main" id="{F8F184BC-EE33-4002-9396-F7EAA68A0CAC}"/>
                </a:ext>
              </a:extLst>
            </p:cNvPr>
            <p:cNvSpPr>
              <a:spLocks/>
            </p:cNvSpPr>
            <p:nvPr/>
          </p:nvSpPr>
          <p:spPr bwMode="auto">
            <a:xfrm>
              <a:off x="86743" y="1021851"/>
              <a:ext cx="1284382" cy="602115"/>
            </a:xfrm>
            <a:custGeom>
              <a:avLst/>
              <a:gdLst>
                <a:gd name="T0" fmla="*/ 656 w 760"/>
                <a:gd name="T1" fmla="*/ 186 h 212"/>
                <a:gd name="T2" fmla="*/ 44 w 760"/>
                <a:gd name="T3" fmla="*/ 186 h 212"/>
                <a:gd name="T4" fmla="*/ 43 w 760"/>
                <a:gd name="T5" fmla="*/ 186 h 212"/>
                <a:gd name="T6" fmla="*/ 32 w 760"/>
                <a:gd name="T7" fmla="*/ 187 h 212"/>
                <a:gd name="T8" fmla="*/ 16 w 760"/>
                <a:gd name="T9" fmla="*/ 192 h 212"/>
                <a:gd name="T10" fmla="*/ 0 w 760"/>
                <a:gd name="T11" fmla="*/ 212 h 212"/>
                <a:gd name="T12" fmla="*/ 0 w 760"/>
                <a:gd name="T13" fmla="*/ 209 h 212"/>
                <a:gd name="T14" fmla="*/ 0 w 760"/>
                <a:gd name="T15" fmla="*/ 189 h 212"/>
                <a:gd name="T16" fmla="*/ 0 w 760"/>
                <a:gd name="T17" fmla="*/ 52 h 212"/>
                <a:gd name="T18" fmla="*/ 0 w 760"/>
                <a:gd name="T19" fmla="*/ 28 h 212"/>
                <a:gd name="T20" fmla="*/ 14 w 760"/>
                <a:gd name="T21" fmla="*/ 8 h 212"/>
                <a:gd name="T22" fmla="*/ 30 w 760"/>
                <a:gd name="T23" fmla="*/ 2 h 212"/>
                <a:gd name="T24" fmla="*/ 42 w 760"/>
                <a:gd name="T25" fmla="*/ 0 h 212"/>
                <a:gd name="T26" fmla="*/ 43 w 760"/>
                <a:gd name="T27" fmla="*/ 0 h 212"/>
                <a:gd name="T28" fmla="*/ 44 w 760"/>
                <a:gd name="T29" fmla="*/ 0 h 212"/>
                <a:gd name="T30" fmla="*/ 656 w 760"/>
                <a:gd name="T31" fmla="*/ 0 h 212"/>
                <a:gd name="T32" fmla="*/ 760 w 760"/>
                <a:gd name="T33" fmla="*/ 92 h 212"/>
                <a:gd name="T34" fmla="*/ 656 w 760"/>
                <a:gd name="T35" fmla="*/ 186 h 212"/>
                <a:gd name="connsiteX0" fmla="*/ 8632 w 10189"/>
                <a:gd name="connsiteY0" fmla="*/ 8774 h 10000"/>
                <a:gd name="connsiteX1" fmla="*/ 579 w 10189"/>
                <a:gd name="connsiteY1" fmla="*/ 8774 h 10000"/>
                <a:gd name="connsiteX2" fmla="*/ 566 w 10189"/>
                <a:gd name="connsiteY2" fmla="*/ 8774 h 10000"/>
                <a:gd name="connsiteX3" fmla="*/ 421 w 10189"/>
                <a:gd name="connsiteY3" fmla="*/ 8821 h 10000"/>
                <a:gd name="connsiteX4" fmla="*/ 211 w 10189"/>
                <a:gd name="connsiteY4" fmla="*/ 9057 h 10000"/>
                <a:gd name="connsiteX5" fmla="*/ 0 w 10189"/>
                <a:gd name="connsiteY5" fmla="*/ 10000 h 10000"/>
                <a:gd name="connsiteX6" fmla="*/ 0 w 10189"/>
                <a:gd name="connsiteY6" fmla="*/ 9858 h 10000"/>
                <a:gd name="connsiteX7" fmla="*/ 0 w 10189"/>
                <a:gd name="connsiteY7" fmla="*/ 8915 h 10000"/>
                <a:gd name="connsiteX8" fmla="*/ 0 w 10189"/>
                <a:gd name="connsiteY8" fmla="*/ 2453 h 10000"/>
                <a:gd name="connsiteX9" fmla="*/ 0 w 10189"/>
                <a:gd name="connsiteY9" fmla="*/ 1321 h 10000"/>
                <a:gd name="connsiteX10" fmla="*/ 184 w 10189"/>
                <a:gd name="connsiteY10" fmla="*/ 377 h 10000"/>
                <a:gd name="connsiteX11" fmla="*/ 395 w 10189"/>
                <a:gd name="connsiteY11" fmla="*/ 94 h 10000"/>
                <a:gd name="connsiteX12" fmla="*/ 553 w 10189"/>
                <a:gd name="connsiteY12" fmla="*/ 0 h 10000"/>
                <a:gd name="connsiteX13" fmla="*/ 566 w 10189"/>
                <a:gd name="connsiteY13" fmla="*/ 0 h 10000"/>
                <a:gd name="connsiteX14" fmla="*/ 579 w 10189"/>
                <a:gd name="connsiteY14" fmla="*/ 0 h 10000"/>
                <a:gd name="connsiteX15" fmla="*/ 8632 w 10189"/>
                <a:gd name="connsiteY15" fmla="*/ 0 h 10000"/>
                <a:gd name="connsiteX16" fmla="*/ 10189 w 10189"/>
                <a:gd name="connsiteY16" fmla="*/ 4340 h 10000"/>
                <a:gd name="connsiteX17" fmla="*/ 8632 w 10189"/>
                <a:gd name="connsiteY17" fmla="*/ 8774 h 10000"/>
                <a:gd name="connsiteX0" fmla="*/ 8632 w 10241"/>
                <a:gd name="connsiteY0" fmla="*/ 8774 h 10000"/>
                <a:gd name="connsiteX1" fmla="*/ 579 w 10241"/>
                <a:gd name="connsiteY1" fmla="*/ 8774 h 10000"/>
                <a:gd name="connsiteX2" fmla="*/ 566 w 10241"/>
                <a:gd name="connsiteY2" fmla="*/ 8774 h 10000"/>
                <a:gd name="connsiteX3" fmla="*/ 421 w 10241"/>
                <a:gd name="connsiteY3" fmla="*/ 8821 h 10000"/>
                <a:gd name="connsiteX4" fmla="*/ 211 w 10241"/>
                <a:gd name="connsiteY4" fmla="*/ 9057 h 10000"/>
                <a:gd name="connsiteX5" fmla="*/ 0 w 10241"/>
                <a:gd name="connsiteY5" fmla="*/ 10000 h 10000"/>
                <a:gd name="connsiteX6" fmla="*/ 0 w 10241"/>
                <a:gd name="connsiteY6" fmla="*/ 9858 h 10000"/>
                <a:gd name="connsiteX7" fmla="*/ 0 w 10241"/>
                <a:gd name="connsiteY7" fmla="*/ 8915 h 10000"/>
                <a:gd name="connsiteX8" fmla="*/ 0 w 10241"/>
                <a:gd name="connsiteY8" fmla="*/ 2453 h 10000"/>
                <a:gd name="connsiteX9" fmla="*/ 0 w 10241"/>
                <a:gd name="connsiteY9" fmla="*/ 1321 h 10000"/>
                <a:gd name="connsiteX10" fmla="*/ 184 w 10241"/>
                <a:gd name="connsiteY10" fmla="*/ 377 h 10000"/>
                <a:gd name="connsiteX11" fmla="*/ 395 w 10241"/>
                <a:gd name="connsiteY11" fmla="*/ 94 h 10000"/>
                <a:gd name="connsiteX12" fmla="*/ 553 w 10241"/>
                <a:gd name="connsiteY12" fmla="*/ 0 h 10000"/>
                <a:gd name="connsiteX13" fmla="*/ 566 w 10241"/>
                <a:gd name="connsiteY13" fmla="*/ 0 h 10000"/>
                <a:gd name="connsiteX14" fmla="*/ 579 w 10241"/>
                <a:gd name="connsiteY14" fmla="*/ 0 h 10000"/>
                <a:gd name="connsiteX15" fmla="*/ 6985 w 10241"/>
                <a:gd name="connsiteY15" fmla="*/ 0 h 10000"/>
                <a:gd name="connsiteX16" fmla="*/ 10189 w 10241"/>
                <a:gd name="connsiteY16" fmla="*/ 4340 h 10000"/>
                <a:gd name="connsiteX17" fmla="*/ 8632 w 10241"/>
                <a:gd name="connsiteY17" fmla="*/ 8774 h 10000"/>
                <a:gd name="connsiteX0" fmla="*/ 6601 w 10190"/>
                <a:gd name="connsiteY0" fmla="*/ 8774 h 10000"/>
                <a:gd name="connsiteX1" fmla="*/ 579 w 10190"/>
                <a:gd name="connsiteY1" fmla="*/ 8774 h 10000"/>
                <a:gd name="connsiteX2" fmla="*/ 566 w 10190"/>
                <a:gd name="connsiteY2" fmla="*/ 8774 h 10000"/>
                <a:gd name="connsiteX3" fmla="*/ 421 w 10190"/>
                <a:gd name="connsiteY3" fmla="*/ 8821 h 10000"/>
                <a:gd name="connsiteX4" fmla="*/ 211 w 10190"/>
                <a:gd name="connsiteY4" fmla="*/ 9057 h 10000"/>
                <a:gd name="connsiteX5" fmla="*/ 0 w 10190"/>
                <a:gd name="connsiteY5" fmla="*/ 10000 h 10000"/>
                <a:gd name="connsiteX6" fmla="*/ 0 w 10190"/>
                <a:gd name="connsiteY6" fmla="*/ 9858 h 10000"/>
                <a:gd name="connsiteX7" fmla="*/ 0 w 10190"/>
                <a:gd name="connsiteY7" fmla="*/ 8915 h 10000"/>
                <a:gd name="connsiteX8" fmla="*/ 0 w 10190"/>
                <a:gd name="connsiteY8" fmla="*/ 2453 h 10000"/>
                <a:gd name="connsiteX9" fmla="*/ 0 w 10190"/>
                <a:gd name="connsiteY9" fmla="*/ 1321 h 10000"/>
                <a:gd name="connsiteX10" fmla="*/ 184 w 10190"/>
                <a:gd name="connsiteY10" fmla="*/ 377 h 10000"/>
                <a:gd name="connsiteX11" fmla="*/ 395 w 10190"/>
                <a:gd name="connsiteY11" fmla="*/ 94 h 10000"/>
                <a:gd name="connsiteX12" fmla="*/ 553 w 10190"/>
                <a:gd name="connsiteY12" fmla="*/ 0 h 10000"/>
                <a:gd name="connsiteX13" fmla="*/ 566 w 10190"/>
                <a:gd name="connsiteY13" fmla="*/ 0 h 10000"/>
                <a:gd name="connsiteX14" fmla="*/ 579 w 10190"/>
                <a:gd name="connsiteY14" fmla="*/ 0 h 10000"/>
                <a:gd name="connsiteX15" fmla="*/ 6985 w 10190"/>
                <a:gd name="connsiteY15" fmla="*/ 0 h 10000"/>
                <a:gd name="connsiteX16" fmla="*/ 10189 w 10190"/>
                <a:gd name="connsiteY16" fmla="*/ 4340 h 10000"/>
                <a:gd name="connsiteX17" fmla="*/ 6601 w 10190"/>
                <a:gd name="connsiteY17" fmla="*/ 8774 h 10000"/>
                <a:gd name="connsiteX0" fmla="*/ 6601 w 8219"/>
                <a:gd name="connsiteY0" fmla="*/ 8774 h 10000"/>
                <a:gd name="connsiteX1" fmla="*/ 579 w 8219"/>
                <a:gd name="connsiteY1" fmla="*/ 8774 h 10000"/>
                <a:gd name="connsiteX2" fmla="*/ 566 w 8219"/>
                <a:gd name="connsiteY2" fmla="*/ 8774 h 10000"/>
                <a:gd name="connsiteX3" fmla="*/ 421 w 8219"/>
                <a:gd name="connsiteY3" fmla="*/ 8821 h 10000"/>
                <a:gd name="connsiteX4" fmla="*/ 211 w 8219"/>
                <a:gd name="connsiteY4" fmla="*/ 9057 h 10000"/>
                <a:gd name="connsiteX5" fmla="*/ 0 w 8219"/>
                <a:gd name="connsiteY5" fmla="*/ 10000 h 10000"/>
                <a:gd name="connsiteX6" fmla="*/ 0 w 8219"/>
                <a:gd name="connsiteY6" fmla="*/ 9858 h 10000"/>
                <a:gd name="connsiteX7" fmla="*/ 0 w 8219"/>
                <a:gd name="connsiteY7" fmla="*/ 8915 h 10000"/>
                <a:gd name="connsiteX8" fmla="*/ 0 w 8219"/>
                <a:gd name="connsiteY8" fmla="*/ 2453 h 10000"/>
                <a:gd name="connsiteX9" fmla="*/ 0 w 8219"/>
                <a:gd name="connsiteY9" fmla="*/ 1321 h 10000"/>
                <a:gd name="connsiteX10" fmla="*/ 184 w 8219"/>
                <a:gd name="connsiteY10" fmla="*/ 377 h 10000"/>
                <a:gd name="connsiteX11" fmla="*/ 395 w 8219"/>
                <a:gd name="connsiteY11" fmla="*/ 94 h 10000"/>
                <a:gd name="connsiteX12" fmla="*/ 553 w 8219"/>
                <a:gd name="connsiteY12" fmla="*/ 0 h 10000"/>
                <a:gd name="connsiteX13" fmla="*/ 566 w 8219"/>
                <a:gd name="connsiteY13" fmla="*/ 0 h 10000"/>
                <a:gd name="connsiteX14" fmla="*/ 579 w 8219"/>
                <a:gd name="connsiteY14" fmla="*/ 0 h 10000"/>
                <a:gd name="connsiteX15" fmla="*/ 6985 w 8219"/>
                <a:gd name="connsiteY15" fmla="*/ 0 h 10000"/>
                <a:gd name="connsiteX16" fmla="*/ 8213 w 8219"/>
                <a:gd name="connsiteY16" fmla="*/ 4254 h 10000"/>
                <a:gd name="connsiteX17" fmla="*/ 6601 w 8219"/>
                <a:gd name="connsiteY17" fmla="*/ 877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19" h="10000">
                  <a:moveTo>
                    <a:pt x="6601" y="8774"/>
                  </a:moveTo>
                  <a:lnTo>
                    <a:pt x="579" y="8774"/>
                  </a:lnTo>
                  <a:lnTo>
                    <a:pt x="566" y="8774"/>
                  </a:lnTo>
                  <a:cubicBezTo>
                    <a:pt x="513" y="8774"/>
                    <a:pt x="461" y="8821"/>
                    <a:pt x="421" y="8821"/>
                  </a:cubicBezTo>
                  <a:cubicBezTo>
                    <a:pt x="355" y="8868"/>
                    <a:pt x="276" y="8962"/>
                    <a:pt x="211" y="9057"/>
                  </a:cubicBezTo>
                  <a:cubicBezTo>
                    <a:pt x="105" y="9245"/>
                    <a:pt x="26" y="9528"/>
                    <a:pt x="0" y="10000"/>
                  </a:cubicBezTo>
                  <a:lnTo>
                    <a:pt x="0" y="9858"/>
                  </a:lnTo>
                  <a:lnTo>
                    <a:pt x="0" y="8915"/>
                  </a:lnTo>
                  <a:lnTo>
                    <a:pt x="0" y="2453"/>
                  </a:lnTo>
                  <a:lnTo>
                    <a:pt x="0" y="1321"/>
                  </a:lnTo>
                  <a:cubicBezTo>
                    <a:pt x="13" y="849"/>
                    <a:pt x="79" y="566"/>
                    <a:pt x="184" y="377"/>
                  </a:cubicBezTo>
                  <a:cubicBezTo>
                    <a:pt x="250" y="236"/>
                    <a:pt x="329" y="142"/>
                    <a:pt x="395" y="94"/>
                  </a:cubicBezTo>
                  <a:cubicBezTo>
                    <a:pt x="461" y="47"/>
                    <a:pt x="526" y="0"/>
                    <a:pt x="553" y="0"/>
                  </a:cubicBezTo>
                  <a:lnTo>
                    <a:pt x="566" y="0"/>
                  </a:lnTo>
                  <a:lnTo>
                    <a:pt x="579" y="0"/>
                  </a:lnTo>
                  <a:lnTo>
                    <a:pt x="6985" y="0"/>
                  </a:lnTo>
                  <a:cubicBezTo>
                    <a:pt x="7866" y="0"/>
                    <a:pt x="8277" y="2792"/>
                    <a:pt x="8213" y="4254"/>
                  </a:cubicBezTo>
                  <a:cubicBezTo>
                    <a:pt x="8149" y="5716"/>
                    <a:pt x="7587" y="8774"/>
                    <a:pt x="6601" y="8774"/>
                  </a:cubicBezTo>
                  <a:close/>
                </a:path>
              </a:pathLst>
            </a:custGeom>
            <a:gradFill flip="none" rotWithShape="1">
              <a:gsLst>
                <a:gs pos="100000">
                  <a:srgbClr val="0063BE">
                    <a:lumMod val="20000"/>
                    <a:lumOff val="80000"/>
                  </a:srgbClr>
                </a:gs>
                <a:gs pos="20000">
                  <a:srgbClr val="0063BE"/>
                </a:gs>
                <a:gs pos="95000">
                  <a:srgbClr val="0063BE">
                    <a:lumMod val="60000"/>
                    <a:lumOff val="40000"/>
                  </a:srgbClr>
                </a:gs>
              </a:gsLst>
              <a:lin ang="10800000" scaled="1"/>
              <a:tileRect/>
            </a:gradFill>
            <a:ln w="9525">
              <a:noFill/>
              <a:round/>
              <a:headEnd/>
              <a:tailEnd/>
            </a:ln>
            <a:effectLst>
              <a:outerShdw blurRad="50800" dist="25400" dir="5400000" algn="t"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pPr defTabSz="514350">
                <a:defRPr/>
              </a:pPr>
              <a:endParaRPr lang="en-US" sz="1050" kern="0" dirty="0">
                <a:solidFill>
                  <a:srgbClr val="000000"/>
                </a:solidFill>
              </a:endParaRPr>
            </a:p>
          </p:txBody>
        </p:sp>
        <p:sp>
          <p:nvSpPr>
            <p:cNvPr id="35" name="TextBox 34">
              <a:extLst>
                <a:ext uri="{FF2B5EF4-FFF2-40B4-BE49-F238E27FC236}">
                  <a16:creationId xmlns:a16="http://schemas.microsoft.com/office/drawing/2014/main" id="{41C23D4D-C444-4BE3-96E7-20A269D76B65}"/>
                </a:ext>
              </a:extLst>
            </p:cNvPr>
            <p:cNvSpPr txBox="1"/>
            <p:nvPr/>
          </p:nvSpPr>
          <p:spPr>
            <a:xfrm>
              <a:off x="199352" y="1122693"/>
              <a:ext cx="1002933" cy="365906"/>
            </a:xfrm>
            <a:prstGeom prst="rect">
              <a:avLst/>
            </a:prstGeom>
            <a:noFill/>
          </p:spPr>
          <p:txBody>
            <a:bodyPr wrap="square" rtlCol="0">
              <a:spAutoFit/>
            </a:bodyPr>
            <a:lstStyle/>
            <a:p>
              <a:pPr algn="ctr" defTabSz="514350">
                <a:defRPr/>
              </a:pPr>
              <a:r>
                <a:rPr lang="en-IN" sz="1250" b="1" kern="0" dirty="0">
                  <a:solidFill>
                    <a:prstClr val="white"/>
                  </a:solidFill>
                </a:rPr>
                <a:t>Theme</a:t>
              </a:r>
            </a:p>
          </p:txBody>
        </p:sp>
      </p:grpSp>
      <p:sp>
        <p:nvSpPr>
          <p:cNvPr id="36" name="Rounded Rectangle 116">
            <a:extLst>
              <a:ext uri="{FF2B5EF4-FFF2-40B4-BE49-F238E27FC236}">
                <a16:creationId xmlns:a16="http://schemas.microsoft.com/office/drawing/2014/main" id="{AA59B9FA-34E6-40D9-A92A-EE37DF14C100}"/>
              </a:ext>
            </a:extLst>
          </p:cNvPr>
          <p:cNvSpPr/>
          <p:nvPr/>
        </p:nvSpPr>
        <p:spPr bwMode="auto">
          <a:xfrm>
            <a:off x="2040461" y="3577771"/>
            <a:ext cx="5826628" cy="1313543"/>
          </a:xfrm>
          <a:prstGeom prst="roundRect">
            <a:avLst>
              <a:gd name="adj" fmla="val 7086"/>
            </a:avLst>
          </a:prstGeom>
          <a:gradFill flip="none" rotWithShape="1">
            <a:gsLst>
              <a:gs pos="0">
                <a:schemeClr val="bg1">
                  <a:shade val="67500"/>
                  <a:satMod val="115000"/>
                </a:schemeClr>
              </a:gs>
              <a:gs pos="5000">
                <a:schemeClr val="bg1">
                  <a:shade val="100000"/>
                  <a:satMod val="115000"/>
                </a:schemeClr>
              </a:gs>
            </a:gsLst>
            <a:lin ang="10800000" scaled="1"/>
            <a:tileRect/>
          </a:gradFill>
          <a:ln w="12700" cap="flat" cmpd="sng" algn="ctr">
            <a:noFill/>
            <a:prstDash val="solid"/>
            <a:round/>
            <a:headEnd type="none" w="med" len="med"/>
            <a:tailEnd type="none" w="med" len="med"/>
          </a:ln>
          <a:effectLst>
            <a:outerShdw blurRad="393700" dir="9600000" sx="96000" sy="96000" algn="ctr" rotWithShape="0">
              <a:prstClr val="black">
                <a:alpha val="58000"/>
              </a:prstClr>
            </a:outerShdw>
          </a:effectLst>
        </p:spPr>
        <p:txBody>
          <a:bodyPr vert="horz" wrap="square" lIns="411480" tIns="25718" rIns="51435" bIns="25718" numCol="1" rtlCol="0" anchor="ctr" anchorCtr="0" compatLnSpc="1">
            <a:prstTxWarp prst="textNoShape">
              <a:avLst/>
            </a:prstTxWarp>
          </a:bodyPr>
          <a:lstStyle/>
          <a:p>
            <a:pPr marL="171450" indent="-171450">
              <a:buFont typeface="Arial" panose="020B0604020202020204" pitchFamily="34" charset="0"/>
              <a:buChar char="•"/>
            </a:pPr>
            <a:r>
              <a:rPr lang="en-US" sz="1200" b="1" dirty="0">
                <a:solidFill>
                  <a:srgbClr val="202124"/>
                </a:solidFill>
                <a:latin typeface="arial" panose="020B0604020202020204" pitchFamily="34" charset="0"/>
              </a:rPr>
              <a:t>Terraform</a:t>
            </a:r>
            <a:r>
              <a:rPr lang="en-US" sz="1200" dirty="0">
                <a:solidFill>
                  <a:srgbClr val="202124"/>
                </a:solidFill>
                <a:latin typeface="arial" panose="020B0604020202020204" pitchFamily="34" charset="0"/>
              </a:rPr>
              <a:t> is </a:t>
            </a:r>
            <a:r>
              <a:rPr lang="en-US" sz="1200" b="1" dirty="0">
                <a:solidFill>
                  <a:srgbClr val="202124"/>
                </a:solidFill>
                <a:latin typeface="arial" panose="020B0604020202020204" pitchFamily="34" charset="0"/>
              </a:rPr>
              <a:t>cloud</a:t>
            </a:r>
            <a:r>
              <a:rPr lang="en-US" sz="1200" dirty="0">
                <a:solidFill>
                  <a:srgbClr val="202124"/>
                </a:solidFill>
                <a:latin typeface="arial" panose="020B0604020202020204" pitchFamily="34" charset="0"/>
              </a:rPr>
              <a:t>-</a:t>
            </a:r>
            <a:r>
              <a:rPr lang="en-US" sz="1200" b="1" dirty="0">
                <a:solidFill>
                  <a:srgbClr val="202124"/>
                </a:solidFill>
                <a:latin typeface="arial" panose="020B0604020202020204" pitchFamily="34" charset="0"/>
              </a:rPr>
              <a:t>agnostic</a:t>
            </a:r>
            <a:r>
              <a:rPr lang="en-US" sz="1200" dirty="0">
                <a:solidFill>
                  <a:srgbClr val="202124"/>
                </a:solidFill>
                <a:latin typeface="arial" panose="020B0604020202020204" pitchFamily="34" charset="0"/>
              </a:rPr>
              <a:t> and allows a single configuration to be used to manage multiple providers, and to even handle cross-</a:t>
            </a:r>
            <a:r>
              <a:rPr lang="en-US" sz="1200" b="1" dirty="0">
                <a:solidFill>
                  <a:srgbClr val="202124"/>
                </a:solidFill>
                <a:latin typeface="arial" panose="020B0604020202020204" pitchFamily="34" charset="0"/>
              </a:rPr>
              <a:t>cloud</a:t>
            </a:r>
            <a:r>
              <a:rPr lang="en-US" sz="1200" dirty="0">
                <a:solidFill>
                  <a:srgbClr val="202124"/>
                </a:solidFill>
                <a:latin typeface="arial" panose="020B0604020202020204" pitchFamily="34" charset="0"/>
              </a:rPr>
              <a:t> dependencies.</a:t>
            </a:r>
          </a:p>
          <a:p>
            <a:pPr marL="171450" indent="-171450">
              <a:buFont typeface="Arial" panose="020B0604020202020204" pitchFamily="34" charset="0"/>
              <a:buChar char="•"/>
            </a:pPr>
            <a:r>
              <a:rPr lang="en-US" sz="1200" i="1" dirty="0">
                <a:solidFill>
                  <a:srgbClr val="202124"/>
                </a:solidFill>
                <a:latin typeface="arial" panose="020B0604020202020204" pitchFamily="34" charset="0"/>
              </a:rPr>
              <a:t>The terraform script can be reused to deploy the application in other cloud providers like google cloud, azure .. Etc. So end client can easily shift from one cloud provider to other.</a:t>
            </a:r>
            <a:endParaRPr lang="en-US" sz="1200" i="1" dirty="0">
              <a:solidFill>
                <a:srgbClr val="002060"/>
              </a:solidFill>
            </a:endParaRPr>
          </a:p>
        </p:txBody>
      </p:sp>
      <p:grpSp>
        <p:nvGrpSpPr>
          <p:cNvPr id="37" name="Group 36">
            <a:extLst>
              <a:ext uri="{FF2B5EF4-FFF2-40B4-BE49-F238E27FC236}">
                <a16:creationId xmlns:a16="http://schemas.microsoft.com/office/drawing/2014/main" id="{AE41C7DE-D3A8-43D9-8660-DC85FC9C4B23}"/>
              </a:ext>
            </a:extLst>
          </p:cNvPr>
          <p:cNvGrpSpPr/>
          <p:nvPr/>
        </p:nvGrpSpPr>
        <p:grpSpPr>
          <a:xfrm>
            <a:off x="333486" y="3931966"/>
            <a:ext cx="1284382" cy="526998"/>
            <a:chOff x="86743" y="1021851"/>
            <a:chExt cx="1284382" cy="602115"/>
          </a:xfrm>
        </p:grpSpPr>
        <p:sp>
          <p:nvSpPr>
            <p:cNvPr id="38" name="Freeform 48">
              <a:extLst>
                <a:ext uri="{FF2B5EF4-FFF2-40B4-BE49-F238E27FC236}">
                  <a16:creationId xmlns:a16="http://schemas.microsoft.com/office/drawing/2014/main" id="{3CADDC6B-C79B-4BF7-BDCD-D0618EFB7DD7}"/>
                </a:ext>
              </a:extLst>
            </p:cNvPr>
            <p:cNvSpPr>
              <a:spLocks/>
            </p:cNvSpPr>
            <p:nvPr/>
          </p:nvSpPr>
          <p:spPr bwMode="auto">
            <a:xfrm>
              <a:off x="86743" y="1021851"/>
              <a:ext cx="1284382" cy="602115"/>
            </a:xfrm>
            <a:custGeom>
              <a:avLst/>
              <a:gdLst>
                <a:gd name="T0" fmla="*/ 656 w 760"/>
                <a:gd name="T1" fmla="*/ 186 h 212"/>
                <a:gd name="T2" fmla="*/ 44 w 760"/>
                <a:gd name="T3" fmla="*/ 186 h 212"/>
                <a:gd name="T4" fmla="*/ 43 w 760"/>
                <a:gd name="T5" fmla="*/ 186 h 212"/>
                <a:gd name="T6" fmla="*/ 32 w 760"/>
                <a:gd name="T7" fmla="*/ 187 h 212"/>
                <a:gd name="T8" fmla="*/ 16 w 760"/>
                <a:gd name="T9" fmla="*/ 192 h 212"/>
                <a:gd name="T10" fmla="*/ 0 w 760"/>
                <a:gd name="T11" fmla="*/ 212 h 212"/>
                <a:gd name="T12" fmla="*/ 0 w 760"/>
                <a:gd name="T13" fmla="*/ 209 h 212"/>
                <a:gd name="T14" fmla="*/ 0 w 760"/>
                <a:gd name="T15" fmla="*/ 189 h 212"/>
                <a:gd name="T16" fmla="*/ 0 w 760"/>
                <a:gd name="T17" fmla="*/ 52 h 212"/>
                <a:gd name="T18" fmla="*/ 0 w 760"/>
                <a:gd name="T19" fmla="*/ 28 h 212"/>
                <a:gd name="T20" fmla="*/ 14 w 760"/>
                <a:gd name="T21" fmla="*/ 8 h 212"/>
                <a:gd name="T22" fmla="*/ 30 w 760"/>
                <a:gd name="T23" fmla="*/ 2 h 212"/>
                <a:gd name="T24" fmla="*/ 42 w 760"/>
                <a:gd name="T25" fmla="*/ 0 h 212"/>
                <a:gd name="T26" fmla="*/ 43 w 760"/>
                <a:gd name="T27" fmla="*/ 0 h 212"/>
                <a:gd name="T28" fmla="*/ 44 w 760"/>
                <a:gd name="T29" fmla="*/ 0 h 212"/>
                <a:gd name="T30" fmla="*/ 656 w 760"/>
                <a:gd name="T31" fmla="*/ 0 h 212"/>
                <a:gd name="T32" fmla="*/ 760 w 760"/>
                <a:gd name="T33" fmla="*/ 92 h 212"/>
                <a:gd name="T34" fmla="*/ 656 w 760"/>
                <a:gd name="T35" fmla="*/ 186 h 212"/>
                <a:gd name="connsiteX0" fmla="*/ 8632 w 10189"/>
                <a:gd name="connsiteY0" fmla="*/ 8774 h 10000"/>
                <a:gd name="connsiteX1" fmla="*/ 579 w 10189"/>
                <a:gd name="connsiteY1" fmla="*/ 8774 h 10000"/>
                <a:gd name="connsiteX2" fmla="*/ 566 w 10189"/>
                <a:gd name="connsiteY2" fmla="*/ 8774 h 10000"/>
                <a:gd name="connsiteX3" fmla="*/ 421 w 10189"/>
                <a:gd name="connsiteY3" fmla="*/ 8821 h 10000"/>
                <a:gd name="connsiteX4" fmla="*/ 211 w 10189"/>
                <a:gd name="connsiteY4" fmla="*/ 9057 h 10000"/>
                <a:gd name="connsiteX5" fmla="*/ 0 w 10189"/>
                <a:gd name="connsiteY5" fmla="*/ 10000 h 10000"/>
                <a:gd name="connsiteX6" fmla="*/ 0 w 10189"/>
                <a:gd name="connsiteY6" fmla="*/ 9858 h 10000"/>
                <a:gd name="connsiteX7" fmla="*/ 0 w 10189"/>
                <a:gd name="connsiteY7" fmla="*/ 8915 h 10000"/>
                <a:gd name="connsiteX8" fmla="*/ 0 w 10189"/>
                <a:gd name="connsiteY8" fmla="*/ 2453 h 10000"/>
                <a:gd name="connsiteX9" fmla="*/ 0 w 10189"/>
                <a:gd name="connsiteY9" fmla="*/ 1321 h 10000"/>
                <a:gd name="connsiteX10" fmla="*/ 184 w 10189"/>
                <a:gd name="connsiteY10" fmla="*/ 377 h 10000"/>
                <a:gd name="connsiteX11" fmla="*/ 395 w 10189"/>
                <a:gd name="connsiteY11" fmla="*/ 94 h 10000"/>
                <a:gd name="connsiteX12" fmla="*/ 553 w 10189"/>
                <a:gd name="connsiteY12" fmla="*/ 0 h 10000"/>
                <a:gd name="connsiteX13" fmla="*/ 566 w 10189"/>
                <a:gd name="connsiteY13" fmla="*/ 0 h 10000"/>
                <a:gd name="connsiteX14" fmla="*/ 579 w 10189"/>
                <a:gd name="connsiteY14" fmla="*/ 0 h 10000"/>
                <a:gd name="connsiteX15" fmla="*/ 8632 w 10189"/>
                <a:gd name="connsiteY15" fmla="*/ 0 h 10000"/>
                <a:gd name="connsiteX16" fmla="*/ 10189 w 10189"/>
                <a:gd name="connsiteY16" fmla="*/ 4340 h 10000"/>
                <a:gd name="connsiteX17" fmla="*/ 8632 w 10189"/>
                <a:gd name="connsiteY17" fmla="*/ 8774 h 10000"/>
                <a:gd name="connsiteX0" fmla="*/ 8632 w 10241"/>
                <a:gd name="connsiteY0" fmla="*/ 8774 h 10000"/>
                <a:gd name="connsiteX1" fmla="*/ 579 w 10241"/>
                <a:gd name="connsiteY1" fmla="*/ 8774 h 10000"/>
                <a:gd name="connsiteX2" fmla="*/ 566 w 10241"/>
                <a:gd name="connsiteY2" fmla="*/ 8774 h 10000"/>
                <a:gd name="connsiteX3" fmla="*/ 421 w 10241"/>
                <a:gd name="connsiteY3" fmla="*/ 8821 h 10000"/>
                <a:gd name="connsiteX4" fmla="*/ 211 w 10241"/>
                <a:gd name="connsiteY4" fmla="*/ 9057 h 10000"/>
                <a:gd name="connsiteX5" fmla="*/ 0 w 10241"/>
                <a:gd name="connsiteY5" fmla="*/ 10000 h 10000"/>
                <a:gd name="connsiteX6" fmla="*/ 0 w 10241"/>
                <a:gd name="connsiteY6" fmla="*/ 9858 h 10000"/>
                <a:gd name="connsiteX7" fmla="*/ 0 w 10241"/>
                <a:gd name="connsiteY7" fmla="*/ 8915 h 10000"/>
                <a:gd name="connsiteX8" fmla="*/ 0 w 10241"/>
                <a:gd name="connsiteY8" fmla="*/ 2453 h 10000"/>
                <a:gd name="connsiteX9" fmla="*/ 0 w 10241"/>
                <a:gd name="connsiteY9" fmla="*/ 1321 h 10000"/>
                <a:gd name="connsiteX10" fmla="*/ 184 w 10241"/>
                <a:gd name="connsiteY10" fmla="*/ 377 h 10000"/>
                <a:gd name="connsiteX11" fmla="*/ 395 w 10241"/>
                <a:gd name="connsiteY11" fmla="*/ 94 h 10000"/>
                <a:gd name="connsiteX12" fmla="*/ 553 w 10241"/>
                <a:gd name="connsiteY12" fmla="*/ 0 h 10000"/>
                <a:gd name="connsiteX13" fmla="*/ 566 w 10241"/>
                <a:gd name="connsiteY13" fmla="*/ 0 h 10000"/>
                <a:gd name="connsiteX14" fmla="*/ 579 w 10241"/>
                <a:gd name="connsiteY14" fmla="*/ 0 h 10000"/>
                <a:gd name="connsiteX15" fmla="*/ 6985 w 10241"/>
                <a:gd name="connsiteY15" fmla="*/ 0 h 10000"/>
                <a:gd name="connsiteX16" fmla="*/ 10189 w 10241"/>
                <a:gd name="connsiteY16" fmla="*/ 4340 h 10000"/>
                <a:gd name="connsiteX17" fmla="*/ 8632 w 10241"/>
                <a:gd name="connsiteY17" fmla="*/ 8774 h 10000"/>
                <a:gd name="connsiteX0" fmla="*/ 6601 w 10190"/>
                <a:gd name="connsiteY0" fmla="*/ 8774 h 10000"/>
                <a:gd name="connsiteX1" fmla="*/ 579 w 10190"/>
                <a:gd name="connsiteY1" fmla="*/ 8774 h 10000"/>
                <a:gd name="connsiteX2" fmla="*/ 566 w 10190"/>
                <a:gd name="connsiteY2" fmla="*/ 8774 h 10000"/>
                <a:gd name="connsiteX3" fmla="*/ 421 w 10190"/>
                <a:gd name="connsiteY3" fmla="*/ 8821 h 10000"/>
                <a:gd name="connsiteX4" fmla="*/ 211 w 10190"/>
                <a:gd name="connsiteY4" fmla="*/ 9057 h 10000"/>
                <a:gd name="connsiteX5" fmla="*/ 0 w 10190"/>
                <a:gd name="connsiteY5" fmla="*/ 10000 h 10000"/>
                <a:gd name="connsiteX6" fmla="*/ 0 w 10190"/>
                <a:gd name="connsiteY6" fmla="*/ 9858 h 10000"/>
                <a:gd name="connsiteX7" fmla="*/ 0 w 10190"/>
                <a:gd name="connsiteY7" fmla="*/ 8915 h 10000"/>
                <a:gd name="connsiteX8" fmla="*/ 0 w 10190"/>
                <a:gd name="connsiteY8" fmla="*/ 2453 h 10000"/>
                <a:gd name="connsiteX9" fmla="*/ 0 w 10190"/>
                <a:gd name="connsiteY9" fmla="*/ 1321 h 10000"/>
                <a:gd name="connsiteX10" fmla="*/ 184 w 10190"/>
                <a:gd name="connsiteY10" fmla="*/ 377 h 10000"/>
                <a:gd name="connsiteX11" fmla="*/ 395 w 10190"/>
                <a:gd name="connsiteY11" fmla="*/ 94 h 10000"/>
                <a:gd name="connsiteX12" fmla="*/ 553 w 10190"/>
                <a:gd name="connsiteY12" fmla="*/ 0 h 10000"/>
                <a:gd name="connsiteX13" fmla="*/ 566 w 10190"/>
                <a:gd name="connsiteY13" fmla="*/ 0 h 10000"/>
                <a:gd name="connsiteX14" fmla="*/ 579 w 10190"/>
                <a:gd name="connsiteY14" fmla="*/ 0 h 10000"/>
                <a:gd name="connsiteX15" fmla="*/ 6985 w 10190"/>
                <a:gd name="connsiteY15" fmla="*/ 0 h 10000"/>
                <a:gd name="connsiteX16" fmla="*/ 10189 w 10190"/>
                <a:gd name="connsiteY16" fmla="*/ 4340 h 10000"/>
                <a:gd name="connsiteX17" fmla="*/ 6601 w 10190"/>
                <a:gd name="connsiteY17" fmla="*/ 8774 h 10000"/>
                <a:gd name="connsiteX0" fmla="*/ 6601 w 8219"/>
                <a:gd name="connsiteY0" fmla="*/ 8774 h 10000"/>
                <a:gd name="connsiteX1" fmla="*/ 579 w 8219"/>
                <a:gd name="connsiteY1" fmla="*/ 8774 h 10000"/>
                <a:gd name="connsiteX2" fmla="*/ 566 w 8219"/>
                <a:gd name="connsiteY2" fmla="*/ 8774 h 10000"/>
                <a:gd name="connsiteX3" fmla="*/ 421 w 8219"/>
                <a:gd name="connsiteY3" fmla="*/ 8821 h 10000"/>
                <a:gd name="connsiteX4" fmla="*/ 211 w 8219"/>
                <a:gd name="connsiteY4" fmla="*/ 9057 h 10000"/>
                <a:gd name="connsiteX5" fmla="*/ 0 w 8219"/>
                <a:gd name="connsiteY5" fmla="*/ 10000 h 10000"/>
                <a:gd name="connsiteX6" fmla="*/ 0 w 8219"/>
                <a:gd name="connsiteY6" fmla="*/ 9858 h 10000"/>
                <a:gd name="connsiteX7" fmla="*/ 0 w 8219"/>
                <a:gd name="connsiteY7" fmla="*/ 8915 h 10000"/>
                <a:gd name="connsiteX8" fmla="*/ 0 w 8219"/>
                <a:gd name="connsiteY8" fmla="*/ 2453 h 10000"/>
                <a:gd name="connsiteX9" fmla="*/ 0 w 8219"/>
                <a:gd name="connsiteY9" fmla="*/ 1321 h 10000"/>
                <a:gd name="connsiteX10" fmla="*/ 184 w 8219"/>
                <a:gd name="connsiteY10" fmla="*/ 377 h 10000"/>
                <a:gd name="connsiteX11" fmla="*/ 395 w 8219"/>
                <a:gd name="connsiteY11" fmla="*/ 94 h 10000"/>
                <a:gd name="connsiteX12" fmla="*/ 553 w 8219"/>
                <a:gd name="connsiteY12" fmla="*/ 0 h 10000"/>
                <a:gd name="connsiteX13" fmla="*/ 566 w 8219"/>
                <a:gd name="connsiteY13" fmla="*/ 0 h 10000"/>
                <a:gd name="connsiteX14" fmla="*/ 579 w 8219"/>
                <a:gd name="connsiteY14" fmla="*/ 0 h 10000"/>
                <a:gd name="connsiteX15" fmla="*/ 6985 w 8219"/>
                <a:gd name="connsiteY15" fmla="*/ 0 h 10000"/>
                <a:gd name="connsiteX16" fmla="*/ 8213 w 8219"/>
                <a:gd name="connsiteY16" fmla="*/ 4254 h 10000"/>
                <a:gd name="connsiteX17" fmla="*/ 6601 w 8219"/>
                <a:gd name="connsiteY17" fmla="*/ 877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19" h="10000">
                  <a:moveTo>
                    <a:pt x="6601" y="8774"/>
                  </a:moveTo>
                  <a:lnTo>
                    <a:pt x="579" y="8774"/>
                  </a:lnTo>
                  <a:lnTo>
                    <a:pt x="566" y="8774"/>
                  </a:lnTo>
                  <a:cubicBezTo>
                    <a:pt x="513" y="8774"/>
                    <a:pt x="461" y="8821"/>
                    <a:pt x="421" y="8821"/>
                  </a:cubicBezTo>
                  <a:cubicBezTo>
                    <a:pt x="355" y="8868"/>
                    <a:pt x="276" y="8962"/>
                    <a:pt x="211" y="9057"/>
                  </a:cubicBezTo>
                  <a:cubicBezTo>
                    <a:pt x="105" y="9245"/>
                    <a:pt x="26" y="9528"/>
                    <a:pt x="0" y="10000"/>
                  </a:cubicBezTo>
                  <a:lnTo>
                    <a:pt x="0" y="9858"/>
                  </a:lnTo>
                  <a:lnTo>
                    <a:pt x="0" y="8915"/>
                  </a:lnTo>
                  <a:lnTo>
                    <a:pt x="0" y="2453"/>
                  </a:lnTo>
                  <a:lnTo>
                    <a:pt x="0" y="1321"/>
                  </a:lnTo>
                  <a:cubicBezTo>
                    <a:pt x="13" y="849"/>
                    <a:pt x="79" y="566"/>
                    <a:pt x="184" y="377"/>
                  </a:cubicBezTo>
                  <a:cubicBezTo>
                    <a:pt x="250" y="236"/>
                    <a:pt x="329" y="142"/>
                    <a:pt x="395" y="94"/>
                  </a:cubicBezTo>
                  <a:cubicBezTo>
                    <a:pt x="461" y="47"/>
                    <a:pt x="526" y="0"/>
                    <a:pt x="553" y="0"/>
                  </a:cubicBezTo>
                  <a:lnTo>
                    <a:pt x="566" y="0"/>
                  </a:lnTo>
                  <a:lnTo>
                    <a:pt x="579" y="0"/>
                  </a:lnTo>
                  <a:lnTo>
                    <a:pt x="6985" y="0"/>
                  </a:lnTo>
                  <a:cubicBezTo>
                    <a:pt x="7866" y="0"/>
                    <a:pt x="8277" y="2792"/>
                    <a:pt x="8213" y="4254"/>
                  </a:cubicBezTo>
                  <a:cubicBezTo>
                    <a:pt x="8149" y="5716"/>
                    <a:pt x="7587" y="8774"/>
                    <a:pt x="6601" y="8774"/>
                  </a:cubicBezTo>
                  <a:close/>
                </a:path>
              </a:pathLst>
            </a:custGeom>
            <a:gradFill flip="none" rotWithShape="1">
              <a:gsLst>
                <a:gs pos="100000">
                  <a:srgbClr val="0063BE">
                    <a:lumMod val="20000"/>
                    <a:lumOff val="80000"/>
                  </a:srgbClr>
                </a:gs>
                <a:gs pos="20000">
                  <a:srgbClr val="0063BE"/>
                </a:gs>
                <a:gs pos="95000">
                  <a:srgbClr val="0063BE">
                    <a:lumMod val="60000"/>
                    <a:lumOff val="40000"/>
                  </a:srgbClr>
                </a:gs>
              </a:gsLst>
              <a:lin ang="10800000" scaled="1"/>
              <a:tileRect/>
            </a:gradFill>
            <a:ln w="9525">
              <a:noFill/>
              <a:round/>
              <a:headEnd/>
              <a:tailEnd/>
            </a:ln>
            <a:effectLst>
              <a:outerShdw blurRad="50800" dist="25400" dir="5400000" algn="t"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pPr defTabSz="514350">
                <a:defRPr/>
              </a:pPr>
              <a:endParaRPr lang="en-US" sz="1050" kern="0" dirty="0">
                <a:solidFill>
                  <a:srgbClr val="000000"/>
                </a:solidFill>
              </a:endParaRPr>
            </a:p>
          </p:txBody>
        </p:sp>
        <p:sp>
          <p:nvSpPr>
            <p:cNvPr id="39" name="TextBox 38">
              <a:extLst>
                <a:ext uri="{FF2B5EF4-FFF2-40B4-BE49-F238E27FC236}">
                  <a16:creationId xmlns:a16="http://schemas.microsoft.com/office/drawing/2014/main" id="{4535FF74-CE52-4EB6-B3E9-E3A37156A191}"/>
                </a:ext>
              </a:extLst>
            </p:cNvPr>
            <p:cNvSpPr txBox="1"/>
            <p:nvPr/>
          </p:nvSpPr>
          <p:spPr>
            <a:xfrm>
              <a:off x="199352" y="1132020"/>
              <a:ext cx="1002933" cy="365906"/>
            </a:xfrm>
            <a:prstGeom prst="rect">
              <a:avLst/>
            </a:prstGeom>
            <a:noFill/>
          </p:spPr>
          <p:txBody>
            <a:bodyPr wrap="square" rtlCol="0">
              <a:spAutoFit/>
            </a:bodyPr>
            <a:lstStyle/>
            <a:p>
              <a:pPr algn="ctr" defTabSz="514350">
                <a:defRPr/>
              </a:pPr>
              <a:r>
                <a:rPr lang="en-IN" sz="1250" b="1" kern="0" dirty="0">
                  <a:solidFill>
                    <a:prstClr val="white"/>
                  </a:solidFill>
                </a:rPr>
                <a:t>Re-Usability</a:t>
              </a:r>
            </a:p>
          </p:txBody>
        </p:sp>
      </p:grpSp>
    </p:spTree>
    <p:extLst>
      <p:ext uri="{BB962C8B-B14F-4D97-AF65-F5344CB8AC3E}">
        <p14:creationId xmlns:p14="http://schemas.microsoft.com/office/powerpoint/2010/main" val="39350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FA39-15B2-403B-849F-4031541AE28C}"/>
              </a:ext>
            </a:extLst>
          </p:cNvPr>
          <p:cNvSpPr>
            <a:spLocks noGrp="1"/>
          </p:cNvSpPr>
          <p:nvPr>
            <p:ph type="title"/>
          </p:nvPr>
        </p:nvSpPr>
        <p:spPr/>
        <p:txBody>
          <a:bodyPr vert="horz" wrap="square" lIns="68580" tIns="34290" rIns="68580" bIns="34290" rtlCol="0" anchor="ctr">
            <a:normAutofit/>
          </a:bodyPr>
          <a:lstStyle/>
          <a:p>
            <a:r>
              <a:rPr lang="en-IN" sz="2400" dirty="0"/>
              <a:t>High Level Solution Approach</a:t>
            </a:r>
          </a:p>
        </p:txBody>
      </p:sp>
      <p:sp>
        <p:nvSpPr>
          <p:cNvPr id="5" name="Rounded Rectangle 27">
            <a:extLst>
              <a:ext uri="{FF2B5EF4-FFF2-40B4-BE49-F238E27FC236}">
                <a16:creationId xmlns:a16="http://schemas.microsoft.com/office/drawing/2014/main" id="{77AC50C9-D860-45BC-A5A7-2F4F6C77732C}"/>
              </a:ext>
            </a:extLst>
          </p:cNvPr>
          <p:cNvSpPr/>
          <p:nvPr/>
        </p:nvSpPr>
        <p:spPr>
          <a:xfrm>
            <a:off x="395536" y="1327858"/>
            <a:ext cx="1701778" cy="448394"/>
          </a:xfrm>
          <a:prstGeom prst="wedgeRoundRectCallout">
            <a:avLst>
              <a:gd name="adj1" fmla="val -20833"/>
              <a:gd name="adj2" fmla="val 84846"/>
              <a:gd name="adj3" fmla="val 16667"/>
            </a:avLst>
          </a:prstGeom>
          <a:gradFill>
            <a:gsLst>
              <a:gs pos="86000">
                <a:srgbClr val="4E84C4"/>
              </a:gs>
              <a:gs pos="100000">
                <a:srgbClr val="CEDBF0"/>
              </a:gs>
            </a:gsLst>
            <a:lin ang="16200000" scaled="1"/>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b="1" dirty="0">
              <a:solidFill>
                <a:schemeClr val="bg1"/>
              </a:solidFill>
              <a:cs typeface="Arial" pitchFamily="34" charset="0"/>
            </a:endParaRPr>
          </a:p>
          <a:p>
            <a:pPr algn="ctr"/>
            <a:r>
              <a:rPr lang="en-US" sz="1200" b="1" dirty="0">
                <a:solidFill>
                  <a:schemeClr val="bg1"/>
                </a:solidFill>
                <a:cs typeface="Arial" pitchFamily="34" charset="0"/>
              </a:rPr>
              <a:t>Input</a:t>
            </a:r>
          </a:p>
          <a:p>
            <a:endParaRPr lang="en-US" sz="1050" b="1" dirty="0">
              <a:solidFill>
                <a:schemeClr val="bg1"/>
              </a:solidFill>
            </a:endParaRPr>
          </a:p>
        </p:txBody>
      </p:sp>
      <p:sp>
        <p:nvSpPr>
          <p:cNvPr id="8" name="Rounded Rectangle 27">
            <a:extLst>
              <a:ext uri="{FF2B5EF4-FFF2-40B4-BE49-F238E27FC236}">
                <a16:creationId xmlns:a16="http://schemas.microsoft.com/office/drawing/2014/main" id="{75B511BD-844F-4705-BEC0-B28D8D76C7D2}"/>
              </a:ext>
            </a:extLst>
          </p:cNvPr>
          <p:cNvSpPr/>
          <p:nvPr/>
        </p:nvSpPr>
        <p:spPr>
          <a:xfrm>
            <a:off x="3066010" y="1328351"/>
            <a:ext cx="3507145" cy="441050"/>
          </a:xfrm>
          <a:prstGeom prst="wedgeRoundRectCallout">
            <a:avLst>
              <a:gd name="adj1" fmla="val -20833"/>
              <a:gd name="adj2" fmla="val 84846"/>
              <a:gd name="adj3" fmla="val 16667"/>
            </a:avLst>
          </a:prstGeom>
          <a:gradFill>
            <a:gsLst>
              <a:gs pos="86000">
                <a:srgbClr val="B17AC6"/>
              </a:gs>
              <a:gs pos="100000">
                <a:srgbClr val="DCC5E8"/>
              </a:gs>
            </a:gsLst>
            <a:lin ang="16200000" scaled="1"/>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cs typeface="Arial" pitchFamily="34" charset="0"/>
              </a:rPr>
              <a:t>Processing</a:t>
            </a:r>
          </a:p>
        </p:txBody>
      </p:sp>
      <p:sp>
        <p:nvSpPr>
          <p:cNvPr id="11" name="Rounded Rectangle 27">
            <a:extLst>
              <a:ext uri="{FF2B5EF4-FFF2-40B4-BE49-F238E27FC236}">
                <a16:creationId xmlns:a16="http://schemas.microsoft.com/office/drawing/2014/main" id="{9432D809-4404-403B-A039-3623BD8D88F5}"/>
              </a:ext>
            </a:extLst>
          </p:cNvPr>
          <p:cNvSpPr/>
          <p:nvPr/>
        </p:nvSpPr>
        <p:spPr>
          <a:xfrm>
            <a:off x="7300687" y="1344472"/>
            <a:ext cx="1547342" cy="514189"/>
          </a:xfrm>
          <a:prstGeom prst="wedgeRoundRectCallout">
            <a:avLst>
              <a:gd name="adj1" fmla="val -20833"/>
              <a:gd name="adj2" fmla="val 84846"/>
              <a:gd name="adj3" fmla="val 16667"/>
            </a:avLst>
          </a:prstGeom>
          <a:gradFill>
            <a:gsLst>
              <a:gs pos="90000">
                <a:schemeClr val="bg1">
                  <a:lumMod val="65000"/>
                </a:schemeClr>
              </a:gs>
              <a:gs pos="100000">
                <a:schemeClr val="bg1">
                  <a:lumMod val="95000"/>
                </a:schemeClr>
              </a:gs>
            </a:gsLst>
            <a:lin ang="16200000" scaled="1"/>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r>
              <a:rPr lang="en-US" sz="1200" b="1" dirty="0">
                <a:solidFill>
                  <a:schemeClr val="bg1"/>
                </a:solidFill>
                <a:cs typeface="Arial" pitchFamily="34" charset="0"/>
              </a:rPr>
              <a:t>Output</a:t>
            </a:r>
          </a:p>
        </p:txBody>
      </p:sp>
      <p:sp>
        <p:nvSpPr>
          <p:cNvPr id="14" name="Rounded Rectangle 47">
            <a:extLst>
              <a:ext uri="{FF2B5EF4-FFF2-40B4-BE49-F238E27FC236}">
                <a16:creationId xmlns:a16="http://schemas.microsoft.com/office/drawing/2014/main" id="{2EE8686B-CBAC-4200-A317-D1CE750251E4}"/>
              </a:ext>
            </a:extLst>
          </p:cNvPr>
          <p:cNvSpPr/>
          <p:nvPr/>
        </p:nvSpPr>
        <p:spPr>
          <a:xfrm>
            <a:off x="518824" y="1958611"/>
            <a:ext cx="1593005" cy="2654219"/>
          </a:xfrm>
          <a:prstGeom prst="roundRect">
            <a:avLst>
              <a:gd name="adj" fmla="val 12727"/>
            </a:avLst>
          </a:prstGeom>
          <a:gradFill flip="none" rotWithShape="1">
            <a:gsLst>
              <a:gs pos="0">
                <a:srgbClr val="C9C3BC">
                  <a:tint val="66000"/>
                  <a:satMod val="160000"/>
                </a:srgbClr>
              </a:gs>
              <a:gs pos="3000">
                <a:srgbClr val="F8F7F6"/>
              </a:gs>
            </a:gsLst>
            <a:lin ang="10800000" scaled="1"/>
            <a:tileRect/>
          </a:gradFill>
          <a:ln w="3175">
            <a:solidFill>
              <a:sysClr val="window" lastClr="FFFFFF">
                <a:lumMod val="50000"/>
              </a:sysClr>
            </a:solidFill>
            <a:round/>
            <a:headEnd/>
            <a:tailEnd/>
          </a:ln>
        </p:spPr>
        <p:txBody>
          <a:bodyPr vert="horz" wrap="square" lIns="822960" tIns="34290" rIns="68580" bIns="34290" numCol="1" anchor="ctr" anchorCtr="0" compatLnSpc="1">
            <a:prstTxWarp prst="textNoShape">
              <a:avLst/>
            </a:prstTxWarp>
            <a:noAutofit/>
          </a:bodyPr>
          <a:lstStyle/>
          <a:p>
            <a:pPr algn="ctr" defTabSz="514350">
              <a:defRPr/>
            </a:pPr>
            <a:endParaRPr lang="en-US" sz="1000" kern="0" dirty="0">
              <a:solidFill>
                <a:srgbClr val="000000">
                  <a:lumMod val="95000"/>
                  <a:lumOff val="5000"/>
                </a:srgbClr>
              </a:solidFill>
            </a:endParaRPr>
          </a:p>
        </p:txBody>
      </p:sp>
      <p:sp>
        <p:nvSpPr>
          <p:cNvPr id="16" name="Rounded Rectangle 47">
            <a:extLst>
              <a:ext uri="{FF2B5EF4-FFF2-40B4-BE49-F238E27FC236}">
                <a16:creationId xmlns:a16="http://schemas.microsoft.com/office/drawing/2014/main" id="{9EB2C395-BE8D-4183-8B6D-DD2B0E318667}"/>
              </a:ext>
            </a:extLst>
          </p:cNvPr>
          <p:cNvSpPr/>
          <p:nvPr/>
        </p:nvSpPr>
        <p:spPr>
          <a:xfrm>
            <a:off x="7330060" y="2059476"/>
            <a:ext cx="1519864" cy="2664926"/>
          </a:xfrm>
          <a:prstGeom prst="roundRect">
            <a:avLst>
              <a:gd name="adj" fmla="val 12727"/>
            </a:avLst>
          </a:prstGeom>
          <a:gradFill flip="none" rotWithShape="1">
            <a:gsLst>
              <a:gs pos="0">
                <a:srgbClr val="C9C3BC">
                  <a:tint val="66000"/>
                  <a:satMod val="160000"/>
                </a:srgbClr>
              </a:gs>
              <a:gs pos="3000">
                <a:srgbClr val="F8F7F6"/>
              </a:gs>
            </a:gsLst>
            <a:lin ang="10800000" scaled="1"/>
            <a:tileRect/>
          </a:gradFill>
          <a:ln w="3175">
            <a:solidFill>
              <a:sysClr val="window" lastClr="FFFFFF">
                <a:lumMod val="50000"/>
              </a:sysClr>
            </a:solidFill>
            <a:round/>
            <a:headEnd/>
            <a:tailEnd/>
          </a:ln>
        </p:spPr>
        <p:txBody>
          <a:bodyPr vert="horz" wrap="square" lIns="822960" tIns="34290" rIns="68580" bIns="34290" numCol="1" anchor="ctr" anchorCtr="0" compatLnSpc="1">
            <a:prstTxWarp prst="textNoShape">
              <a:avLst/>
            </a:prstTxWarp>
            <a:noAutofit/>
          </a:bodyPr>
          <a:lstStyle/>
          <a:p>
            <a:pPr defTabSz="514350">
              <a:defRPr/>
            </a:pPr>
            <a:endParaRPr lang="en-US" sz="1050" kern="0" dirty="0">
              <a:solidFill>
                <a:srgbClr val="000000">
                  <a:lumMod val="95000"/>
                  <a:lumOff val="5000"/>
                </a:srgbClr>
              </a:solidFill>
            </a:endParaRPr>
          </a:p>
        </p:txBody>
      </p:sp>
      <p:sp>
        <p:nvSpPr>
          <p:cNvPr id="18" name="Rounded Rectangle 47">
            <a:extLst>
              <a:ext uri="{FF2B5EF4-FFF2-40B4-BE49-F238E27FC236}">
                <a16:creationId xmlns:a16="http://schemas.microsoft.com/office/drawing/2014/main" id="{2E0AE2A5-D979-420A-AE3A-3C00E2D46AFB}"/>
              </a:ext>
            </a:extLst>
          </p:cNvPr>
          <p:cNvSpPr/>
          <p:nvPr/>
        </p:nvSpPr>
        <p:spPr>
          <a:xfrm>
            <a:off x="2529559" y="1940573"/>
            <a:ext cx="4371978" cy="2743472"/>
          </a:xfrm>
          <a:prstGeom prst="roundRect">
            <a:avLst>
              <a:gd name="adj" fmla="val 12727"/>
            </a:avLst>
          </a:prstGeom>
          <a:gradFill flip="none" rotWithShape="1">
            <a:gsLst>
              <a:gs pos="0">
                <a:srgbClr val="C9C3BC">
                  <a:tint val="66000"/>
                  <a:satMod val="160000"/>
                </a:srgbClr>
              </a:gs>
              <a:gs pos="3000">
                <a:srgbClr val="F8F7F6"/>
              </a:gs>
            </a:gsLst>
            <a:lin ang="10800000" scaled="1"/>
            <a:tileRect/>
          </a:gradFill>
          <a:ln w="3175">
            <a:solidFill>
              <a:sysClr val="window" lastClr="FFFFFF">
                <a:lumMod val="50000"/>
              </a:sysClr>
            </a:solidFill>
            <a:round/>
            <a:headEnd/>
            <a:tailEnd/>
          </a:ln>
        </p:spPr>
        <p:txBody>
          <a:bodyPr vert="horz" wrap="square" lIns="822960" tIns="34290" rIns="68580" bIns="34290" numCol="1" anchor="ctr" anchorCtr="0" compatLnSpc="1">
            <a:prstTxWarp prst="textNoShape">
              <a:avLst/>
            </a:prstTxWarp>
            <a:noAutofit/>
          </a:bodyPr>
          <a:lstStyle/>
          <a:p>
            <a:pPr defTabSz="514350">
              <a:defRPr/>
            </a:pPr>
            <a:endParaRPr lang="en-US" sz="1050" kern="0" dirty="0">
              <a:solidFill>
                <a:srgbClr val="000000">
                  <a:lumMod val="95000"/>
                  <a:lumOff val="5000"/>
                </a:srgbClr>
              </a:solidFill>
            </a:endParaRPr>
          </a:p>
        </p:txBody>
      </p:sp>
      <p:sp>
        <p:nvSpPr>
          <p:cNvPr id="21" name="TextBox 20">
            <a:extLst>
              <a:ext uri="{FF2B5EF4-FFF2-40B4-BE49-F238E27FC236}">
                <a16:creationId xmlns:a16="http://schemas.microsoft.com/office/drawing/2014/main" id="{F574801A-337C-41B6-8E3B-18272CBF714C}"/>
              </a:ext>
            </a:extLst>
          </p:cNvPr>
          <p:cNvSpPr txBox="1"/>
          <p:nvPr/>
        </p:nvSpPr>
        <p:spPr>
          <a:xfrm>
            <a:off x="591312" y="1997508"/>
            <a:ext cx="1647960" cy="2631490"/>
          </a:xfrm>
          <a:prstGeom prst="rect">
            <a:avLst/>
          </a:prstGeom>
          <a:noFill/>
        </p:spPr>
        <p:txBody>
          <a:bodyPr wrap="square" rtlCol="0">
            <a:spAutoFit/>
          </a:bodyPr>
          <a:lstStyle/>
          <a:p>
            <a:r>
              <a:rPr lang="en-US" sz="1100" dirty="0">
                <a:solidFill>
                  <a:srgbClr val="000000"/>
                </a:solidFill>
                <a:latin typeface="Menlo" panose="020B0609030804020204" pitchFamily="49" charset="0"/>
              </a:rPr>
              <a:t>Developed a Currency-exchange-service which converts one currency to other. So it needs input as from currency like USD, to like INR and quantity. /currency-exchange/from/USD/to/INR/quantity/10</a:t>
            </a:r>
          </a:p>
          <a:p>
            <a:pPr marL="171450" indent="-171450">
              <a:buFont typeface="Arial" panose="020B0604020202020204" pitchFamily="34" charset="0"/>
              <a:buChar char="•"/>
            </a:pPr>
            <a:endParaRPr lang="en-IN" sz="1100" i="1" dirty="0">
              <a:solidFill>
                <a:srgbClr val="002060"/>
              </a:solidFill>
            </a:endParaRPr>
          </a:p>
        </p:txBody>
      </p:sp>
      <p:sp>
        <p:nvSpPr>
          <p:cNvPr id="23" name="TextBox 22">
            <a:extLst>
              <a:ext uri="{FF2B5EF4-FFF2-40B4-BE49-F238E27FC236}">
                <a16:creationId xmlns:a16="http://schemas.microsoft.com/office/drawing/2014/main" id="{238775B7-3977-43B0-A00F-7040C4D18EEF}"/>
              </a:ext>
            </a:extLst>
          </p:cNvPr>
          <p:cNvSpPr txBox="1"/>
          <p:nvPr/>
        </p:nvSpPr>
        <p:spPr>
          <a:xfrm>
            <a:off x="2745581" y="2182962"/>
            <a:ext cx="3865669" cy="2308324"/>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rgbClr val="002060"/>
                </a:solidFill>
              </a:rPr>
              <a:t>Developed the Currency-exchange-service API with H2 in memory </a:t>
            </a:r>
            <a:r>
              <a:rPr lang="en-IN" sz="1200" dirty="0" err="1">
                <a:solidFill>
                  <a:srgbClr val="002060"/>
                </a:solidFill>
              </a:rPr>
              <a:t>db</a:t>
            </a:r>
            <a:r>
              <a:rPr lang="en-IN" sz="1200" dirty="0">
                <a:solidFill>
                  <a:srgbClr val="002060"/>
                </a:solidFill>
              </a:rPr>
              <a:t> which has currency exchange rates like below </a:t>
            </a:r>
            <a:r>
              <a:rPr lang="en-US" sz="1200" dirty="0">
                <a:solidFill>
                  <a:srgbClr val="002060"/>
                </a:solidFill>
              </a:rPr>
              <a:t>'USD','INR',75,  'EUR','INR’,80,  'AUD','INR',25,0,  'CAD','INR',53,0. </a:t>
            </a:r>
          </a:p>
          <a:p>
            <a:pPr marL="171450" indent="-171450">
              <a:buFont typeface="Arial" panose="020B0604020202020204" pitchFamily="34" charset="0"/>
              <a:buChar char="•"/>
            </a:pPr>
            <a:r>
              <a:rPr lang="en-US" sz="1200" dirty="0">
                <a:solidFill>
                  <a:srgbClr val="002060"/>
                </a:solidFill>
              </a:rPr>
              <a:t>This service will accept the inputs like currency from,  to and quantity as URL path parameters and returns output as </a:t>
            </a:r>
            <a:r>
              <a:rPr lang="en-US" sz="1200" dirty="0" err="1">
                <a:solidFill>
                  <a:srgbClr val="002060"/>
                </a:solidFill>
              </a:rPr>
              <a:t>conversionMultiple</a:t>
            </a:r>
            <a:r>
              <a:rPr lang="en-US" sz="1200" dirty="0">
                <a:solidFill>
                  <a:srgbClr val="002060"/>
                </a:solidFill>
              </a:rPr>
              <a:t>, </a:t>
            </a:r>
            <a:r>
              <a:rPr lang="en-US" sz="1200" dirty="0" err="1">
                <a:solidFill>
                  <a:srgbClr val="002060"/>
                </a:solidFill>
              </a:rPr>
              <a:t>totalCalculatedAmount</a:t>
            </a:r>
            <a:r>
              <a:rPr lang="en-US" sz="1200" dirty="0">
                <a:solidFill>
                  <a:srgbClr val="002060"/>
                </a:solidFill>
              </a:rPr>
              <a:t>.</a:t>
            </a:r>
          </a:p>
          <a:p>
            <a:pPr marL="171450" indent="-171450">
              <a:buFont typeface="Arial" panose="020B0604020202020204" pitchFamily="34" charset="0"/>
              <a:buChar char="•"/>
            </a:pPr>
            <a:r>
              <a:rPr lang="en-US" sz="1200" dirty="0">
                <a:solidFill>
                  <a:srgbClr val="002060"/>
                </a:solidFill>
              </a:rPr>
              <a:t>Created the </a:t>
            </a:r>
            <a:r>
              <a:rPr lang="en-US" sz="1200" dirty="0" err="1">
                <a:solidFill>
                  <a:srgbClr val="002060"/>
                </a:solidFill>
              </a:rPr>
              <a:t>Dockerfile</a:t>
            </a:r>
            <a:r>
              <a:rPr lang="en-US" sz="1200" dirty="0">
                <a:solidFill>
                  <a:srgbClr val="002060"/>
                </a:solidFill>
              </a:rPr>
              <a:t> to create the docker image.</a:t>
            </a:r>
          </a:p>
          <a:p>
            <a:pPr marL="171450" indent="-171450">
              <a:buFont typeface="Arial" panose="020B0604020202020204" pitchFamily="34" charset="0"/>
              <a:buChar char="•"/>
            </a:pPr>
            <a:r>
              <a:rPr lang="en-US" sz="1200" dirty="0">
                <a:solidFill>
                  <a:srgbClr val="002060"/>
                </a:solidFill>
              </a:rPr>
              <a:t>Pushed the image to AWS ECR and then run the terraform script to create the cluster, services and task in the AWS ECS.</a:t>
            </a:r>
            <a:endParaRPr lang="en-IN" sz="1200" dirty="0">
              <a:solidFill>
                <a:srgbClr val="002060"/>
              </a:solidFill>
            </a:endParaRPr>
          </a:p>
          <a:p>
            <a:endParaRPr lang="en-IN" sz="1200" dirty="0">
              <a:solidFill>
                <a:srgbClr val="002060"/>
              </a:solidFill>
            </a:endParaRPr>
          </a:p>
        </p:txBody>
      </p:sp>
      <p:sp>
        <p:nvSpPr>
          <p:cNvPr id="25" name="TextBox 24">
            <a:extLst>
              <a:ext uri="{FF2B5EF4-FFF2-40B4-BE49-F238E27FC236}">
                <a16:creationId xmlns:a16="http://schemas.microsoft.com/office/drawing/2014/main" id="{B84362AA-CC68-4E8F-A17B-1CE02C6097D0}"/>
              </a:ext>
            </a:extLst>
          </p:cNvPr>
          <p:cNvSpPr txBox="1"/>
          <p:nvPr/>
        </p:nvSpPr>
        <p:spPr>
          <a:xfrm>
            <a:off x="7366001" y="2191708"/>
            <a:ext cx="1310456" cy="193899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vl1pPr>
          </a:lstStyle>
          <a:p>
            <a:r>
              <a:rPr lang="en-US" sz="1200" dirty="0">
                <a:solidFill>
                  <a:srgbClr val="002060"/>
                </a:solidFill>
              </a:rPr>
              <a:t>"from":"USD","to":"INR","conversionMultiple":75.00,"quantity":10,"totalCalculatedAmount":750.00,"port":8080</a:t>
            </a:r>
          </a:p>
          <a:p>
            <a:endParaRPr lang="en-IN" sz="1200" dirty="0">
              <a:solidFill>
                <a:srgbClr val="002060"/>
              </a:solidFill>
            </a:endParaRPr>
          </a:p>
          <a:p>
            <a:endParaRPr lang="en-IN" sz="1200" dirty="0">
              <a:solidFill>
                <a:srgbClr val="002060"/>
              </a:solidFill>
            </a:endParaRPr>
          </a:p>
        </p:txBody>
      </p:sp>
      <p:sp>
        <p:nvSpPr>
          <p:cNvPr id="12" name="Rounded Rectangle 116">
            <a:extLst>
              <a:ext uri="{FF2B5EF4-FFF2-40B4-BE49-F238E27FC236}">
                <a16:creationId xmlns:a16="http://schemas.microsoft.com/office/drawing/2014/main" id="{3BA18A60-2FD4-449F-ABBF-23FD6F584642}"/>
              </a:ext>
            </a:extLst>
          </p:cNvPr>
          <p:cNvSpPr/>
          <p:nvPr/>
        </p:nvSpPr>
        <p:spPr bwMode="auto">
          <a:xfrm>
            <a:off x="2084004" y="572890"/>
            <a:ext cx="5826628" cy="522939"/>
          </a:xfrm>
          <a:prstGeom prst="roundRect">
            <a:avLst>
              <a:gd name="adj" fmla="val 7086"/>
            </a:avLst>
          </a:prstGeom>
          <a:solidFill>
            <a:schemeClr val="accent1">
              <a:lumMod val="20000"/>
              <a:lumOff val="80000"/>
            </a:schemeClr>
          </a:solidFill>
          <a:ln w="12700" cap="flat" cmpd="sng" algn="ctr">
            <a:noFill/>
            <a:prstDash val="solid"/>
            <a:round/>
            <a:headEnd type="none" w="med" len="med"/>
            <a:tailEnd type="none" w="med" len="med"/>
          </a:ln>
          <a:effectLst>
            <a:outerShdw blurRad="393700" dir="9600000" sx="96000" sy="96000" algn="ctr" rotWithShape="0">
              <a:prstClr val="black">
                <a:alpha val="58000"/>
              </a:prstClr>
            </a:outerShdw>
          </a:effectLst>
        </p:spPr>
        <p:txBody>
          <a:bodyPr vert="horz" wrap="square" lIns="411480" tIns="25718" rIns="51435" bIns="25718" numCol="1" rtlCol="0" anchor="ctr" anchorCtr="0" compatLnSpc="1">
            <a:prstTxWarp prst="textNoShape">
              <a:avLst/>
            </a:prstTxWarp>
          </a:bodyPr>
          <a:lstStyle/>
          <a:p>
            <a:r>
              <a:rPr lang="en-US" sz="1200" b="1" i="1" dirty="0">
                <a:solidFill>
                  <a:srgbClr val="002060"/>
                </a:solidFill>
              </a:rPr>
              <a:t>ECS, ECR, EC2, </a:t>
            </a:r>
            <a:r>
              <a:rPr lang="en-US" sz="1200" b="1" i="1" dirty="0" err="1">
                <a:solidFill>
                  <a:srgbClr val="002060"/>
                </a:solidFill>
              </a:rPr>
              <a:t>LoadBalancer</a:t>
            </a:r>
            <a:r>
              <a:rPr lang="en-US" sz="1200" b="1" i="1" dirty="0">
                <a:solidFill>
                  <a:srgbClr val="002060"/>
                </a:solidFill>
              </a:rPr>
              <a:t> full access and IAM access</a:t>
            </a:r>
          </a:p>
        </p:txBody>
      </p:sp>
      <p:grpSp>
        <p:nvGrpSpPr>
          <p:cNvPr id="13" name="Group 12">
            <a:extLst>
              <a:ext uri="{FF2B5EF4-FFF2-40B4-BE49-F238E27FC236}">
                <a16:creationId xmlns:a16="http://schemas.microsoft.com/office/drawing/2014/main" id="{5E200936-DB10-4C41-990E-3866C303E5CC}"/>
              </a:ext>
            </a:extLst>
          </p:cNvPr>
          <p:cNvGrpSpPr/>
          <p:nvPr/>
        </p:nvGrpSpPr>
        <p:grpSpPr>
          <a:xfrm>
            <a:off x="347999" y="666251"/>
            <a:ext cx="1604171" cy="555514"/>
            <a:chOff x="86743" y="1021851"/>
            <a:chExt cx="1284382" cy="713983"/>
          </a:xfrm>
        </p:grpSpPr>
        <p:sp>
          <p:nvSpPr>
            <p:cNvPr id="15" name="Freeform 48">
              <a:extLst>
                <a:ext uri="{FF2B5EF4-FFF2-40B4-BE49-F238E27FC236}">
                  <a16:creationId xmlns:a16="http://schemas.microsoft.com/office/drawing/2014/main" id="{868A173D-BEB4-44DF-A343-AAE2514EB301}"/>
                </a:ext>
              </a:extLst>
            </p:cNvPr>
            <p:cNvSpPr>
              <a:spLocks/>
            </p:cNvSpPr>
            <p:nvPr/>
          </p:nvSpPr>
          <p:spPr bwMode="auto">
            <a:xfrm>
              <a:off x="86743" y="1021851"/>
              <a:ext cx="1284382" cy="602115"/>
            </a:xfrm>
            <a:custGeom>
              <a:avLst/>
              <a:gdLst>
                <a:gd name="T0" fmla="*/ 656 w 760"/>
                <a:gd name="T1" fmla="*/ 186 h 212"/>
                <a:gd name="T2" fmla="*/ 44 w 760"/>
                <a:gd name="T3" fmla="*/ 186 h 212"/>
                <a:gd name="T4" fmla="*/ 43 w 760"/>
                <a:gd name="T5" fmla="*/ 186 h 212"/>
                <a:gd name="T6" fmla="*/ 32 w 760"/>
                <a:gd name="T7" fmla="*/ 187 h 212"/>
                <a:gd name="T8" fmla="*/ 16 w 760"/>
                <a:gd name="T9" fmla="*/ 192 h 212"/>
                <a:gd name="T10" fmla="*/ 0 w 760"/>
                <a:gd name="T11" fmla="*/ 212 h 212"/>
                <a:gd name="T12" fmla="*/ 0 w 760"/>
                <a:gd name="T13" fmla="*/ 209 h 212"/>
                <a:gd name="T14" fmla="*/ 0 w 760"/>
                <a:gd name="T15" fmla="*/ 189 h 212"/>
                <a:gd name="T16" fmla="*/ 0 w 760"/>
                <a:gd name="T17" fmla="*/ 52 h 212"/>
                <a:gd name="T18" fmla="*/ 0 w 760"/>
                <a:gd name="T19" fmla="*/ 28 h 212"/>
                <a:gd name="T20" fmla="*/ 14 w 760"/>
                <a:gd name="T21" fmla="*/ 8 h 212"/>
                <a:gd name="T22" fmla="*/ 30 w 760"/>
                <a:gd name="T23" fmla="*/ 2 h 212"/>
                <a:gd name="T24" fmla="*/ 42 w 760"/>
                <a:gd name="T25" fmla="*/ 0 h 212"/>
                <a:gd name="T26" fmla="*/ 43 w 760"/>
                <a:gd name="T27" fmla="*/ 0 h 212"/>
                <a:gd name="T28" fmla="*/ 44 w 760"/>
                <a:gd name="T29" fmla="*/ 0 h 212"/>
                <a:gd name="T30" fmla="*/ 656 w 760"/>
                <a:gd name="T31" fmla="*/ 0 h 212"/>
                <a:gd name="T32" fmla="*/ 760 w 760"/>
                <a:gd name="T33" fmla="*/ 92 h 212"/>
                <a:gd name="T34" fmla="*/ 656 w 760"/>
                <a:gd name="T35" fmla="*/ 186 h 212"/>
                <a:gd name="connsiteX0" fmla="*/ 8632 w 10189"/>
                <a:gd name="connsiteY0" fmla="*/ 8774 h 10000"/>
                <a:gd name="connsiteX1" fmla="*/ 579 w 10189"/>
                <a:gd name="connsiteY1" fmla="*/ 8774 h 10000"/>
                <a:gd name="connsiteX2" fmla="*/ 566 w 10189"/>
                <a:gd name="connsiteY2" fmla="*/ 8774 h 10000"/>
                <a:gd name="connsiteX3" fmla="*/ 421 w 10189"/>
                <a:gd name="connsiteY3" fmla="*/ 8821 h 10000"/>
                <a:gd name="connsiteX4" fmla="*/ 211 w 10189"/>
                <a:gd name="connsiteY4" fmla="*/ 9057 h 10000"/>
                <a:gd name="connsiteX5" fmla="*/ 0 w 10189"/>
                <a:gd name="connsiteY5" fmla="*/ 10000 h 10000"/>
                <a:gd name="connsiteX6" fmla="*/ 0 w 10189"/>
                <a:gd name="connsiteY6" fmla="*/ 9858 h 10000"/>
                <a:gd name="connsiteX7" fmla="*/ 0 w 10189"/>
                <a:gd name="connsiteY7" fmla="*/ 8915 h 10000"/>
                <a:gd name="connsiteX8" fmla="*/ 0 w 10189"/>
                <a:gd name="connsiteY8" fmla="*/ 2453 h 10000"/>
                <a:gd name="connsiteX9" fmla="*/ 0 w 10189"/>
                <a:gd name="connsiteY9" fmla="*/ 1321 h 10000"/>
                <a:gd name="connsiteX10" fmla="*/ 184 w 10189"/>
                <a:gd name="connsiteY10" fmla="*/ 377 h 10000"/>
                <a:gd name="connsiteX11" fmla="*/ 395 w 10189"/>
                <a:gd name="connsiteY11" fmla="*/ 94 h 10000"/>
                <a:gd name="connsiteX12" fmla="*/ 553 w 10189"/>
                <a:gd name="connsiteY12" fmla="*/ 0 h 10000"/>
                <a:gd name="connsiteX13" fmla="*/ 566 w 10189"/>
                <a:gd name="connsiteY13" fmla="*/ 0 h 10000"/>
                <a:gd name="connsiteX14" fmla="*/ 579 w 10189"/>
                <a:gd name="connsiteY14" fmla="*/ 0 h 10000"/>
                <a:gd name="connsiteX15" fmla="*/ 8632 w 10189"/>
                <a:gd name="connsiteY15" fmla="*/ 0 h 10000"/>
                <a:gd name="connsiteX16" fmla="*/ 10189 w 10189"/>
                <a:gd name="connsiteY16" fmla="*/ 4340 h 10000"/>
                <a:gd name="connsiteX17" fmla="*/ 8632 w 10189"/>
                <a:gd name="connsiteY17" fmla="*/ 8774 h 10000"/>
                <a:gd name="connsiteX0" fmla="*/ 8632 w 10241"/>
                <a:gd name="connsiteY0" fmla="*/ 8774 h 10000"/>
                <a:gd name="connsiteX1" fmla="*/ 579 w 10241"/>
                <a:gd name="connsiteY1" fmla="*/ 8774 h 10000"/>
                <a:gd name="connsiteX2" fmla="*/ 566 w 10241"/>
                <a:gd name="connsiteY2" fmla="*/ 8774 h 10000"/>
                <a:gd name="connsiteX3" fmla="*/ 421 w 10241"/>
                <a:gd name="connsiteY3" fmla="*/ 8821 h 10000"/>
                <a:gd name="connsiteX4" fmla="*/ 211 w 10241"/>
                <a:gd name="connsiteY4" fmla="*/ 9057 h 10000"/>
                <a:gd name="connsiteX5" fmla="*/ 0 w 10241"/>
                <a:gd name="connsiteY5" fmla="*/ 10000 h 10000"/>
                <a:gd name="connsiteX6" fmla="*/ 0 w 10241"/>
                <a:gd name="connsiteY6" fmla="*/ 9858 h 10000"/>
                <a:gd name="connsiteX7" fmla="*/ 0 w 10241"/>
                <a:gd name="connsiteY7" fmla="*/ 8915 h 10000"/>
                <a:gd name="connsiteX8" fmla="*/ 0 w 10241"/>
                <a:gd name="connsiteY8" fmla="*/ 2453 h 10000"/>
                <a:gd name="connsiteX9" fmla="*/ 0 w 10241"/>
                <a:gd name="connsiteY9" fmla="*/ 1321 h 10000"/>
                <a:gd name="connsiteX10" fmla="*/ 184 w 10241"/>
                <a:gd name="connsiteY10" fmla="*/ 377 h 10000"/>
                <a:gd name="connsiteX11" fmla="*/ 395 w 10241"/>
                <a:gd name="connsiteY11" fmla="*/ 94 h 10000"/>
                <a:gd name="connsiteX12" fmla="*/ 553 w 10241"/>
                <a:gd name="connsiteY12" fmla="*/ 0 h 10000"/>
                <a:gd name="connsiteX13" fmla="*/ 566 w 10241"/>
                <a:gd name="connsiteY13" fmla="*/ 0 h 10000"/>
                <a:gd name="connsiteX14" fmla="*/ 579 w 10241"/>
                <a:gd name="connsiteY14" fmla="*/ 0 h 10000"/>
                <a:gd name="connsiteX15" fmla="*/ 6985 w 10241"/>
                <a:gd name="connsiteY15" fmla="*/ 0 h 10000"/>
                <a:gd name="connsiteX16" fmla="*/ 10189 w 10241"/>
                <a:gd name="connsiteY16" fmla="*/ 4340 h 10000"/>
                <a:gd name="connsiteX17" fmla="*/ 8632 w 10241"/>
                <a:gd name="connsiteY17" fmla="*/ 8774 h 10000"/>
                <a:gd name="connsiteX0" fmla="*/ 6601 w 10190"/>
                <a:gd name="connsiteY0" fmla="*/ 8774 h 10000"/>
                <a:gd name="connsiteX1" fmla="*/ 579 w 10190"/>
                <a:gd name="connsiteY1" fmla="*/ 8774 h 10000"/>
                <a:gd name="connsiteX2" fmla="*/ 566 w 10190"/>
                <a:gd name="connsiteY2" fmla="*/ 8774 h 10000"/>
                <a:gd name="connsiteX3" fmla="*/ 421 w 10190"/>
                <a:gd name="connsiteY3" fmla="*/ 8821 h 10000"/>
                <a:gd name="connsiteX4" fmla="*/ 211 w 10190"/>
                <a:gd name="connsiteY4" fmla="*/ 9057 h 10000"/>
                <a:gd name="connsiteX5" fmla="*/ 0 w 10190"/>
                <a:gd name="connsiteY5" fmla="*/ 10000 h 10000"/>
                <a:gd name="connsiteX6" fmla="*/ 0 w 10190"/>
                <a:gd name="connsiteY6" fmla="*/ 9858 h 10000"/>
                <a:gd name="connsiteX7" fmla="*/ 0 w 10190"/>
                <a:gd name="connsiteY7" fmla="*/ 8915 h 10000"/>
                <a:gd name="connsiteX8" fmla="*/ 0 w 10190"/>
                <a:gd name="connsiteY8" fmla="*/ 2453 h 10000"/>
                <a:gd name="connsiteX9" fmla="*/ 0 w 10190"/>
                <a:gd name="connsiteY9" fmla="*/ 1321 h 10000"/>
                <a:gd name="connsiteX10" fmla="*/ 184 w 10190"/>
                <a:gd name="connsiteY10" fmla="*/ 377 h 10000"/>
                <a:gd name="connsiteX11" fmla="*/ 395 w 10190"/>
                <a:gd name="connsiteY11" fmla="*/ 94 h 10000"/>
                <a:gd name="connsiteX12" fmla="*/ 553 w 10190"/>
                <a:gd name="connsiteY12" fmla="*/ 0 h 10000"/>
                <a:gd name="connsiteX13" fmla="*/ 566 w 10190"/>
                <a:gd name="connsiteY13" fmla="*/ 0 h 10000"/>
                <a:gd name="connsiteX14" fmla="*/ 579 w 10190"/>
                <a:gd name="connsiteY14" fmla="*/ 0 h 10000"/>
                <a:gd name="connsiteX15" fmla="*/ 6985 w 10190"/>
                <a:gd name="connsiteY15" fmla="*/ 0 h 10000"/>
                <a:gd name="connsiteX16" fmla="*/ 10189 w 10190"/>
                <a:gd name="connsiteY16" fmla="*/ 4340 h 10000"/>
                <a:gd name="connsiteX17" fmla="*/ 6601 w 10190"/>
                <a:gd name="connsiteY17" fmla="*/ 8774 h 10000"/>
                <a:gd name="connsiteX0" fmla="*/ 6601 w 8219"/>
                <a:gd name="connsiteY0" fmla="*/ 8774 h 10000"/>
                <a:gd name="connsiteX1" fmla="*/ 579 w 8219"/>
                <a:gd name="connsiteY1" fmla="*/ 8774 h 10000"/>
                <a:gd name="connsiteX2" fmla="*/ 566 w 8219"/>
                <a:gd name="connsiteY2" fmla="*/ 8774 h 10000"/>
                <a:gd name="connsiteX3" fmla="*/ 421 w 8219"/>
                <a:gd name="connsiteY3" fmla="*/ 8821 h 10000"/>
                <a:gd name="connsiteX4" fmla="*/ 211 w 8219"/>
                <a:gd name="connsiteY4" fmla="*/ 9057 h 10000"/>
                <a:gd name="connsiteX5" fmla="*/ 0 w 8219"/>
                <a:gd name="connsiteY5" fmla="*/ 10000 h 10000"/>
                <a:gd name="connsiteX6" fmla="*/ 0 w 8219"/>
                <a:gd name="connsiteY6" fmla="*/ 9858 h 10000"/>
                <a:gd name="connsiteX7" fmla="*/ 0 w 8219"/>
                <a:gd name="connsiteY7" fmla="*/ 8915 h 10000"/>
                <a:gd name="connsiteX8" fmla="*/ 0 w 8219"/>
                <a:gd name="connsiteY8" fmla="*/ 2453 h 10000"/>
                <a:gd name="connsiteX9" fmla="*/ 0 w 8219"/>
                <a:gd name="connsiteY9" fmla="*/ 1321 h 10000"/>
                <a:gd name="connsiteX10" fmla="*/ 184 w 8219"/>
                <a:gd name="connsiteY10" fmla="*/ 377 h 10000"/>
                <a:gd name="connsiteX11" fmla="*/ 395 w 8219"/>
                <a:gd name="connsiteY11" fmla="*/ 94 h 10000"/>
                <a:gd name="connsiteX12" fmla="*/ 553 w 8219"/>
                <a:gd name="connsiteY12" fmla="*/ 0 h 10000"/>
                <a:gd name="connsiteX13" fmla="*/ 566 w 8219"/>
                <a:gd name="connsiteY13" fmla="*/ 0 h 10000"/>
                <a:gd name="connsiteX14" fmla="*/ 579 w 8219"/>
                <a:gd name="connsiteY14" fmla="*/ 0 h 10000"/>
                <a:gd name="connsiteX15" fmla="*/ 6985 w 8219"/>
                <a:gd name="connsiteY15" fmla="*/ 0 h 10000"/>
                <a:gd name="connsiteX16" fmla="*/ 8213 w 8219"/>
                <a:gd name="connsiteY16" fmla="*/ 4254 h 10000"/>
                <a:gd name="connsiteX17" fmla="*/ 6601 w 8219"/>
                <a:gd name="connsiteY17" fmla="*/ 877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19" h="10000">
                  <a:moveTo>
                    <a:pt x="6601" y="8774"/>
                  </a:moveTo>
                  <a:lnTo>
                    <a:pt x="579" y="8774"/>
                  </a:lnTo>
                  <a:lnTo>
                    <a:pt x="566" y="8774"/>
                  </a:lnTo>
                  <a:cubicBezTo>
                    <a:pt x="513" y="8774"/>
                    <a:pt x="461" y="8821"/>
                    <a:pt x="421" y="8821"/>
                  </a:cubicBezTo>
                  <a:cubicBezTo>
                    <a:pt x="355" y="8868"/>
                    <a:pt x="276" y="8962"/>
                    <a:pt x="211" y="9057"/>
                  </a:cubicBezTo>
                  <a:cubicBezTo>
                    <a:pt x="105" y="9245"/>
                    <a:pt x="26" y="9528"/>
                    <a:pt x="0" y="10000"/>
                  </a:cubicBezTo>
                  <a:lnTo>
                    <a:pt x="0" y="9858"/>
                  </a:lnTo>
                  <a:lnTo>
                    <a:pt x="0" y="8915"/>
                  </a:lnTo>
                  <a:lnTo>
                    <a:pt x="0" y="2453"/>
                  </a:lnTo>
                  <a:lnTo>
                    <a:pt x="0" y="1321"/>
                  </a:lnTo>
                  <a:cubicBezTo>
                    <a:pt x="13" y="849"/>
                    <a:pt x="79" y="566"/>
                    <a:pt x="184" y="377"/>
                  </a:cubicBezTo>
                  <a:cubicBezTo>
                    <a:pt x="250" y="236"/>
                    <a:pt x="329" y="142"/>
                    <a:pt x="395" y="94"/>
                  </a:cubicBezTo>
                  <a:cubicBezTo>
                    <a:pt x="461" y="47"/>
                    <a:pt x="526" y="0"/>
                    <a:pt x="553" y="0"/>
                  </a:cubicBezTo>
                  <a:lnTo>
                    <a:pt x="566" y="0"/>
                  </a:lnTo>
                  <a:lnTo>
                    <a:pt x="579" y="0"/>
                  </a:lnTo>
                  <a:lnTo>
                    <a:pt x="6985" y="0"/>
                  </a:lnTo>
                  <a:cubicBezTo>
                    <a:pt x="7866" y="0"/>
                    <a:pt x="8277" y="2792"/>
                    <a:pt x="8213" y="4254"/>
                  </a:cubicBezTo>
                  <a:cubicBezTo>
                    <a:pt x="8149" y="5716"/>
                    <a:pt x="7587" y="8774"/>
                    <a:pt x="6601" y="8774"/>
                  </a:cubicBezTo>
                  <a:close/>
                </a:path>
              </a:pathLst>
            </a:custGeom>
            <a:gradFill flip="none" rotWithShape="1">
              <a:gsLst>
                <a:gs pos="100000">
                  <a:srgbClr val="0063BE">
                    <a:lumMod val="20000"/>
                    <a:lumOff val="80000"/>
                  </a:srgbClr>
                </a:gs>
                <a:gs pos="20000">
                  <a:srgbClr val="0063BE"/>
                </a:gs>
                <a:gs pos="95000">
                  <a:srgbClr val="0063BE">
                    <a:lumMod val="60000"/>
                    <a:lumOff val="40000"/>
                  </a:srgbClr>
                </a:gs>
              </a:gsLst>
              <a:lin ang="10800000" scaled="1"/>
              <a:tileRect/>
            </a:gradFill>
            <a:ln w="9525">
              <a:noFill/>
              <a:round/>
              <a:headEnd/>
              <a:tailEnd/>
            </a:ln>
            <a:effectLst>
              <a:outerShdw blurRad="50800" dist="25400" dir="5400000" algn="t"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pPr defTabSz="514350">
                <a:defRPr/>
              </a:pPr>
              <a:endParaRPr lang="en-US" sz="1050" kern="0" dirty="0">
                <a:solidFill>
                  <a:srgbClr val="000000"/>
                </a:solidFill>
              </a:endParaRPr>
            </a:p>
          </p:txBody>
        </p:sp>
        <p:sp>
          <p:nvSpPr>
            <p:cNvPr id="17" name="TextBox 16">
              <a:extLst>
                <a:ext uri="{FF2B5EF4-FFF2-40B4-BE49-F238E27FC236}">
                  <a16:creationId xmlns:a16="http://schemas.microsoft.com/office/drawing/2014/main" id="{D93D1BE1-A935-456D-8AD3-ACC4D162991A}"/>
                </a:ext>
              </a:extLst>
            </p:cNvPr>
            <p:cNvSpPr txBox="1"/>
            <p:nvPr/>
          </p:nvSpPr>
          <p:spPr>
            <a:xfrm>
              <a:off x="199352" y="1122693"/>
              <a:ext cx="1002933" cy="613141"/>
            </a:xfrm>
            <a:prstGeom prst="rect">
              <a:avLst/>
            </a:prstGeom>
            <a:noFill/>
          </p:spPr>
          <p:txBody>
            <a:bodyPr wrap="square" rtlCol="0">
              <a:spAutoFit/>
            </a:bodyPr>
            <a:lstStyle/>
            <a:p>
              <a:pPr algn="ctr" defTabSz="514350">
                <a:defRPr/>
              </a:pPr>
              <a:r>
                <a:rPr lang="en-IN" sz="1250" b="1" kern="0" dirty="0">
                  <a:solidFill>
                    <a:prstClr val="white"/>
                  </a:solidFill>
                </a:rPr>
                <a:t>Pre-Requisites</a:t>
              </a:r>
            </a:p>
          </p:txBody>
        </p:sp>
      </p:grpSp>
    </p:spTree>
    <p:extLst>
      <p:ext uri="{BB962C8B-B14F-4D97-AF65-F5344CB8AC3E}">
        <p14:creationId xmlns:p14="http://schemas.microsoft.com/office/powerpoint/2010/main" val="230942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0BE5-128F-4898-9F03-1BBC6D116AAC}"/>
              </a:ext>
            </a:extLst>
          </p:cNvPr>
          <p:cNvSpPr>
            <a:spLocks noGrp="1"/>
          </p:cNvSpPr>
          <p:nvPr>
            <p:ph type="title"/>
          </p:nvPr>
        </p:nvSpPr>
        <p:spPr/>
        <p:txBody>
          <a:bodyPr vert="horz" wrap="square" lIns="68580" tIns="34290" rIns="68580" bIns="34290" rtlCol="0" anchor="ctr">
            <a:normAutofit/>
          </a:bodyPr>
          <a:lstStyle/>
          <a:p>
            <a:r>
              <a:rPr lang="en-IN" sz="2400" dirty="0"/>
              <a:t>High Level Architecture</a:t>
            </a:r>
            <a:endParaRPr lang="en-IN" sz="1600" dirty="0">
              <a:solidFill>
                <a:srgbClr val="FF0000"/>
              </a:solidFill>
            </a:endParaRPr>
          </a:p>
        </p:txBody>
      </p:sp>
      <p:sp>
        <p:nvSpPr>
          <p:cNvPr id="7" name="Rectangle 4">
            <a:extLst>
              <a:ext uri="{FF2B5EF4-FFF2-40B4-BE49-F238E27FC236}">
                <a16:creationId xmlns:a16="http://schemas.microsoft.com/office/drawing/2014/main" id="{389B7C9B-6E51-45A8-8EAF-9B401A28660E}"/>
              </a:ext>
            </a:extLst>
          </p:cNvPr>
          <p:cNvSpPr>
            <a:spLocks noChangeArrowheads="1"/>
          </p:cNvSpPr>
          <p:nvPr/>
        </p:nvSpPr>
        <p:spPr bwMode="auto">
          <a:xfrm>
            <a:off x="3002619" y="939831"/>
            <a:ext cx="854080" cy="236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720" tIns="40680" rIns="81720" bIns="406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Unicode MS" charset="0"/>
              </a:defRPr>
            </a:lvl9pPr>
          </a:lstStyle>
          <a:p>
            <a:pPr algn="ctr" hangingPunct="1">
              <a:buClrTx/>
              <a:buFontTx/>
              <a:buNone/>
            </a:pPr>
            <a:r>
              <a:rPr lang="de-DE" altLang="en-US" sz="1000" b="1" dirty="0">
                <a:solidFill>
                  <a:srgbClr val="0066CC"/>
                </a:solidFill>
                <a:latin typeface="Calibri" panose="020F0502020204030204" pitchFamily="34" charset="0"/>
                <a:ea typeface="Microsoft YaHei" panose="020B0503020204020204" pitchFamily="34" charset="-122"/>
              </a:rPr>
              <a:t>AWS Project</a:t>
            </a:r>
          </a:p>
        </p:txBody>
      </p:sp>
      <p:sp>
        <p:nvSpPr>
          <p:cNvPr id="39" name="TextBox 38">
            <a:extLst>
              <a:ext uri="{FF2B5EF4-FFF2-40B4-BE49-F238E27FC236}">
                <a16:creationId xmlns:a16="http://schemas.microsoft.com/office/drawing/2014/main" id="{8E45C33C-420C-4B1F-9978-678E5B9F6008}"/>
              </a:ext>
            </a:extLst>
          </p:cNvPr>
          <p:cNvSpPr txBox="1"/>
          <p:nvPr/>
        </p:nvSpPr>
        <p:spPr>
          <a:xfrm>
            <a:off x="6908448" y="1540504"/>
            <a:ext cx="2033917" cy="2862322"/>
          </a:xfrm>
          <a:prstGeom prst="rect">
            <a:avLst/>
          </a:prstGeom>
          <a:noFill/>
        </p:spPr>
        <p:txBody>
          <a:bodyPr wrap="square" rtlCol="0">
            <a:spAutoFit/>
          </a:bodyPr>
          <a:lstStyle/>
          <a:p>
            <a:r>
              <a:rPr lang="en-US" sz="1200" b="1" dirty="0">
                <a:solidFill>
                  <a:srgbClr val="002060"/>
                </a:solidFill>
              </a:rPr>
              <a:t>Deployment Highlights:</a:t>
            </a:r>
          </a:p>
          <a:p>
            <a:pPr marL="171450" indent="-171450">
              <a:buFont typeface="Arial" panose="020B0604020202020204" pitchFamily="34" charset="0"/>
              <a:buChar char="•"/>
            </a:pPr>
            <a:endParaRPr lang="en-US" sz="1200" dirty="0">
              <a:solidFill>
                <a:srgbClr val="002060"/>
              </a:solidFill>
            </a:endParaRPr>
          </a:p>
          <a:p>
            <a:pPr marL="171450" indent="-171450">
              <a:buFont typeface="Arial" panose="020B0604020202020204" pitchFamily="34" charset="0"/>
              <a:buChar char="•"/>
            </a:pPr>
            <a:r>
              <a:rPr lang="en-US" sz="1200" dirty="0">
                <a:solidFill>
                  <a:srgbClr val="002060"/>
                </a:solidFill>
              </a:rPr>
              <a:t>Single Region - US East Deployment</a:t>
            </a:r>
          </a:p>
          <a:p>
            <a:pPr marL="171450" indent="-171450">
              <a:buFont typeface="Arial" panose="020B0604020202020204" pitchFamily="34" charset="0"/>
              <a:buChar char="•"/>
            </a:pPr>
            <a:endParaRPr lang="en-US" sz="1200" dirty="0">
              <a:solidFill>
                <a:srgbClr val="002060"/>
              </a:solidFill>
            </a:endParaRPr>
          </a:p>
          <a:p>
            <a:pPr marL="171450" indent="-171450">
              <a:buFont typeface="Arial" panose="020B0604020202020204" pitchFamily="34" charset="0"/>
              <a:buChar char="•"/>
            </a:pPr>
            <a:r>
              <a:rPr lang="en-US" sz="1200" dirty="0">
                <a:solidFill>
                  <a:srgbClr val="002060"/>
                </a:solidFill>
              </a:rPr>
              <a:t>ECS cluster, </a:t>
            </a:r>
            <a:r>
              <a:rPr lang="en-US" sz="1200" dirty="0" err="1">
                <a:solidFill>
                  <a:srgbClr val="002060"/>
                </a:solidFill>
              </a:rPr>
              <a:t>fargate</a:t>
            </a:r>
            <a:r>
              <a:rPr lang="en-US" sz="1200" dirty="0">
                <a:solidFill>
                  <a:srgbClr val="002060"/>
                </a:solidFill>
              </a:rPr>
              <a:t>, service and task</a:t>
            </a:r>
          </a:p>
          <a:p>
            <a:pPr marL="171450" indent="-171450">
              <a:buFont typeface="Arial" panose="020B0604020202020204" pitchFamily="34" charset="0"/>
              <a:buChar char="•"/>
            </a:pPr>
            <a:endParaRPr lang="en-US" sz="1200" dirty="0">
              <a:solidFill>
                <a:srgbClr val="002060"/>
              </a:solidFill>
            </a:endParaRPr>
          </a:p>
          <a:p>
            <a:pPr marL="171450" indent="-171450">
              <a:buFont typeface="Arial" panose="020B0604020202020204" pitchFamily="34" charset="0"/>
              <a:buChar char="•"/>
            </a:pPr>
            <a:r>
              <a:rPr lang="en-US" sz="1200" dirty="0">
                <a:solidFill>
                  <a:srgbClr val="002060"/>
                </a:solidFill>
              </a:rPr>
              <a:t>Spring Boot Application hosted on AWS</a:t>
            </a:r>
          </a:p>
          <a:p>
            <a:pPr marL="171450" indent="-171450">
              <a:buFont typeface="Arial" panose="020B0604020202020204" pitchFamily="34" charset="0"/>
              <a:buChar char="•"/>
            </a:pPr>
            <a:endParaRPr lang="en-US" sz="1200" dirty="0">
              <a:solidFill>
                <a:srgbClr val="002060"/>
              </a:solidFill>
            </a:endParaRPr>
          </a:p>
          <a:p>
            <a:pPr marL="171450" indent="-171450">
              <a:buFont typeface="Arial" panose="020B0604020202020204" pitchFamily="34" charset="0"/>
              <a:buChar char="•"/>
            </a:pPr>
            <a:r>
              <a:rPr lang="en-US" sz="1200" dirty="0">
                <a:solidFill>
                  <a:srgbClr val="002060"/>
                </a:solidFill>
              </a:rPr>
              <a:t>Run terraform script to deploy the application in AWS ECS</a:t>
            </a:r>
          </a:p>
          <a:p>
            <a:pPr marL="171450" indent="-171450">
              <a:buFont typeface="Arial" panose="020B0604020202020204" pitchFamily="34" charset="0"/>
              <a:buChar char="•"/>
            </a:pPr>
            <a:endParaRPr lang="en-US" sz="1200" dirty="0">
              <a:solidFill>
                <a:srgbClr val="002060"/>
              </a:solidFill>
            </a:endParaRPr>
          </a:p>
        </p:txBody>
      </p:sp>
      <p:pic>
        <p:nvPicPr>
          <p:cNvPr id="32" name="Picture 31">
            <a:extLst>
              <a:ext uri="{FF2B5EF4-FFF2-40B4-BE49-F238E27FC236}">
                <a16:creationId xmlns:a16="http://schemas.microsoft.com/office/drawing/2014/main" id="{8E7E1776-4E7D-EB4E-89E6-4C928847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535" y="-13541"/>
            <a:ext cx="3478560" cy="1370393"/>
          </a:xfrm>
          <a:prstGeom prst="rect">
            <a:avLst/>
          </a:prstGeom>
        </p:spPr>
      </p:pic>
      <p:pic>
        <p:nvPicPr>
          <p:cNvPr id="34" name="Picture 33">
            <a:extLst>
              <a:ext uri="{FF2B5EF4-FFF2-40B4-BE49-F238E27FC236}">
                <a16:creationId xmlns:a16="http://schemas.microsoft.com/office/drawing/2014/main" id="{5B03C605-97C4-FB4F-BB52-6CAD6AA48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26" y="1356852"/>
            <a:ext cx="5818240" cy="2934929"/>
          </a:xfrm>
          <a:prstGeom prst="rect">
            <a:avLst/>
          </a:prstGeom>
        </p:spPr>
      </p:pic>
    </p:spTree>
    <p:extLst>
      <p:ext uri="{BB962C8B-B14F-4D97-AF65-F5344CB8AC3E}">
        <p14:creationId xmlns:p14="http://schemas.microsoft.com/office/powerpoint/2010/main" val="21526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C86B-9727-4C0C-9542-E993FC6C44C9}"/>
              </a:ext>
            </a:extLst>
          </p:cNvPr>
          <p:cNvSpPr>
            <a:spLocks noGrp="1"/>
          </p:cNvSpPr>
          <p:nvPr>
            <p:ph type="title"/>
          </p:nvPr>
        </p:nvSpPr>
        <p:spPr/>
        <p:txBody>
          <a:bodyPr/>
          <a:lstStyle/>
          <a:p>
            <a:r>
              <a:rPr lang="en-IN" dirty="0"/>
              <a:t>Deliverables</a:t>
            </a:r>
          </a:p>
        </p:txBody>
      </p:sp>
      <p:sp>
        <p:nvSpPr>
          <p:cNvPr id="3" name="TextBox 2">
            <a:extLst>
              <a:ext uri="{FF2B5EF4-FFF2-40B4-BE49-F238E27FC236}">
                <a16:creationId xmlns:a16="http://schemas.microsoft.com/office/drawing/2014/main" id="{3B12899C-F990-4357-AE90-A777D8354E36}"/>
              </a:ext>
            </a:extLst>
          </p:cNvPr>
          <p:cNvSpPr txBox="1"/>
          <p:nvPr/>
        </p:nvSpPr>
        <p:spPr>
          <a:xfrm>
            <a:off x="958645" y="527540"/>
            <a:ext cx="7160342" cy="3396571"/>
          </a:xfrm>
          <a:prstGeom prst="rect">
            <a:avLst/>
          </a:prstGeom>
          <a:solidFill>
            <a:srgbClr val="F4F3F9"/>
          </a:solidFill>
          <a:ln>
            <a:solidFill>
              <a:srgbClr val="0070C0"/>
            </a:solidFill>
          </a:ln>
        </p:spPr>
        <p:txBody>
          <a:bodyPr wrap="square" rtlCol="0">
            <a:spAutoFit/>
          </a:bodyPr>
          <a:lstStyle/>
          <a:p>
            <a:pPr marL="285750" indent="-285750">
              <a:buFont typeface="Arial" panose="020B0604020202020204" pitchFamily="34" charset="0"/>
              <a:buChar char="•"/>
            </a:pPr>
            <a:r>
              <a:rPr lang="en-IN" sz="1400" b="1" dirty="0">
                <a:solidFill>
                  <a:srgbClr val="002060"/>
                </a:solidFill>
              </a:rPr>
              <a:t>Developed the currency-exchange-service spring boot application </a:t>
            </a:r>
            <a:r>
              <a:rPr lang="en-IN" sz="1400" b="1" dirty="0" err="1">
                <a:solidFill>
                  <a:srgbClr val="002060"/>
                </a:solidFill>
              </a:rPr>
              <a:t>api</a:t>
            </a:r>
            <a:r>
              <a:rPr lang="en-IN" sz="1400" b="1" dirty="0">
                <a:solidFill>
                  <a:srgbClr val="002060"/>
                </a:solidFill>
              </a:rPr>
              <a:t> – </a:t>
            </a:r>
            <a:r>
              <a:rPr lang="en-US" dirty="0">
                <a:hlinkClick r:id="rId2"/>
              </a:rPr>
              <a:t>http://204.236.208.235:8080/currency-exchange-service/currency-exchange/from/USD/to/INR/quantity/10</a:t>
            </a:r>
            <a:r>
              <a:rPr lang="en-US" dirty="0"/>
              <a:t> </a:t>
            </a:r>
          </a:p>
          <a:p>
            <a:pPr marL="285750" indent="-285750">
              <a:buFont typeface="Arial" panose="020B0604020202020204" pitchFamily="34" charset="0"/>
              <a:buChar char="•"/>
            </a:pPr>
            <a:r>
              <a:rPr lang="en-US"/>
              <a:t>curl --location --request POST http://204.236.208.235:8080/currency-exchange-service/currency-exchange/from/USD/to/INR/quantity/10</a:t>
            </a:r>
            <a:endParaRPr lang="en-US" dirty="0"/>
          </a:p>
          <a:p>
            <a:pPr marL="285750" indent="-285750">
              <a:buFont typeface="Arial" panose="020B0604020202020204" pitchFamily="34" charset="0"/>
              <a:buChar char="•"/>
            </a:pPr>
            <a:r>
              <a:rPr lang="en-US" sz="1400" b="1" dirty="0">
                <a:solidFill>
                  <a:srgbClr val="002060"/>
                </a:solidFill>
              </a:rPr>
              <a:t>and provides output as json format - </a:t>
            </a:r>
            <a:r>
              <a:rPr lang="en-US" dirty="0"/>
              <a:t>{"from":"USD","to":"INR","conversionMultiple":75.00,"quantity":10,"totalCalculatedAmount":750.00,"port":8080}</a:t>
            </a:r>
          </a:p>
          <a:p>
            <a:pPr marL="285750" indent="-285750">
              <a:buFont typeface="Arial" panose="020B0604020202020204" pitchFamily="34" charset="0"/>
              <a:buChar char="•"/>
            </a:pPr>
            <a:r>
              <a:rPr lang="en-US" sz="1400" b="1" dirty="0" err="1">
                <a:solidFill>
                  <a:srgbClr val="002060"/>
                </a:solidFill>
              </a:rPr>
              <a:t>Dockerfile</a:t>
            </a:r>
            <a:r>
              <a:rPr lang="en-US" sz="1400" b="1" dirty="0">
                <a:solidFill>
                  <a:srgbClr val="002060"/>
                </a:solidFill>
              </a:rPr>
              <a:t> – used to create the docker images using Docker build –t name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b="1" dirty="0">
                <a:solidFill>
                  <a:srgbClr val="002060"/>
                </a:solidFill>
              </a:rPr>
              <a:t>Terraform script is written and it consists of :</a:t>
            </a:r>
          </a:p>
          <a:p>
            <a:pPr marL="285750" indent="-285750">
              <a:buFont typeface="Arial" panose="020B0604020202020204" pitchFamily="34" charset="0"/>
              <a:buChar char="•"/>
            </a:pPr>
            <a:r>
              <a:rPr lang="en-US" sz="1400" b="1" dirty="0" err="1">
                <a:solidFill>
                  <a:srgbClr val="002060"/>
                </a:solidFill>
              </a:rPr>
              <a:t>Variables.tf</a:t>
            </a:r>
            <a:r>
              <a:rPr lang="en-US" sz="1400" b="1" dirty="0">
                <a:solidFill>
                  <a:srgbClr val="002060"/>
                </a:solidFill>
              </a:rPr>
              <a:t>  - we declare the variables required for </a:t>
            </a:r>
            <a:r>
              <a:rPr lang="en-US" sz="1400" b="1" dirty="0" err="1">
                <a:solidFill>
                  <a:srgbClr val="002060"/>
                </a:solidFill>
              </a:rPr>
              <a:t>vpc</a:t>
            </a:r>
            <a:r>
              <a:rPr lang="en-US" sz="1400" b="1" dirty="0">
                <a:solidFill>
                  <a:srgbClr val="002060"/>
                </a:solidFill>
              </a:rPr>
              <a:t> , subnet and task role name.</a:t>
            </a:r>
          </a:p>
          <a:p>
            <a:pPr marL="285750" indent="-285750">
              <a:buFont typeface="Arial" panose="020B0604020202020204" pitchFamily="34" charset="0"/>
              <a:buChar char="•"/>
            </a:pPr>
            <a:r>
              <a:rPr lang="en-US" sz="1400" b="1" dirty="0" err="1">
                <a:solidFill>
                  <a:srgbClr val="002060"/>
                </a:solidFill>
              </a:rPr>
              <a:t>main.tf</a:t>
            </a:r>
            <a:r>
              <a:rPr lang="en-US" sz="1400" b="1" dirty="0">
                <a:solidFill>
                  <a:srgbClr val="002060"/>
                </a:solidFill>
              </a:rPr>
              <a:t>  - just declare the cloud provider we are using and also region.</a:t>
            </a:r>
          </a:p>
          <a:p>
            <a:pPr marL="285750" indent="-285750">
              <a:buFont typeface="Arial" panose="020B0604020202020204" pitchFamily="34" charset="0"/>
              <a:buChar char="•"/>
            </a:pPr>
            <a:r>
              <a:rPr lang="en-US" sz="1400" b="1" dirty="0" err="1">
                <a:solidFill>
                  <a:srgbClr val="002060"/>
                </a:solidFill>
              </a:rPr>
              <a:t>currency_exchange_api_service.tf</a:t>
            </a:r>
            <a:r>
              <a:rPr lang="en-US" sz="1400" b="1" dirty="0">
                <a:solidFill>
                  <a:srgbClr val="002060"/>
                </a:solidFill>
              </a:rPr>
              <a:t> – We define the task definition file, </a:t>
            </a:r>
            <a:r>
              <a:rPr lang="en-US" sz="1400" b="1" dirty="0" err="1">
                <a:solidFill>
                  <a:srgbClr val="002060"/>
                </a:solidFill>
              </a:rPr>
              <a:t>aws_ecs_service</a:t>
            </a:r>
            <a:r>
              <a:rPr lang="en-US" sz="1400" b="1" dirty="0">
                <a:solidFill>
                  <a:srgbClr val="002060"/>
                </a:solidFill>
              </a:rPr>
              <a:t>, </a:t>
            </a:r>
            <a:r>
              <a:rPr lang="en-US" sz="1400" b="1" dirty="0" err="1">
                <a:solidFill>
                  <a:srgbClr val="002060"/>
                </a:solidFill>
              </a:rPr>
              <a:t>aws_ecs_cluster</a:t>
            </a:r>
            <a:r>
              <a:rPr lang="en-US" sz="1400" b="1" dirty="0">
                <a:solidFill>
                  <a:srgbClr val="002060"/>
                </a:solidFill>
              </a:rPr>
              <a:t>.</a:t>
            </a:r>
          </a:p>
          <a:p>
            <a:pPr marL="285750" indent="-285750">
              <a:buFont typeface="Arial" panose="020B0604020202020204" pitchFamily="34" charset="0"/>
              <a:buChar char="•"/>
            </a:pPr>
            <a:endParaRPr lang="en-US" sz="1400" b="1" dirty="0">
              <a:solidFill>
                <a:srgbClr val="002060"/>
              </a:solidFill>
            </a:endParaRPr>
          </a:p>
          <a:p>
            <a:pPr marL="285750" indent="-285750">
              <a:buFont typeface="Arial" panose="020B0604020202020204" pitchFamily="34" charset="0"/>
              <a:buChar char="•"/>
            </a:pPr>
            <a:r>
              <a:rPr lang="en-US" sz="1400" b="1" dirty="0">
                <a:solidFill>
                  <a:srgbClr val="002060"/>
                </a:solidFill>
              </a:rPr>
              <a:t>Task definition is the definition for the ECS task, that describes how and what should be run in and around your container. </a:t>
            </a:r>
          </a:p>
          <a:p>
            <a:pPr marL="285750" indent="-285750">
              <a:buFont typeface="Arial" panose="020B0604020202020204" pitchFamily="34" charset="0"/>
              <a:buChar char="•"/>
            </a:pPr>
            <a:r>
              <a:rPr lang="en-US" sz="1400" b="1" dirty="0" err="1">
                <a:solidFill>
                  <a:srgbClr val="002060"/>
                </a:solidFill>
              </a:rPr>
              <a:t>aws_ecs_service</a:t>
            </a:r>
            <a:r>
              <a:rPr lang="en-US" sz="1400" b="1" dirty="0">
                <a:solidFill>
                  <a:srgbClr val="002060"/>
                </a:solidFill>
              </a:rPr>
              <a:t> – It provides to use launch type “</a:t>
            </a:r>
            <a:r>
              <a:rPr lang="en-US" sz="1400" b="1" dirty="0" err="1">
                <a:solidFill>
                  <a:srgbClr val="002060"/>
                </a:solidFill>
              </a:rPr>
              <a:t>Fargate</a:t>
            </a:r>
            <a:r>
              <a:rPr lang="en-US" sz="1400" b="1" dirty="0">
                <a:solidFill>
                  <a:srgbClr val="002060"/>
                </a:solidFill>
              </a:rPr>
              <a:t>”, role for creating the service</a:t>
            </a:r>
          </a:p>
          <a:p>
            <a:pPr marL="285750" indent="-285750">
              <a:buFont typeface="Arial" panose="020B0604020202020204" pitchFamily="34" charset="0"/>
              <a:buChar char="•"/>
            </a:pPr>
            <a:r>
              <a:rPr lang="en-US" sz="1400" b="1" dirty="0">
                <a:solidFill>
                  <a:srgbClr val="002060"/>
                </a:solidFill>
              </a:rPr>
              <a:t>Cluster creates the cluster of service</a:t>
            </a:r>
          </a:p>
        </p:txBody>
      </p:sp>
    </p:spTree>
    <p:extLst>
      <p:ext uri="{BB962C8B-B14F-4D97-AF65-F5344CB8AC3E}">
        <p14:creationId xmlns:p14="http://schemas.microsoft.com/office/powerpoint/2010/main" val="365852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68823C-63FD-4F4A-A095-28372FFD7284}"/>
              </a:ext>
            </a:extLst>
          </p:cNvPr>
          <p:cNvSpPr txBox="1"/>
          <p:nvPr/>
        </p:nvSpPr>
        <p:spPr>
          <a:xfrm>
            <a:off x="755576" y="2139702"/>
            <a:ext cx="6768752" cy="415498"/>
          </a:xfrm>
          <a:prstGeom prst="rect">
            <a:avLst/>
          </a:prstGeom>
        </p:spPr>
        <p:txBody>
          <a:bodyPr vert="horz" wrap="square" lIns="68580" tIns="34290" rIns="68580" bIns="34290" rtlCol="0" anchor="ctr">
            <a:noAutofit/>
          </a:bodyPr>
          <a:lstStyle>
            <a:defPPr>
              <a:defRPr lang="en-US"/>
            </a:defPPr>
            <a:lvl1pPr>
              <a:spcBef>
                <a:spcPct val="0"/>
              </a:spcBef>
              <a:buNone/>
              <a:defRPr sz="2100">
                <a:solidFill>
                  <a:srgbClr val="724698"/>
                </a:solidFill>
                <a:ea typeface="+mj-ea"/>
                <a:cs typeface="Calibri Light" panose="020F0302020204030204" pitchFamily="34" charset="0"/>
              </a:defRPr>
            </a:lvl1pPr>
          </a:lstStyle>
          <a:p>
            <a:pPr algn="ctr"/>
            <a:r>
              <a:rPr lang="en-IN" sz="3200" dirty="0"/>
              <a:t>Live Demo</a:t>
            </a:r>
          </a:p>
          <a:p>
            <a:pPr marL="342900" indent="-342900">
              <a:buFont typeface="Wingdings" panose="05000000000000000000" pitchFamily="2" charset="2"/>
              <a:buChar char="ü"/>
            </a:pPr>
            <a:endParaRPr lang="en-US" sz="1800" dirty="0"/>
          </a:p>
        </p:txBody>
      </p:sp>
    </p:spTree>
    <p:extLst>
      <p:ext uri="{BB962C8B-B14F-4D97-AF65-F5344CB8AC3E}">
        <p14:creationId xmlns:p14="http://schemas.microsoft.com/office/powerpoint/2010/main" val="2573307153"/>
      </p:ext>
    </p:extLst>
  </p:cSld>
  <p:clrMapOvr>
    <a:masterClrMapping/>
  </p:clrMapOvr>
</p:sld>
</file>

<file path=ppt/theme/theme1.xml><?xml version="1.0" encoding="utf-8"?>
<a:theme xmlns:a="http://schemas.openxmlformats.org/drawingml/2006/main" name="2_Content Slides">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2.xml><?xml version="1.0" encoding="utf-8"?>
<a:theme xmlns:a="http://schemas.openxmlformats.org/drawingml/2006/main" name="3_Black no copy">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3.xml><?xml version="1.0" encoding="utf-8"?>
<a:theme xmlns:a="http://schemas.openxmlformats.org/drawingml/2006/main" name="Title Slide Blank_2">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4.xml><?xml version="1.0" encoding="utf-8"?>
<a:theme xmlns:a="http://schemas.openxmlformats.org/drawingml/2006/main" name="Title Slide Blank_3">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5.xml><?xml version="1.0" encoding="utf-8"?>
<a:theme xmlns:a="http://schemas.openxmlformats.org/drawingml/2006/main" name="Title Slide Blank_4">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6.xml><?xml version="1.0" encoding="utf-8"?>
<a:theme xmlns:a="http://schemas.openxmlformats.org/drawingml/2006/main" name="4_Divider Slide">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7.xml><?xml version="1.0" encoding="utf-8"?>
<a:theme xmlns:a="http://schemas.openxmlformats.org/drawingml/2006/main" name="5_Thank you Slide">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4AF2E047E58149B037AFD904B0A7E7" ma:contentTypeVersion="11" ma:contentTypeDescription="Create a new document." ma:contentTypeScope="" ma:versionID="888c9df3676d80cc282ea43665e41a37">
  <xsd:schema xmlns:xsd="http://www.w3.org/2001/XMLSchema" xmlns:xs="http://www.w3.org/2001/XMLSchema" xmlns:p="http://schemas.microsoft.com/office/2006/metadata/properties" xmlns:ns2="5b81255c-76e0-4c72-9aaf-63b278c652f8" xmlns:ns3="8bdca769-1919-4cdd-a95d-1dfc7a9e89a7" targetNamespace="http://schemas.microsoft.com/office/2006/metadata/properties" ma:root="true" ma:fieldsID="da4da2daf8ac9af2bfcfda8364ebf6c7" ns2:_="" ns3:_="">
    <xsd:import namespace="5b81255c-76e0-4c72-9aaf-63b278c652f8"/>
    <xsd:import namespace="8bdca769-1919-4cdd-a95d-1dfc7a9e89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1255c-76e0-4c72-9aaf-63b278c652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dca769-1919-4cdd-a95d-1dfc7a9e89a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D5190D-AAD4-4BD2-A829-9BDFA74B6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1255c-76e0-4c72-9aaf-63b278c652f8"/>
    <ds:schemaRef ds:uri="8bdca769-1919-4cdd-a95d-1dfc7a9e89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FACC88-4818-42E8-817C-46D6D5CC68B6}">
  <ds:schemaRefs>
    <ds:schemaRef ds:uri="http://schemas.microsoft.com/office/infopath/2007/PartnerControls"/>
    <ds:schemaRef ds:uri="http://www.w3.org/XML/1998/namespace"/>
    <ds:schemaRef ds:uri="http://purl.org/dc/elements/1.1/"/>
    <ds:schemaRef ds:uri="http://purl.org/dc/terms/"/>
    <ds:schemaRef ds:uri="5b81255c-76e0-4c72-9aaf-63b278c652f8"/>
    <ds:schemaRef ds:uri="http://schemas.microsoft.com/office/2006/metadata/properties"/>
    <ds:schemaRef ds:uri="8bdca769-1919-4cdd-a95d-1dfc7a9e89a7"/>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4E50085-4CB5-4BDE-9D99-7F2E7BDFF2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Building on belief PPT template</Template>
  <TotalTime>13970</TotalTime>
  <Words>609</Words>
  <Application>Microsoft Macintosh PowerPoint</Application>
  <PresentationFormat>On-screen Show (16:9)</PresentationFormat>
  <Paragraphs>60</Paragraphs>
  <Slides>6</Slides>
  <Notes>2</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6</vt:i4>
      </vt:variant>
    </vt:vector>
  </HeadingPairs>
  <TitlesOfParts>
    <vt:vector size="21" baseType="lpstr">
      <vt:lpstr>AmazonEmber</vt:lpstr>
      <vt:lpstr>arial</vt:lpstr>
      <vt:lpstr>arial</vt:lpstr>
      <vt:lpstr>Calibri</vt:lpstr>
      <vt:lpstr>Courier New</vt:lpstr>
      <vt:lpstr>Menlo</vt:lpstr>
      <vt:lpstr>Symbol</vt:lpstr>
      <vt:lpstr>Wingdings</vt:lpstr>
      <vt:lpstr>2_Content Slides</vt:lpstr>
      <vt:lpstr>3_Black no copy</vt:lpstr>
      <vt:lpstr>Title Slide Blank_2</vt:lpstr>
      <vt:lpstr>Title Slide Blank_3</vt:lpstr>
      <vt:lpstr>Title Slide Blank_4</vt:lpstr>
      <vt:lpstr>4_Divider Slide</vt:lpstr>
      <vt:lpstr>5_Thank you Slide</vt:lpstr>
      <vt:lpstr>Entrada – CMI NA-IS Hackathon</vt:lpstr>
      <vt:lpstr>Brief Overview</vt:lpstr>
      <vt:lpstr>High Level Solution Approach</vt:lpstr>
      <vt:lpstr>High Level Architecture</vt:lpstr>
      <vt:lpstr>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TCS</dc:creator>
  <cp:lastModifiedBy>Muni Byraju</cp:lastModifiedBy>
  <cp:revision>387</cp:revision>
  <dcterms:created xsi:type="dcterms:W3CDTF">2021-04-01T19:24:35Z</dcterms:created>
  <dcterms:modified xsi:type="dcterms:W3CDTF">2021-05-31T13:18:10Z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0x010100764AF2E047E58149B037AFD904B0A7E7</vt:lpwstr>
  </property>
</Properties>
</file>