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8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ger Steffens" initials="HS" lastIdx="1" clrIdx="0">
    <p:extLst>
      <p:ext uri="{19B8F6BF-5375-455C-9EA6-DF929625EA0E}">
        <p15:presenceInfo xmlns:p15="http://schemas.microsoft.com/office/powerpoint/2012/main" userId="456b747cfa6c3d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1" autoAdjust="0"/>
    <p:restoredTop sz="94660"/>
  </p:normalViewPr>
  <p:slideViewPr>
    <p:cSldViewPr snapToGrid="0">
      <p:cViewPr>
        <p:scale>
          <a:sx n="130" d="100"/>
          <a:sy n="130" d="100"/>
        </p:scale>
        <p:origin x="48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3T19:06:11.303" idx="1">
    <p:pos x="5773" y="269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60091-15D9-4745-9EA2-3000B2077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8A2956-30A4-47A7-ACFD-811668AC7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675CA-258D-48DA-9253-6EBC3E77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2B014-4EBF-46A8-93F4-21CC23FD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260A7-C14A-4E91-9D6C-D2E54B79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84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086DE-62D3-441B-824A-F65E9F56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6DDB4B-01FF-4CA2-9E4D-2DE6DDFE0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835828-92B6-4984-85D9-29626867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57707-2286-4AF2-B200-3250DB29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6BE62-DACD-41CC-983B-1A91F5CF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2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2281E6-8691-4013-B025-4ECE052E9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35C9AB-4DC8-45B0-B886-E5AB48E81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94090-9557-43B7-BB3F-492D385E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317D61-284E-4247-B8C5-AFADE0DC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A4CBF-DC83-414C-BAB9-AE6B244F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4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45323-8B50-4B71-B1DD-9A029638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C1215-E345-4D79-A8DF-C4A5344A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35E9B-BB77-497C-9A39-67F7185E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3D6AE-F370-45AE-B122-1FCE31C7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D702-27BC-4B61-82EE-18D5012C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10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4ECD7-BF39-404C-A3A0-FCCBE163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8F5691-52D1-42E7-B5F5-7D5F4A776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802C21-8ABA-475D-92FC-AB3DA2CC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358325-B353-4910-8AC7-A88FBA10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204AC-4467-430E-AE79-D2D53D3E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8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04E37-2CD3-4768-917A-FF631557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B14D8B-20B4-4D3D-A399-AA0CC6B32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C86A49-D284-4818-BC76-FE3AAB97D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4FF5EC-53A7-4832-ADF4-CE04E8D3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70FB4-969D-4ADF-AA72-C37B93CB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D0BB7A-BD2E-4F41-918F-A24ADF85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63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D06B5-EF28-4A32-B24A-3F3EC99B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5E1710-263F-4919-A456-D5796EB45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D29621-7E75-434B-8D0D-ACBBCF99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157A32-C1A8-4F74-9F5E-416262B63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05299E-CA7C-4786-8654-4E5E272FF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8D414F-3628-4C4F-86ED-BA0EEC5B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8D4DA9-FA7D-4112-BDD0-C54DDB1B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5D2B00-5794-4126-AC1A-1D8ED3B5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3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65876-D3BC-4B31-8C99-7BE041B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F2AE46-2834-4CD1-8EA9-CA256B22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54B6A-C913-4335-9564-3DF0F8A0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12EBEC-2105-4273-9255-428C6537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72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3D80AD-B533-4D9E-A80B-D2C5CA08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8CFD70-A974-4D13-9D3D-05F8A069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A066-1166-4219-8FA2-25BF877B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0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7ACDB-3473-4BDC-A4F3-7EAFAA0E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04DC7-85F2-453D-8B43-36BEEDCB3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7CDC19-FC4A-401B-B295-E6320BD34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DD17E1-9920-45BC-975C-BF976D54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5D4326-3B22-4904-8747-C96487E8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B5C619-E8DF-49CD-8C85-54E36B04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9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36B28-03BF-48D2-8C1B-F1945F2E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67C5A3-2500-4534-9AE5-9BB13F959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FEA22D-9B87-4CEC-9AA7-785B7CDD9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9D71F5-8DDD-4374-83BB-C00FB862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4F9824-11EE-48BD-9D8C-C8C991AA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B2B49F-B2DC-48E3-958B-F1771391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1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8FD43C-25C1-4710-AC3E-147E833E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3014E1-F80C-4E67-83A5-19D70E550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C1569E-BEAB-4A1B-AD1D-638EDBB95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45283A-36C2-4F68-B9B6-B2DDDC164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BDD7B7-971C-46F9-8A40-CA572DB1D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89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F5B4C3-87F5-47E8-AAFA-1C367BED57EC}"/>
              </a:ext>
            </a:extLst>
          </p:cNvPr>
          <p:cNvGrpSpPr/>
          <p:nvPr/>
        </p:nvGrpSpPr>
        <p:grpSpPr>
          <a:xfrm>
            <a:off x="1213089" y="0"/>
            <a:ext cx="10029981" cy="6858000"/>
            <a:chOff x="1213089" y="0"/>
            <a:chExt cx="10029981" cy="685800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CA1FC5AD-D505-450D-8346-DBADCB22D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089" y="0"/>
              <a:ext cx="10029981" cy="6858000"/>
            </a:xfrm>
            <a:prstGeom prst="rect">
              <a:avLst/>
            </a:prstGeom>
          </p:spPr>
        </p:pic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E09691DC-65C8-4151-9D96-2C6CF9C50442}"/>
                </a:ext>
              </a:extLst>
            </p:cNvPr>
            <p:cNvCxnSpPr>
              <a:cxnSpLocks/>
            </p:cNvCxnSpPr>
            <p:nvPr/>
          </p:nvCxnSpPr>
          <p:spPr>
            <a:xfrm>
              <a:off x="3342640" y="426720"/>
              <a:ext cx="0" cy="495808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AB17C9CC-F542-4E65-8C1D-20486AEC5D88}"/>
                </a:ext>
              </a:extLst>
            </p:cNvPr>
            <p:cNvCxnSpPr>
              <a:cxnSpLocks/>
            </p:cNvCxnSpPr>
            <p:nvPr/>
          </p:nvCxnSpPr>
          <p:spPr>
            <a:xfrm>
              <a:off x="9164320" y="426720"/>
              <a:ext cx="0" cy="495808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6BA962D1-B0C9-4D1F-B496-43D9241F5C8C}"/>
                </a:ext>
              </a:extLst>
            </p:cNvPr>
            <p:cNvCxnSpPr/>
            <p:nvPr/>
          </p:nvCxnSpPr>
          <p:spPr>
            <a:xfrm>
              <a:off x="3342640" y="5069840"/>
              <a:ext cx="58318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ABAC2984-8DE1-41BC-A8EE-6959D0860F71}"/>
                </a:ext>
              </a:extLst>
            </p:cNvPr>
            <p:cNvSpPr/>
            <p:nvPr/>
          </p:nvSpPr>
          <p:spPr>
            <a:xfrm>
              <a:off x="5161280" y="4897120"/>
              <a:ext cx="2468873" cy="3352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one</a:t>
              </a:r>
              <a:r>
                <a:rPr lang="de-DE" dirty="0"/>
                <a:t> </a:t>
              </a:r>
              <a:r>
                <a:rPr lang="de-DE" dirty="0" err="1"/>
                <a:t>unit</a:t>
              </a:r>
              <a:r>
                <a:rPr lang="de-DE" dirty="0"/>
                <a:t> </a:t>
              </a:r>
              <a:r>
                <a:rPr lang="de-DE" dirty="0" err="1"/>
                <a:t>interval</a:t>
              </a:r>
              <a:r>
                <a:rPr lang="de-DE" dirty="0"/>
                <a:t> (UI)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A49CEB41-5324-4DF9-A7AE-6CCED84F7E9E}"/>
                </a:ext>
              </a:extLst>
            </p:cNvPr>
            <p:cNvCxnSpPr>
              <a:cxnSpLocks/>
            </p:cNvCxnSpPr>
            <p:nvPr/>
          </p:nvCxnSpPr>
          <p:spPr>
            <a:xfrm>
              <a:off x="2580640" y="2722880"/>
              <a:ext cx="1544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7CCAF826-400F-4299-BE72-11E4EB3F1FC3}"/>
                </a:ext>
              </a:extLst>
            </p:cNvPr>
            <p:cNvSpPr/>
            <p:nvPr/>
          </p:nvSpPr>
          <p:spPr>
            <a:xfrm>
              <a:off x="4409448" y="2280920"/>
              <a:ext cx="934720" cy="3352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Jitter</a:t>
              </a:r>
              <a:endParaRPr lang="de-DE" dirty="0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6176EED-CCBF-42BF-8334-DDC95A21D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562" y="2433320"/>
              <a:ext cx="934719" cy="28448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92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A1FC5AD-D505-450D-8346-DBADCB22D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592" r="1175" b="21037"/>
          <a:stretch/>
        </p:blipFill>
        <p:spPr>
          <a:xfrm>
            <a:off x="1280160" y="40640"/>
            <a:ext cx="9712960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38F217C-C08A-4D9B-B3E0-2D7C72403BF7}"/>
              </a:ext>
            </a:extLst>
          </p:cNvPr>
          <p:cNvCxnSpPr/>
          <p:nvPr/>
        </p:nvCxnSpPr>
        <p:spPr>
          <a:xfrm>
            <a:off x="3444240" y="2080260"/>
            <a:ext cx="474726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AC7E3830-C871-4946-9B8A-BDDD3A1B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09" y="0"/>
            <a:ext cx="10029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7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1A85D0A4-C529-4C9F-BA7E-C847FC9B2F4D}"/>
              </a:ext>
            </a:extLst>
          </p:cNvPr>
          <p:cNvGrpSpPr/>
          <p:nvPr/>
        </p:nvGrpSpPr>
        <p:grpSpPr>
          <a:xfrm>
            <a:off x="797165" y="873369"/>
            <a:ext cx="4925294" cy="1594328"/>
            <a:chOff x="797165" y="873369"/>
            <a:chExt cx="4925294" cy="1594328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B2F21EC-AAC7-4CED-B45A-1F4B2CD89627}"/>
                </a:ext>
              </a:extLst>
            </p:cNvPr>
            <p:cNvSpPr/>
            <p:nvPr/>
          </p:nvSpPr>
          <p:spPr>
            <a:xfrm>
              <a:off x="4044450" y="879219"/>
              <a:ext cx="1678009" cy="1588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B9EE07F-C859-46CD-9C21-BB4AA8A05422}"/>
                </a:ext>
              </a:extLst>
            </p:cNvPr>
            <p:cNvSpPr/>
            <p:nvPr/>
          </p:nvSpPr>
          <p:spPr>
            <a:xfrm>
              <a:off x="4162447" y="905635"/>
              <a:ext cx="8081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/>
                <a:t>Receiver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21C6B981-2271-4A73-BD81-83E0D23A5B54}"/>
                </a:ext>
              </a:extLst>
            </p:cNvPr>
            <p:cNvSpPr/>
            <p:nvPr/>
          </p:nvSpPr>
          <p:spPr>
            <a:xfrm>
              <a:off x="797165" y="873369"/>
              <a:ext cx="1678009" cy="1588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>
              <a:extLst>
                <a:ext uri="{FF2B5EF4-FFF2-40B4-BE49-F238E27FC236}">
                  <a16:creationId xmlns:a16="http://schemas.microsoft.com/office/drawing/2014/main" id="{E36D57FC-9D98-46FB-A95A-D09390C67189}"/>
                </a:ext>
              </a:extLst>
            </p:cNvPr>
            <p:cNvSpPr/>
            <p:nvPr/>
          </p:nvSpPr>
          <p:spPr>
            <a:xfrm rot="16200000">
              <a:off x="3157443" y="1348339"/>
              <a:ext cx="257899" cy="761748"/>
            </a:xfrm>
            <a:prstGeom prst="can">
              <a:avLst>
                <a:gd name="adj" fmla="val 417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Gerade Verbindung 10">
              <a:extLst>
                <a:ext uri="{FF2B5EF4-FFF2-40B4-BE49-F238E27FC236}">
                  <a16:creationId xmlns:a16="http://schemas.microsoft.com/office/drawing/2014/main" id="{CB1EFE9A-D77A-41B8-9B71-D658745140D3}"/>
                </a:ext>
              </a:extLst>
            </p:cNvPr>
            <p:cNvCxnSpPr>
              <a:cxnSpLocks/>
            </p:cNvCxnSpPr>
            <p:nvPr/>
          </p:nvCxnSpPr>
          <p:spPr>
            <a:xfrm>
              <a:off x="1388048" y="1729214"/>
              <a:ext cx="15599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11">
              <a:extLst>
                <a:ext uri="{FF2B5EF4-FFF2-40B4-BE49-F238E27FC236}">
                  <a16:creationId xmlns:a16="http://schemas.microsoft.com/office/drawing/2014/main" id="{1BAF3786-29BA-42BD-B60D-A7719577727E}"/>
                </a:ext>
              </a:extLst>
            </p:cNvPr>
            <p:cNvCxnSpPr/>
            <p:nvPr/>
          </p:nvCxnSpPr>
          <p:spPr>
            <a:xfrm>
              <a:off x="1388048" y="2089254"/>
              <a:ext cx="4839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1B6A35A-C5F9-4002-BCCF-39260E2AB882}"/>
                </a:ext>
              </a:extLst>
            </p:cNvPr>
            <p:cNvSpPr/>
            <p:nvPr/>
          </p:nvSpPr>
          <p:spPr>
            <a:xfrm>
              <a:off x="1832907" y="1513190"/>
              <a:ext cx="398630" cy="8035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B8F263AA-E9AC-4F4D-B69D-D09FBA02F686}"/>
                </a:ext>
              </a:extLst>
            </p:cNvPr>
            <p:cNvSpPr/>
            <p:nvPr/>
          </p:nvSpPr>
          <p:spPr>
            <a:xfrm rot="5400000">
              <a:off x="1823254" y="2047024"/>
              <a:ext cx="103766" cy="8446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9A2EE59-7CE8-456F-8FA9-9B6D8EC9C5D2}"/>
                </a:ext>
              </a:extLst>
            </p:cNvPr>
            <p:cNvSpPr/>
            <p:nvPr/>
          </p:nvSpPr>
          <p:spPr>
            <a:xfrm>
              <a:off x="1069767" y="2019289"/>
              <a:ext cx="612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tx_clk</a:t>
              </a:r>
              <a:endParaRPr lang="de-DE" sz="1400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DF2723E-73A7-4B0E-8BD0-D4EBFE83EE72}"/>
                </a:ext>
              </a:extLst>
            </p:cNvPr>
            <p:cNvSpPr/>
            <p:nvPr/>
          </p:nvSpPr>
          <p:spPr>
            <a:xfrm>
              <a:off x="946623" y="1654418"/>
              <a:ext cx="7386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tx_data</a:t>
              </a:r>
              <a:endParaRPr lang="de-DE" sz="1400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8EC10B5-E662-4527-806E-38F0C88627B5}"/>
                </a:ext>
              </a:extLst>
            </p:cNvPr>
            <p:cNvSpPr/>
            <p:nvPr/>
          </p:nvSpPr>
          <p:spPr>
            <a:xfrm>
              <a:off x="2860522" y="905635"/>
              <a:ext cx="7825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/>
                <a:t>Channel</a:t>
              </a:r>
            </a:p>
          </p:txBody>
        </p:sp>
        <p:cxnSp>
          <p:nvCxnSpPr>
            <p:cNvPr id="24" name="Gerade Verbindung 10">
              <a:extLst>
                <a:ext uri="{FF2B5EF4-FFF2-40B4-BE49-F238E27FC236}">
                  <a16:creationId xmlns:a16="http://schemas.microsoft.com/office/drawing/2014/main" id="{1A68B9DF-734E-4445-A2C5-4136DD1F6B0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3667267" y="1729212"/>
              <a:ext cx="1795687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11">
              <a:extLst>
                <a:ext uri="{FF2B5EF4-FFF2-40B4-BE49-F238E27FC236}">
                  <a16:creationId xmlns:a16="http://schemas.microsoft.com/office/drawing/2014/main" id="{A60B89B6-588A-4227-B786-362065B42D0C}"/>
                </a:ext>
              </a:extLst>
            </p:cNvPr>
            <p:cNvCxnSpPr/>
            <p:nvPr/>
          </p:nvCxnSpPr>
          <p:spPr>
            <a:xfrm>
              <a:off x="4389164" y="2089248"/>
              <a:ext cx="4839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E3B1DEB-6F56-4BB7-BC14-D1928BA7E5EF}"/>
                </a:ext>
              </a:extLst>
            </p:cNvPr>
            <p:cNvSpPr/>
            <p:nvPr/>
          </p:nvSpPr>
          <p:spPr>
            <a:xfrm>
              <a:off x="4834023" y="1513184"/>
              <a:ext cx="398630" cy="8035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Gleichschenkliges Dreieck 26">
              <a:extLst>
                <a:ext uri="{FF2B5EF4-FFF2-40B4-BE49-F238E27FC236}">
                  <a16:creationId xmlns:a16="http://schemas.microsoft.com/office/drawing/2014/main" id="{FF348E7D-69A3-4B2E-947D-843EE1208EEF}"/>
                </a:ext>
              </a:extLst>
            </p:cNvPr>
            <p:cNvSpPr/>
            <p:nvPr/>
          </p:nvSpPr>
          <p:spPr>
            <a:xfrm rot="5400000">
              <a:off x="4824370" y="2047018"/>
              <a:ext cx="103766" cy="8446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26C357C-D9DF-40EA-B939-AB2BA856CABF}"/>
                </a:ext>
              </a:extLst>
            </p:cNvPr>
            <p:cNvSpPr/>
            <p:nvPr/>
          </p:nvSpPr>
          <p:spPr>
            <a:xfrm>
              <a:off x="4106055" y="2019283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rx_clk</a:t>
              </a:r>
              <a:endParaRPr lang="de-DE" sz="1400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2984744-2CB4-46EB-AB20-A224DAB439D1}"/>
                </a:ext>
              </a:extLst>
            </p:cNvPr>
            <p:cNvSpPr/>
            <p:nvPr/>
          </p:nvSpPr>
          <p:spPr>
            <a:xfrm>
              <a:off x="4100132" y="1654412"/>
              <a:ext cx="7402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rx_data</a:t>
              </a:r>
              <a:endParaRPr lang="de-DE" sz="1400" dirty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D6BF706-0E0E-44C7-98B2-4FCBBF7BD8DA}"/>
                </a:ext>
              </a:extLst>
            </p:cNvPr>
            <p:cNvSpPr/>
            <p:nvPr/>
          </p:nvSpPr>
          <p:spPr>
            <a:xfrm>
              <a:off x="915162" y="905635"/>
              <a:ext cx="10261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/>
                <a:t>Transmitter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09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 Steffens</dc:creator>
  <cp:lastModifiedBy>Holger Steffens</cp:lastModifiedBy>
  <cp:revision>11</cp:revision>
  <dcterms:created xsi:type="dcterms:W3CDTF">2021-04-03T11:56:01Z</dcterms:created>
  <dcterms:modified xsi:type="dcterms:W3CDTF">2021-04-04T19:21:28Z</dcterms:modified>
</cp:coreProperties>
</file>