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2" r:id="rId3"/>
    <p:sldId id="469" r:id="rId4"/>
    <p:sldId id="470" r:id="rId5"/>
    <p:sldId id="476" r:id="rId6"/>
    <p:sldId id="475" r:id="rId7"/>
    <p:sldId id="478" r:id="rId8"/>
    <p:sldId id="481" r:id="rId9"/>
    <p:sldId id="484" r:id="rId10"/>
    <p:sldId id="483" r:id="rId11"/>
    <p:sldId id="482" r:id="rId12"/>
    <p:sldId id="467" r:id="rId13"/>
    <p:sldId id="465" r:id="rId1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5529" autoAdjust="0"/>
  </p:normalViewPr>
  <p:slideViewPr>
    <p:cSldViewPr>
      <p:cViewPr varScale="1">
        <p:scale>
          <a:sx n="65" d="100"/>
          <a:sy n="65" d="100"/>
        </p:scale>
        <p:origin x="48" y="5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11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08622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178</Paragraphs>
  <Slides>13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medium-content-serif-font</vt:lpstr>
      <vt:lpstr>Wingdings</vt:lpstr>
      <vt:lpstr>Larissa</vt:lpstr>
      <vt:lpstr>Worksheet</vt:lpstr>
      <vt:lpstr>Machine Learning with Python</vt:lpstr>
      <vt:lpstr>Intro</vt:lpstr>
      <vt:lpstr>Schedule</vt:lpstr>
      <vt:lpstr>Tools and Notebooks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1030</cp:revision>
  <cp:lastPrinted>2014-10-18T08:23:58Z</cp:lastPrinted>
  <dcterms:created xsi:type="dcterms:W3CDTF">2013-08-04T14:51:05Z</dcterms:created>
  <dcterms:modified xsi:type="dcterms:W3CDTF">2021-05-13T12:52:09Z</dcterms:modified>
</cp:coreProperties>
</file>