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ls" ContentType="application/vnd.ms-exce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472" r:id="rId3"/>
    <p:sldId id="469" r:id="rId4"/>
    <p:sldId id="470" r:id="rId5"/>
    <p:sldId id="468" r:id="rId6"/>
    <p:sldId id="466" r:id="rId7"/>
    <p:sldId id="476" r:id="rId8"/>
    <p:sldId id="475" r:id="rId9"/>
    <p:sldId id="478" r:id="rId10"/>
    <p:sldId id="481" r:id="rId11"/>
    <p:sldId id="484" r:id="rId12"/>
    <p:sldId id="483" r:id="rId13"/>
    <p:sldId id="482" r:id="rId14"/>
    <p:sldId id="467" r:id="rId15"/>
    <p:sldId id="465" r:id="rId16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5" autoAdjust="0"/>
    <p:restoredTop sz="95529" autoAdjust="0"/>
  </p:normalViewPr>
  <p:slideViewPr>
    <p:cSldViewPr>
      <p:cViewPr>
        <p:scale>
          <a:sx n="100" d="100"/>
          <a:sy n="100" d="100"/>
        </p:scale>
        <p:origin x="-360" y="-37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6" d="100"/>
        <a:sy n="86" d="100"/>
      </p:scale>
      <p:origin x="0" y="5928"/>
    </p:cViewPr>
  </p:sorterViewPr>
  <p:notesViewPr>
    <p:cSldViewPr>
      <p:cViewPr varScale="1">
        <p:scale>
          <a:sx n="60" d="100"/>
          <a:sy n="60" d="100"/>
        </p:scale>
        <p:origin x="-2562" y="-84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1398D1-F9D7-456E-8A69-BB62B77A6038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F39DF7-8A42-4324-9FC2-791373223FCF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Machine learning</a:t>
          </a:r>
        </a:p>
      </dgm:t>
    </dgm:pt>
    <dgm:pt modelId="{FF13FD60-0DE0-440B-BA9C-2D55E207FDDF}" type="parTrans" cxnId="{D2887DA6-272D-4287-A5C2-6510D5AB72C0}">
      <dgm:prSet/>
      <dgm:spPr/>
      <dgm:t>
        <a:bodyPr/>
        <a:lstStyle/>
        <a:p>
          <a:endParaRPr lang="de-DE"/>
        </a:p>
      </dgm:t>
    </dgm:pt>
    <dgm:pt modelId="{9E029C43-8D7A-4EC5-901E-AE4EAB60199F}" type="sibTrans" cxnId="{D2887DA6-272D-4287-A5C2-6510D5AB72C0}">
      <dgm:prSet/>
      <dgm:spPr/>
      <dgm:t>
        <a:bodyPr/>
        <a:lstStyle/>
        <a:p>
          <a:endParaRPr lang="de-DE"/>
        </a:p>
      </dgm:t>
    </dgm:pt>
    <dgm:pt modelId="{6477D134-4842-47F1-80F3-BB13E33C4CD2}">
      <dgm:prSet phldrT="[Text]" custT="1"/>
      <dgm:spPr>
        <a:solidFill>
          <a:srgbClr val="00B0F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Supervised learning</a:t>
          </a:r>
        </a:p>
      </dgm:t>
    </dgm:pt>
    <dgm:pt modelId="{7167C49E-0229-4311-82EE-D34519290136}" type="parTrans" cxnId="{5F59F307-2272-4A00-ADDF-B5D8120C1366}">
      <dgm:prSet/>
      <dgm:spPr/>
      <dgm:t>
        <a:bodyPr/>
        <a:lstStyle/>
        <a:p>
          <a:endParaRPr lang="de-DE" dirty="0"/>
        </a:p>
      </dgm:t>
    </dgm:pt>
    <dgm:pt modelId="{FFCEA98E-65EC-45BD-B5DF-224160641D4B}" type="sibTrans" cxnId="{5F59F307-2272-4A00-ADDF-B5D8120C1366}">
      <dgm:prSet/>
      <dgm:spPr/>
      <dgm:t>
        <a:bodyPr/>
        <a:lstStyle/>
        <a:p>
          <a:endParaRPr lang="de-DE"/>
        </a:p>
      </dgm:t>
    </dgm:pt>
    <dgm:pt modelId="{DB1C4F2D-4FC2-4841-A491-D3381913A963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Regression</a:t>
          </a:r>
        </a:p>
      </dgm:t>
    </dgm:pt>
    <dgm:pt modelId="{115E780F-165F-4FC9-AC07-256B3B370291}" type="parTrans" cxnId="{6A0C9507-440C-428B-A835-D730551A7CA0}">
      <dgm:prSet/>
      <dgm:spPr/>
      <dgm:t>
        <a:bodyPr/>
        <a:lstStyle/>
        <a:p>
          <a:endParaRPr lang="de-DE" dirty="0"/>
        </a:p>
      </dgm:t>
    </dgm:pt>
    <dgm:pt modelId="{D94D1ABF-F52B-473B-B5B2-3DD969BB320B}" type="sibTrans" cxnId="{6A0C9507-440C-428B-A835-D730551A7CA0}">
      <dgm:prSet/>
      <dgm:spPr/>
      <dgm:t>
        <a:bodyPr/>
        <a:lstStyle/>
        <a:p>
          <a:endParaRPr lang="de-DE"/>
        </a:p>
      </dgm:t>
    </dgm:pt>
    <dgm:pt modelId="{48BEAE64-8C5F-4802-8FC2-35D136E9A4C3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Classification</a:t>
          </a:r>
        </a:p>
      </dgm:t>
    </dgm:pt>
    <dgm:pt modelId="{882ADA10-DAB1-4F39-8E17-DD243AE79D37}" type="parTrans" cxnId="{22A605D6-AED7-4C50-9F74-4F96A3E1A76F}">
      <dgm:prSet/>
      <dgm:spPr/>
      <dgm:t>
        <a:bodyPr/>
        <a:lstStyle/>
        <a:p>
          <a:endParaRPr lang="de-DE" dirty="0"/>
        </a:p>
      </dgm:t>
    </dgm:pt>
    <dgm:pt modelId="{94A1EDF0-41A6-45EF-BDF8-A62465107A32}" type="sibTrans" cxnId="{22A605D6-AED7-4C50-9F74-4F96A3E1A76F}">
      <dgm:prSet/>
      <dgm:spPr/>
      <dgm:t>
        <a:bodyPr/>
        <a:lstStyle/>
        <a:p>
          <a:endParaRPr lang="de-DE"/>
        </a:p>
      </dgm:t>
    </dgm:pt>
    <dgm:pt modelId="{1B60B270-3BA1-44B3-852D-205B521747A3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Unsupervised learning</a:t>
          </a:r>
        </a:p>
      </dgm:t>
    </dgm:pt>
    <dgm:pt modelId="{95E94F2C-621C-44A6-AE26-C58CC35E4187}" type="parTrans" cxnId="{535B785D-AC6F-4998-A815-C93EEBA36F22}">
      <dgm:prSet/>
      <dgm:spPr/>
      <dgm:t>
        <a:bodyPr/>
        <a:lstStyle/>
        <a:p>
          <a:endParaRPr lang="de-DE" dirty="0"/>
        </a:p>
      </dgm:t>
    </dgm:pt>
    <dgm:pt modelId="{345BA073-ACAE-4687-ADC6-BF4A2F6BF835}" type="sibTrans" cxnId="{535B785D-AC6F-4998-A815-C93EEBA36F22}">
      <dgm:prSet/>
      <dgm:spPr/>
      <dgm:t>
        <a:bodyPr/>
        <a:lstStyle/>
        <a:p>
          <a:endParaRPr lang="de-DE"/>
        </a:p>
      </dgm:t>
    </dgm:pt>
    <dgm:pt modelId="{4D982B7E-A3DB-4202-B5AD-6120A9ACEAD3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Clustering</a:t>
          </a:r>
        </a:p>
      </dgm:t>
    </dgm:pt>
    <dgm:pt modelId="{95331837-7274-4D16-892B-E3B046E13FF8}" type="parTrans" cxnId="{F5C9B3C4-2905-4372-8F95-4057431807E6}">
      <dgm:prSet/>
      <dgm:spPr/>
      <dgm:t>
        <a:bodyPr/>
        <a:lstStyle/>
        <a:p>
          <a:endParaRPr lang="de-DE" dirty="0"/>
        </a:p>
      </dgm:t>
    </dgm:pt>
    <dgm:pt modelId="{7B2058A5-6F82-43D2-8D59-F2778E1ECC09}" type="sibTrans" cxnId="{F5C9B3C4-2905-4372-8F95-4057431807E6}">
      <dgm:prSet/>
      <dgm:spPr/>
      <dgm:t>
        <a:bodyPr/>
        <a:lstStyle/>
        <a:p>
          <a:endParaRPr lang="de-DE"/>
        </a:p>
      </dgm:t>
    </dgm:pt>
    <dgm:pt modelId="{E89F0BDA-09D8-4B84-B782-90138067912E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endParaRPr lang="de-DE" dirty="0"/>
        </a:p>
      </dgm:t>
    </dgm:pt>
    <dgm:pt modelId="{5EE75350-B075-4AD3-8803-B77BED719D29}" type="parTrans" cxnId="{C0E361ED-3470-401F-A33C-F80823D60169}">
      <dgm:prSet/>
      <dgm:spPr/>
      <dgm:t>
        <a:bodyPr/>
        <a:lstStyle/>
        <a:p>
          <a:endParaRPr lang="de-DE"/>
        </a:p>
      </dgm:t>
    </dgm:pt>
    <dgm:pt modelId="{296D4F33-C665-4431-9AF3-06365D896F97}" type="sibTrans" cxnId="{C0E361ED-3470-401F-A33C-F80823D60169}">
      <dgm:prSet/>
      <dgm:spPr/>
      <dgm:t>
        <a:bodyPr/>
        <a:lstStyle/>
        <a:p>
          <a:endParaRPr lang="de-DE"/>
        </a:p>
      </dgm:t>
    </dgm:pt>
    <dgm:pt modelId="{369530F5-8BC0-4A61-B09F-8561680A74A2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Reinforcement learning</a:t>
          </a:r>
        </a:p>
      </dgm:t>
    </dgm:pt>
    <dgm:pt modelId="{CBBDD5C8-C8B3-4578-9496-290FCC88C43E}" type="parTrans" cxnId="{3EE7CB4B-9BE7-495A-9D23-5DD6C1FB0CDC}">
      <dgm:prSet/>
      <dgm:spPr/>
      <dgm:t>
        <a:bodyPr/>
        <a:lstStyle/>
        <a:p>
          <a:endParaRPr lang="de-DE" dirty="0"/>
        </a:p>
      </dgm:t>
    </dgm:pt>
    <dgm:pt modelId="{CD24ACF0-E5A9-4BD2-9612-C5FE7285EF1B}" type="sibTrans" cxnId="{3EE7CB4B-9BE7-495A-9D23-5DD6C1FB0CDC}">
      <dgm:prSet/>
      <dgm:spPr/>
      <dgm:t>
        <a:bodyPr/>
        <a:lstStyle/>
        <a:p>
          <a:endParaRPr lang="de-DE"/>
        </a:p>
      </dgm:t>
    </dgm:pt>
    <dgm:pt modelId="{D7C32EE2-E7D5-41A5-B04E-CF2DCF30194B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de-DE" dirty="0"/>
            <a:t>Example applications</a:t>
          </a:r>
        </a:p>
      </dgm:t>
    </dgm:pt>
    <dgm:pt modelId="{2DC43780-419A-4CD9-92E7-864490846BF1}" type="sibTrans" cxnId="{41ADCDC7-95BC-4350-8D41-793FBF62B50C}">
      <dgm:prSet/>
      <dgm:spPr/>
      <dgm:t>
        <a:bodyPr/>
        <a:lstStyle/>
        <a:p>
          <a:endParaRPr lang="de-DE"/>
        </a:p>
      </dgm:t>
    </dgm:pt>
    <dgm:pt modelId="{6ECA16ED-F0A4-495C-BC72-6B0128796137}" type="parTrans" cxnId="{41ADCDC7-95BC-4350-8D41-793FBF62B50C}">
      <dgm:prSet/>
      <dgm:spPr/>
      <dgm:t>
        <a:bodyPr/>
        <a:lstStyle/>
        <a:p>
          <a:endParaRPr lang="de-DE"/>
        </a:p>
      </dgm:t>
    </dgm:pt>
    <dgm:pt modelId="{F5D38118-7204-4D67-8318-7B330FF0B864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Market forecasting</a:t>
          </a:r>
        </a:p>
      </dgm:t>
    </dgm:pt>
    <dgm:pt modelId="{53D60FB5-2449-48C4-B034-9BB4C80912D3}" type="parTrans" cxnId="{3F1B5DBE-5825-47BC-B5D6-F3A1883DDFD3}">
      <dgm:prSet/>
      <dgm:spPr/>
      <dgm:t>
        <a:bodyPr/>
        <a:lstStyle/>
        <a:p>
          <a:endParaRPr lang="de-DE" dirty="0"/>
        </a:p>
      </dgm:t>
    </dgm:pt>
    <dgm:pt modelId="{6B9605E5-5A7C-4059-873F-574538336A99}" type="sibTrans" cxnId="{3F1B5DBE-5825-47BC-B5D6-F3A1883DDFD3}">
      <dgm:prSet/>
      <dgm:spPr/>
      <dgm:t>
        <a:bodyPr/>
        <a:lstStyle/>
        <a:p>
          <a:endParaRPr lang="de-DE"/>
        </a:p>
      </dgm:t>
    </dgm:pt>
    <dgm:pt modelId="{4D512081-058F-4D46-8ABA-CED69D7F05C9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Robot navigation</a:t>
          </a:r>
        </a:p>
      </dgm:t>
    </dgm:pt>
    <dgm:pt modelId="{0AD05306-B5BB-4478-80CD-135DA0B237D9}" type="parTrans" cxnId="{D16912D2-1267-4B98-A15F-67295CBF6DA6}">
      <dgm:prSet/>
      <dgm:spPr/>
      <dgm:t>
        <a:bodyPr/>
        <a:lstStyle/>
        <a:p>
          <a:endParaRPr lang="de-DE" dirty="0"/>
        </a:p>
      </dgm:t>
    </dgm:pt>
    <dgm:pt modelId="{D1BCB0AF-93BF-4629-96BE-380818073D01}" type="sibTrans" cxnId="{D16912D2-1267-4B98-A15F-67295CBF6DA6}">
      <dgm:prSet/>
      <dgm:spPr/>
      <dgm:t>
        <a:bodyPr/>
        <a:lstStyle/>
        <a:p>
          <a:endParaRPr lang="de-DE"/>
        </a:p>
      </dgm:t>
    </dgm:pt>
    <dgm:pt modelId="{D759208D-FC1E-43DE-8A28-67C82E34E14F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Explore &amp; Learn</a:t>
          </a:r>
        </a:p>
      </dgm:t>
    </dgm:pt>
    <dgm:pt modelId="{AC3BBF62-BD4E-4B6C-911A-A5E7E8577987}" type="parTrans" cxnId="{558E3564-152C-4F73-94C4-55A0E0D25B6F}">
      <dgm:prSet/>
      <dgm:spPr/>
      <dgm:t>
        <a:bodyPr/>
        <a:lstStyle/>
        <a:p>
          <a:endParaRPr lang="de-DE" dirty="0"/>
        </a:p>
      </dgm:t>
    </dgm:pt>
    <dgm:pt modelId="{7FBAD0E5-54E1-433E-BD85-909827120388}" type="sibTrans" cxnId="{558E3564-152C-4F73-94C4-55A0E0D25B6F}">
      <dgm:prSet/>
      <dgm:spPr/>
      <dgm:t>
        <a:bodyPr/>
        <a:lstStyle/>
        <a:p>
          <a:endParaRPr lang="de-DE"/>
        </a:p>
      </dgm:t>
    </dgm:pt>
    <dgm:pt modelId="{1017F3F1-2791-4CEF-A98D-5B1CDF81753F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Dimensionality reduction</a:t>
          </a:r>
        </a:p>
      </dgm:t>
    </dgm:pt>
    <dgm:pt modelId="{87A9F54D-F2A5-42DF-80DB-9827DA4236BE}" type="parTrans" cxnId="{40A0BBC1-E568-468A-A33B-A6B40AAECAC0}">
      <dgm:prSet/>
      <dgm:spPr/>
      <dgm:t>
        <a:bodyPr/>
        <a:lstStyle/>
        <a:p>
          <a:endParaRPr lang="de-DE" dirty="0"/>
        </a:p>
      </dgm:t>
    </dgm:pt>
    <dgm:pt modelId="{C9D9BD7C-0561-429D-9424-BFDD2A64F63F}" type="sibTrans" cxnId="{40A0BBC1-E568-468A-A33B-A6B40AAECAC0}">
      <dgm:prSet/>
      <dgm:spPr/>
      <dgm:t>
        <a:bodyPr/>
        <a:lstStyle/>
        <a:p>
          <a:endParaRPr lang="de-DE"/>
        </a:p>
      </dgm:t>
    </dgm:pt>
    <dgm:pt modelId="{FF39D4BD-4D82-45C4-9EE6-C9D27BF99D79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Image classification</a:t>
          </a:r>
        </a:p>
      </dgm:t>
    </dgm:pt>
    <dgm:pt modelId="{BBDF53C1-15C6-4343-902D-2AE94A796602}" type="parTrans" cxnId="{9F8FC9AB-EA5A-4A95-8F28-88F4B0C7A68A}">
      <dgm:prSet/>
      <dgm:spPr/>
      <dgm:t>
        <a:bodyPr/>
        <a:lstStyle/>
        <a:p>
          <a:endParaRPr lang="de-DE" dirty="0"/>
        </a:p>
      </dgm:t>
    </dgm:pt>
    <dgm:pt modelId="{B7D6FFC1-BD87-4F41-A011-A8FF9B78D4AB}" type="sibTrans" cxnId="{9F8FC9AB-EA5A-4A95-8F28-88F4B0C7A68A}">
      <dgm:prSet/>
      <dgm:spPr/>
      <dgm:t>
        <a:bodyPr/>
        <a:lstStyle/>
        <a:p>
          <a:endParaRPr lang="de-DE"/>
        </a:p>
      </dgm:t>
    </dgm:pt>
    <dgm:pt modelId="{D9791905-7E5B-44A4-9707-744BBE0BE790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Recommender systems</a:t>
          </a:r>
        </a:p>
      </dgm:t>
    </dgm:pt>
    <dgm:pt modelId="{0125860C-ADF5-4507-9E91-E6B213222FBD}" type="parTrans" cxnId="{0842B733-67D0-4E9B-9300-E6D3A3FF05F3}">
      <dgm:prSet/>
      <dgm:spPr/>
      <dgm:t>
        <a:bodyPr/>
        <a:lstStyle/>
        <a:p>
          <a:endParaRPr lang="de-DE" dirty="0"/>
        </a:p>
      </dgm:t>
    </dgm:pt>
    <dgm:pt modelId="{D69C75A0-4A6F-4641-BCE2-BE7F62CAB97E}" type="sibTrans" cxnId="{0842B733-67D0-4E9B-9300-E6D3A3FF05F3}">
      <dgm:prSet/>
      <dgm:spPr/>
      <dgm:t>
        <a:bodyPr/>
        <a:lstStyle/>
        <a:p>
          <a:endParaRPr lang="de-DE"/>
        </a:p>
      </dgm:t>
    </dgm:pt>
    <dgm:pt modelId="{F7151E8B-E478-4C5E-84AA-AE74B8C134C5}">
      <dgm:prSet phldrT="[Text]"/>
      <dgm:spPr>
        <a:solidFill>
          <a:srgbClr val="00B0F0"/>
        </a:solidFill>
      </dgm:spPr>
      <dgm:t>
        <a:bodyPr/>
        <a:lstStyle/>
        <a:p>
          <a:r>
            <a:rPr lang="de-DE" dirty="0"/>
            <a:t>Big data visualization</a:t>
          </a:r>
        </a:p>
      </dgm:t>
    </dgm:pt>
    <dgm:pt modelId="{36DDF947-F4FC-4D69-A4C2-B9B16ABC1A97}" type="parTrans" cxnId="{F8A52580-8340-45DA-ADDB-8EF6CE2974A3}">
      <dgm:prSet/>
      <dgm:spPr/>
      <dgm:t>
        <a:bodyPr/>
        <a:lstStyle/>
        <a:p>
          <a:endParaRPr lang="de-DE" dirty="0"/>
        </a:p>
      </dgm:t>
    </dgm:pt>
    <dgm:pt modelId="{AC58476A-E6A5-40A0-A6E9-6D39F4BB3E43}" type="sibTrans" cxnId="{F8A52580-8340-45DA-ADDB-8EF6CE2974A3}">
      <dgm:prSet/>
      <dgm:spPr/>
      <dgm:t>
        <a:bodyPr/>
        <a:lstStyle/>
        <a:p>
          <a:endParaRPr lang="de-DE"/>
        </a:p>
      </dgm:t>
    </dgm:pt>
    <dgm:pt modelId="{8E062392-DBC5-4F83-B669-FFB273E61BF3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endParaRPr lang="de-DE" dirty="0"/>
        </a:p>
      </dgm:t>
    </dgm:pt>
    <dgm:pt modelId="{55FC5E96-2CD9-4A0A-AE6A-D15BB48E3B32}" type="sibTrans" cxnId="{D72CD16B-E895-469B-848D-49A2A8B99E4C}">
      <dgm:prSet/>
      <dgm:spPr/>
      <dgm:t>
        <a:bodyPr/>
        <a:lstStyle/>
        <a:p>
          <a:endParaRPr lang="de-DE"/>
        </a:p>
      </dgm:t>
    </dgm:pt>
    <dgm:pt modelId="{DDF34B2D-38D6-4B91-913C-BE52DBDAC482}" type="parTrans" cxnId="{D72CD16B-E895-469B-848D-49A2A8B99E4C}">
      <dgm:prSet/>
      <dgm:spPr/>
      <dgm:t>
        <a:bodyPr/>
        <a:lstStyle/>
        <a:p>
          <a:endParaRPr lang="de-DE"/>
        </a:p>
      </dgm:t>
    </dgm:pt>
    <dgm:pt modelId="{1F20165D-8991-434A-B462-3B65BA4389CC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endParaRPr lang="de-DE" dirty="0"/>
        </a:p>
      </dgm:t>
    </dgm:pt>
    <dgm:pt modelId="{D49005F3-A956-4955-8B37-34BA83DDB3F8}" type="sibTrans" cxnId="{0805C228-3E02-4435-8A1D-7495310D5397}">
      <dgm:prSet/>
      <dgm:spPr/>
      <dgm:t>
        <a:bodyPr/>
        <a:lstStyle/>
        <a:p>
          <a:endParaRPr lang="de-DE"/>
        </a:p>
      </dgm:t>
    </dgm:pt>
    <dgm:pt modelId="{E66FC05F-F99F-4391-9EEE-921D29EB72C3}" type="parTrans" cxnId="{0805C228-3E02-4435-8A1D-7495310D5397}">
      <dgm:prSet/>
      <dgm:spPr/>
      <dgm:t>
        <a:bodyPr/>
        <a:lstStyle/>
        <a:p>
          <a:endParaRPr lang="de-DE"/>
        </a:p>
      </dgm:t>
    </dgm:pt>
    <dgm:pt modelId="{1108685B-70D8-44B0-95D9-7083FE4C3433}" type="pres">
      <dgm:prSet presAssocID="{5B1398D1-F9D7-456E-8A69-BB62B77A603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773116A-1258-4540-AF78-99F4F876709C}" type="pres">
      <dgm:prSet presAssocID="{5B1398D1-F9D7-456E-8A69-BB62B77A6038}" presName="hierFlow" presStyleCnt="0"/>
      <dgm:spPr/>
    </dgm:pt>
    <dgm:pt modelId="{16FE4B6B-F789-4A3F-BC2E-BA34FBD34BEC}" type="pres">
      <dgm:prSet presAssocID="{5B1398D1-F9D7-456E-8A69-BB62B77A6038}" presName="firstBuf" presStyleCnt="0"/>
      <dgm:spPr/>
    </dgm:pt>
    <dgm:pt modelId="{0BB7D903-EFE9-439D-92E1-DD05230D53C2}" type="pres">
      <dgm:prSet presAssocID="{5B1398D1-F9D7-456E-8A69-BB62B77A603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E28B363-3B2F-44B5-A146-7908CCCBF973}" type="pres">
      <dgm:prSet presAssocID="{83F39DF7-8A42-4324-9FC2-791373223FCF}" presName="Name17" presStyleCnt="0"/>
      <dgm:spPr/>
    </dgm:pt>
    <dgm:pt modelId="{C05CF9FD-834C-4010-8E4B-6C84E514F5B1}" type="pres">
      <dgm:prSet presAssocID="{83F39DF7-8A42-4324-9FC2-791373223FCF}" presName="level1Shape" presStyleLbl="node0" presStyleIdx="0" presStyleCnt="1">
        <dgm:presLayoutVars>
          <dgm:chPref val="3"/>
        </dgm:presLayoutVars>
      </dgm:prSet>
      <dgm:spPr/>
    </dgm:pt>
    <dgm:pt modelId="{046F68D4-3E99-49F7-8945-A7756F423F23}" type="pres">
      <dgm:prSet presAssocID="{83F39DF7-8A42-4324-9FC2-791373223FCF}" presName="hierChild2" presStyleCnt="0"/>
      <dgm:spPr/>
    </dgm:pt>
    <dgm:pt modelId="{5039A2DA-D696-44B4-A26F-81551C726AB1}" type="pres">
      <dgm:prSet presAssocID="{7167C49E-0229-4311-82EE-D34519290136}" presName="Name25" presStyleLbl="parChTrans1D2" presStyleIdx="0" presStyleCnt="3"/>
      <dgm:spPr/>
    </dgm:pt>
    <dgm:pt modelId="{CD7EA59C-B731-4E91-A387-D58BF69C34C9}" type="pres">
      <dgm:prSet presAssocID="{7167C49E-0229-4311-82EE-D34519290136}" presName="connTx" presStyleLbl="parChTrans1D2" presStyleIdx="0" presStyleCnt="3"/>
      <dgm:spPr/>
    </dgm:pt>
    <dgm:pt modelId="{8B062844-4C3F-455F-ABFF-BF9BCF0B0B4E}" type="pres">
      <dgm:prSet presAssocID="{6477D134-4842-47F1-80F3-BB13E33C4CD2}" presName="Name30" presStyleCnt="0"/>
      <dgm:spPr/>
    </dgm:pt>
    <dgm:pt modelId="{1AF40B29-8683-46F4-A1A0-A6B46BE188D3}" type="pres">
      <dgm:prSet presAssocID="{6477D134-4842-47F1-80F3-BB13E33C4CD2}" presName="level2Shape" presStyleLbl="node2" presStyleIdx="0" presStyleCnt="3"/>
      <dgm:spPr>
        <a:xfrm>
          <a:off x="2547107" y="2040054"/>
          <a:ext cx="1306410" cy="653205"/>
        </a:xfrm>
        <a:prstGeom prst="roundRect">
          <a:avLst>
            <a:gd name="adj" fmla="val 10000"/>
          </a:avLst>
        </a:prstGeom>
      </dgm:spPr>
    </dgm:pt>
    <dgm:pt modelId="{6301F1B0-8707-43DE-9172-81FB41BA2417}" type="pres">
      <dgm:prSet presAssocID="{6477D134-4842-47F1-80F3-BB13E33C4CD2}" presName="hierChild3" presStyleCnt="0"/>
      <dgm:spPr/>
    </dgm:pt>
    <dgm:pt modelId="{58066134-D399-4C87-90CD-D25E3F5EF24C}" type="pres">
      <dgm:prSet presAssocID="{115E780F-165F-4FC9-AC07-256B3B370291}" presName="Name25" presStyleLbl="parChTrans1D3" presStyleIdx="0" presStyleCnt="5"/>
      <dgm:spPr/>
    </dgm:pt>
    <dgm:pt modelId="{93FD488F-2DA0-43CC-A9E0-70B88BAB858B}" type="pres">
      <dgm:prSet presAssocID="{115E780F-165F-4FC9-AC07-256B3B370291}" presName="connTx" presStyleLbl="parChTrans1D3" presStyleIdx="0" presStyleCnt="5"/>
      <dgm:spPr/>
    </dgm:pt>
    <dgm:pt modelId="{499FF2C4-5EB9-423D-AEC7-4C0B72C69648}" type="pres">
      <dgm:prSet presAssocID="{DB1C4F2D-4FC2-4841-A491-D3381913A963}" presName="Name30" presStyleCnt="0"/>
      <dgm:spPr/>
    </dgm:pt>
    <dgm:pt modelId="{4402911D-B060-4A3A-914A-4160AED1F542}" type="pres">
      <dgm:prSet presAssocID="{DB1C4F2D-4FC2-4841-A491-D3381913A963}" presName="level2Shape" presStyleLbl="node3" presStyleIdx="0" presStyleCnt="5"/>
      <dgm:spPr/>
    </dgm:pt>
    <dgm:pt modelId="{EE43ED56-6425-478F-845C-49ED1CC7C1EC}" type="pres">
      <dgm:prSet presAssocID="{DB1C4F2D-4FC2-4841-A491-D3381913A963}" presName="hierChild3" presStyleCnt="0"/>
      <dgm:spPr/>
    </dgm:pt>
    <dgm:pt modelId="{BEF72258-2226-405A-8F28-8F814125147C}" type="pres">
      <dgm:prSet presAssocID="{53D60FB5-2449-48C4-B034-9BB4C80912D3}" presName="Name25" presStyleLbl="parChTrans1D4" presStyleIdx="0" presStyleCnt="5"/>
      <dgm:spPr/>
    </dgm:pt>
    <dgm:pt modelId="{C4A60295-6B55-4B8D-8CA6-ED162AECFF9E}" type="pres">
      <dgm:prSet presAssocID="{53D60FB5-2449-48C4-B034-9BB4C80912D3}" presName="connTx" presStyleLbl="parChTrans1D4" presStyleIdx="0" presStyleCnt="5"/>
      <dgm:spPr/>
    </dgm:pt>
    <dgm:pt modelId="{524B9AE1-4633-4D9C-9479-D0403ABED1E4}" type="pres">
      <dgm:prSet presAssocID="{F5D38118-7204-4D67-8318-7B330FF0B864}" presName="Name30" presStyleCnt="0"/>
      <dgm:spPr/>
    </dgm:pt>
    <dgm:pt modelId="{B7C4A7E3-1258-4977-ADFC-042D9A33FABE}" type="pres">
      <dgm:prSet presAssocID="{F5D38118-7204-4D67-8318-7B330FF0B864}" presName="level2Shape" presStyleLbl="node4" presStyleIdx="0" presStyleCnt="5"/>
      <dgm:spPr/>
    </dgm:pt>
    <dgm:pt modelId="{9336F296-E6FA-4095-8EB5-A359B21D65ED}" type="pres">
      <dgm:prSet presAssocID="{F5D38118-7204-4D67-8318-7B330FF0B864}" presName="hierChild3" presStyleCnt="0"/>
      <dgm:spPr/>
    </dgm:pt>
    <dgm:pt modelId="{3433CC9D-B596-44DE-A7CD-B049FCC09347}" type="pres">
      <dgm:prSet presAssocID="{882ADA10-DAB1-4F39-8E17-DD243AE79D37}" presName="Name25" presStyleLbl="parChTrans1D3" presStyleIdx="1" presStyleCnt="5"/>
      <dgm:spPr/>
    </dgm:pt>
    <dgm:pt modelId="{488700FF-4B8B-4921-A50B-1E1F4C293078}" type="pres">
      <dgm:prSet presAssocID="{882ADA10-DAB1-4F39-8E17-DD243AE79D37}" presName="connTx" presStyleLbl="parChTrans1D3" presStyleIdx="1" presStyleCnt="5"/>
      <dgm:spPr/>
    </dgm:pt>
    <dgm:pt modelId="{A8CBFB62-286B-465F-BFA8-5242E82B07DF}" type="pres">
      <dgm:prSet presAssocID="{48BEAE64-8C5F-4802-8FC2-35D136E9A4C3}" presName="Name30" presStyleCnt="0"/>
      <dgm:spPr/>
    </dgm:pt>
    <dgm:pt modelId="{DB173FE0-7205-4C36-B7E8-E4C0B9C784EE}" type="pres">
      <dgm:prSet presAssocID="{48BEAE64-8C5F-4802-8FC2-35D136E9A4C3}" presName="level2Shape" presStyleLbl="node3" presStyleIdx="1" presStyleCnt="5"/>
      <dgm:spPr/>
    </dgm:pt>
    <dgm:pt modelId="{E6592A78-56FF-4E84-9220-D21AEC4EC589}" type="pres">
      <dgm:prSet presAssocID="{48BEAE64-8C5F-4802-8FC2-35D136E9A4C3}" presName="hierChild3" presStyleCnt="0"/>
      <dgm:spPr/>
    </dgm:pt>
    <dgm:pt modelId="{51B66081-F111-46F9-900D-3618A4819E7F}" type="pres">
      <dgm:prSet presAssocID="{BBDF53C1-15C6-4343-902D-2AE94A796602}" presName="Name25" presStyleLbl="parChTrans1D4" presStyleIdx="1" presStyleCnt="5"/>
      <dgm:spPr/>
    </dgm:pt>
    <dgm:pt modelId="{F678D089-6CAE-47E0-910B-BC1E9A1E2FC5}" type="pres">
      <dgm:prSet presAssocID="{BBDF53C1-15C6-4343-902D-2AE94A796602}" presName="connTx" presStyleLbl="parChTrans1D4" presStyleIdx="1" presStyleCnt="5"/>
      <dgm:spPr/>
    </dgm:pt>
    <dgm:pt modelId="{7679CC89-A9FE-4F97-943D-3B874D8EB9B8}" type="pres">
      <dgm:prSet presAssocID="{FF39D4BD-4D82-45C4-9EE6-C9D27BF99D79}" presName="Name30" presStyleCnt="0"/>
      <dgm:spPr/>
    </dgm:pt>
    <dgm:pt modelId="{26183012-51EF-454A-9E44-925F2E00F4CF}" type="pres">
      <dgm:prSet presAssocID="{FF39D4BD-4D82-45C4-9EE6-C9D27BF99D79}" presName="level2Shape" presStyleLbl="node4" presStyleIdx="1" presStyleCnt="5"/>
      <dgm:spPr/>
    </dgm:pt>
    <dgm:pt modelId="{A72A7415-012E-43B5-BA8F-125CF7323C64}" type="pres">
      <dgm:prSet presAssocID="{FF39D4BD-4D82-45C4-9EE6-C9D27BF99D79}" presName="hierChild3" presStyleCnt="0"/>
      <dgm:spPr/>
    </dgm:pt>
    <dgm:pt modelId="{6EAE7D78-86F7-41B0-85C9-00A5BF635B0C}" type="pres">
      <dgm:prSet presAssocID="{95E94F2C-621C-44A6-AE26-C58CC35E4187}" presName="Name25" presStyleLbl="parChTrans1D2" presStyleIdx="1" presStyleCnt="3"/>
      <dgm:spPr/>
    </dgm:pt>
    <dgm:pt modelId="{566D3251-BBDF-4FEE-9A1A-993949FDB8B0}" type="pres">
      <dgm:prSet presAssocID="{95E94F2C-621C-44A6-AE26-C58CC35E4187}" presName="connTx" presStyleLbl="parChTrans1D2" presStyleIdx="1" presStyleCnt="3"/>
      <dgm:spPr/>
    </dgm:pt>
    <dgm:pt modelId="{300A6187-D473-4647-A066-C8DF7FADC6B6}" type="pres">
      <dgm:prSet presAssocID="{1B60B270-3BA1-44B3-852D-205B521747A3}" presName="Name30" presStyleCnt="0"/>
      <dgm:spPr/>
    </dgm:pt>
    <dgm:pt modelId="{ED64E025-E7EA-48B1-9FD8-84C0642E5C4A}" type="pres">
      <dgm:prSet presAssocID="{1B60B270-3BA1-44B3-852D-205B521747A3}" presName="level2Shape" presStyleLbl="node2" presStyleIdx="1" presStyleCnt="3"/>
      <dgm:spPr/>
    </dgm:pt>
    <dgm:pt modelId="{A3AC83BE-EBE3-4DE0-B642-917C7085E25C}" type="pres">
      <dgm:prSet presAssocID="{1B60B270-3BA1-44B3-852D-205B521747A3}" presName="hierChild3" presStyleCnt="0"/>
      <dgm:spPr/>
    </dgm:pt>
    <dgm:pt modelId="{4AA9301C-40D0-417D-8883-2A709FD20646}" type="pres">
      <dgm:prSet presAssocID="{95331837-7274-4D16-892B-E3B046E13FF8}" presName="Name25" presStyleLbl="parChTrans1D3" presStyleIdx="2" presStyleCnt="5"/>
      <dgm:spPr/>
    </dgm:pt>
    <dgm:pt modelId="{55BA1AFD-527F-4414-82C5-C4F32A337F19}" type="pres">
      <dgm:prSet presAssocID="{95331837-7274-4D16-892B-E3B046E13FF8}" presName="connTx" presStyleLbl="parChTrans1D3" presStyleIdx="2" presStyleCnt="5"/>
      <dgm:spPr/>
    </dgm:pt>
    <dgm:pt modelId="{7F7CB1ED-DA93-4266-A675-194B8114655C}" type="pres">
      <dgm:prSet presAssocID="{4D982B7E-A3DB-4202-B5AD-6120A9ACEAD3}" presName="Name30" presStyleCnt="0"/>
      <dgm:spPr/>
    </dgm:pt>
    <dgm:pt modelId="{04D96044-C351-4B6D-A2FF-20C42C5EB70E}" type="pres">
      <dgm:prSet presAssocID="{4D982B7E-A3DB-4202-B5AD-6120A9ACEAD3}" presName="level2Shape" presStyleLbl="node3" presStyleIdx="2" presStyleCnt="5"/>
      <dgm:spPr/>
    </dgm:pt>
    <dgm:pt modelId="{EA8F93DF-C1C6-4632-9753-38DC937E0308}" type="pres">
      <dgm:prSet presAssocID="{4D982B7E-A3DB-4202-B5AD-6120A9ACEAD3}" presName="hierChild3" presStyleCnt="0"/>
      <dgm:spPr/>
    </dgm:pt>
    <dgm:pt modelId="{5C3C525B-25A3-4499-94BB-E6EA852815C2}" type="pres">
      <dgm:prSet presAssocID="{0125860C-ADF5-4507-9E91-E6B213222FBD}" presName="Name25" presStyleLbl="parChTrans1D4" presStyleIdx="2" presStyleCnt="5"/>
      <dgm:spPr/>
    </dgm:pt>
    <dgm:pt modelId="{3CE8CB85-8242-48A3-B66D-AA19D4E18139}" type="pres">
      <dgm:prSet presAssocID="{0125860C-ADF5-4507-9E91-E6B213222FBD}" presName="connTx" presStyleLbl="parChTrans1D4" presStyleIdx="2" presStyleCnt="5"/>
      <dgm:spPr/>
    </dgm:pt>
    <dgm:pt modelId="{347D7F84-E532-4645-8C78-3F1E7D0295AD}" type="pres">
      <dgm:prSet presAssocID="{D9791905-7E5B-44A4-9707-744BBE0BE790}" presName="Name30" presStyleCnt="0"/>
      <dgm:spPr/>
    </dgm:pt>
    <dgm:pt modelId="{763D910F-8C5A-4B83-8AB4-A86C0CD78A50}" type="pres">
      <dgm:prSet presAssocID="{D9791905-7E5B-44A4-9707-744BBE0BE790}" presName="level2Shape" presStyleLbl="node4" presStyleIdx="2" presStyleCnt="5"/>
      <dgm:spPr/>
    </dgm:pt>
    <dgm:pt modelId="{B04E96EF-43EB-4A8C-85AD-ABBFE8C61430}" type="pres">
      <dgm:prSet presAssocID="{D9791905-7E5B-44A4-9707-744BBE0BE790}" presName="hierChild3" presStyleCnt="0"/>
      <dgm:spPr/>
    </dgm:pt>
    <dgm:pt modelId="{A9F2E0C0-0F30-45E1-AFA7-AFA031BB9AB2}" type="pres">
      <dgm:prSet presAssocID="{87A9F54D-F2A5-42DF-80DB-9827DA4236BE}" presName="Name25" presStyleLbl="parChTrans1D3" presStyleIdx="3" presStyleCnt="5"/>
      <dgm:spPr/>
    </dgm:pt>
    <dgm:pt modelId="{A7F026DC-CB6F-4505-A2DF-C8071D384490}" type="pres">
      <dgm:prSet presAssocID="{87A9F54D-F2A5-42DF-80DB-9827DA4236BE}" presName="connTx" presStyleLbl="parChTrans1D3" presStyleIdx="3" presStyleCnt="5"/>
      <dgm:spPr/>
    </dgm:pt>
    <dgm:pt modelId="{95C9A72D-0451-4C0C-99F6-9B0AFA948817}" type="pres">
      <dgm:prSet presAssocID="{1017F3F1-2791-4CEF-A98D-5B1CDF81753F}" presName="Name30" presStyleCnt="0"/>
      <dgm:spPr/>
    </dgm:pt>
    <dgm:pt modelId="{BB08BC20-60E1-40B6-A89E-2986E06C062A}" type="pres">
      <dgm:prSet presAssocID="{1017F3F1-2791-4CEF-A98D-5B1CDF81753F}" presName="level2Shape" presStyleLbl="node3" presStyleIdx="3" presStyleCnt="5"/>
      <dgm:spPr/>
    </dgm:pt>
    <dgm:pt modelId="{5756BF8B-B245-4856-B213-398F03FC1A15}" type="pres">
      <dgm:prSet presAssocID="{1017F3F1-2791-4CEF-A98D-5B1CDF81753F}" presName="hierChild3" presStyleCnt="0"/>
      <dgm:spPr/>
    </dgm:pt>
    <dgm:pt modelId="{E64B2A5E-55BF-412B-8185-4EED93FD1D7B}" type="pres">
      <dgm:prSet presAssocID="{36DDF947-F4FC-4D69-A4C2-B9B16ABC1A97}" presName="Name25" presStyleLbl="parChTrans1D4" presStyleIdx="3" presStyleCnt="5"/>
      <dgm:spPr/>
    </dgm:pt>
    <dgm:pt modelId="{EF321AA7-1832-4F5E-9364-87B3DD63E38B}" type="pres">
      <dgm:prSet presAssocID="{36DDF947-F4FC-4D69-A4C2-B9B16ABC1A97}" presName="connTx" presStyleLbl="parChTrans1D4" presStyleIdx="3" presStyleCnt="5"/>
      <dgm:spPr/>
    </dgm:pt>
    <dgm:pt modelId="{F2782C3C-168C-441B-BE78-835A7399308F}" type="pres">
      <dgm:prSet presAssocID="{F7151E8B-E478-4C5E-84AA-AE74B8C134C5}" presName="Name30" presStyleCnt="0"/>
      <dgm:spPr/>
    </dgm:pt>
    <dgm:pt modelId="{50375E47-8C13-4EED-B3E7-CBB62A4FD084}" type="pres">
      <dgm:prSet presAssocID="{F7151E8B-E478-4C5E-84AA-AE74B8C134C5}" presName="level2Shape" presStyleLbl="node4" presStyleIdx="3" presStyleCnt="5"/>
      <dgm:spPr/>
    </dgm:pt>
    <dgm:pt modelId="{B07C74F8-93F2-44DD-822E-DC8A6F4FF9A3}" type="pres">
      <dgm:prSet presAssocID="{F7151E8B-E478-4C5E-84AA-AE74B8C134C5}" presName="hierChild3" presStyleCnt="0"/>
      <dgm:spPr/>
    </dgm:pt>
    <dgm:pt modelId="{AD2D6713-63DB-4245-B589-F25D6BE0D04B}" type="pres">
      <dgm:prSet presAssocID="{CBBDD5C8-C8B3-4578-9496-290FCC88C43E}" presName="Name25" presStyleLbl="parChTrans1D2" presStyleIdx="2" presStyleCnt="3"/>
      <dgm:spPr/>
    </dgm:pt>
    <dgm:pt modelId="{0A47DFC9-8163-431A-9F56-F6D05BCE5123}" type="pres">
      <dgm:prSet presAssocID="{CBBDD5C8-C8B3-4578-9496-290FCC88C43E}" presName="connTx" presStyleLbl="parChTrans1D2" presStyleIdx="2" presStyleCnt="3"/>
      <dgm:spPr/>
    </dgm:pt>
    <dgm:pt modelId="{EAC983C9-403E-4D39-BB7D-3EFB4FEC3FA7}" type="pres">
      <dgm:prSet presAssocID="{369530F5-8BC0-4A61-B09F-8561680A74A2}" presName="Name30" presStyleCnt="0"/>
      <dgm:spPr/>
    </dgm:pt>
    <dgm:pt modelId="{C53687B7-C83A-4695-9FF1-2D1B1EE51B93}" type="pres">
      <dgm:prSet presAssocID="{369530F5-8BC0-4A61-B09F-8561680A74A2}" presName="level2Shape" presStyleLbl="node2" presStyleIdx="2" presStyleCnt="3"/>
      <dgm:spPr/>
    </dgm:pt>
    <dgm:pt modelId="{0F68145F-05E3-4D20-BA3C-A26E2E90A9F4}" type="pres">
      <dgm:prSet presAssocID="{369530F5-8BC0-4A61-B09F-8561680A74A2}" presName="hierChild3" presStyleCnt="0"/>
      <dgm:spPr/>
    </dgm:pt>
    <dgm:pt modelId="{C212B8D0-3CD4-4C7E-80BB-2523971965E5}" type="pres">
      <dgm:prSet presAssocID="{AC3BBF62-BD4E-4B6C-911A-A5E7E8577987}" presName="Name25" presStyleLbl="parChTrans1D3" presStyleIdx="4" presStyleCnt="5"/>
      <dgm:spPr/>
    </dgm:pt>
    <dgm:pt modelId="{4DB31454-E403-42CB-8B0B-EF1C3E10190C}" type="pres">
      <dgm:prSet presAssocID="{AC3BBF62-BD4E-4B6C-911A-A5E7E8577987}" presName="connTx" presStyleLbl="parChTrans1D3" presStyleIdx="4" presStyleCnt="5"/>
      <dgm:spPr/>
    </dgm:pt>
    <dgm:pt modelId="{A8754E3C-0638-49A9-99C5-6E95425390E1}" type="pres">
      <dgm:prSet presAssocID="{D759208D-FC1E-43DE-8A28-67C82E34E14F}" presName="Name30" presStyleCnt="0"/>
      <dgm:spPr/>
    </dgm:pt>
    <dgm:pt modelId="{7382DC8D-5569-4AC8-AE25-8825A0C716CF}" type="pres">
      <dgm:prSet presAssocID="{D759208D-FC1E-43DE-8A28-67C82E34E14F}" presName="level2Shape" presStyleLbl="node3" presStyleIdx="4" presStyleCnt="5"/>
      <dgm:spPr/>
    </dgm:pt>
    <dgm:pt modelId="{A454E37E-E966-4F8B-8827-493912888E6B}" type="pres">
      <dgm:prSet presAssocID="{D759208D-FC1E-43DE-8A28-67C82E34E14F}" presName="hierChild3" presStyleCnt="0"/>
      <dgm:spPr/>
    </dgm:pt>
    <dgm:pt modelId="{AAFEB5D4-1415-4E81-B308-B6AD7EF5D208}" type="pres">
      <dgm:prSet presAssocID="{0AD05306-B5BB-4478-80CD-135DA0B237D9}" presName="Name25" presStyleLbl="parChTrans1D4" presStyleIdx="4" presStyleCnt="5"/>
      <dgm:spPr/>
    </dgm:pt>
    <dgm:pt modelId="{F825B0C4-20AE-4FE8-9E07-A69DD788412A}" type="pres">
      <dgm:prSet presAssocID="{0AD05306-B5BB-4478-80CD-135DA0B237D9}" presName="connTx" presStyleLbl="parChTrans1D4" presStyleIdx="4" presStyleCnt="5"/>
      <dgm:spPr/>
    </dgm:pt>
    <dgm:pt modelId="{0183F114-C53A-42C9-8F1C-E338A2119074}" type="pres">
      <dgm:prSet presAssocID="{4D512081-058F-4D46-8ABA-CED69D7F05C9}" presName="Name30" presStyleCnt="0"/>
      <dgm:spPr/>
    </dgm:pt>
    <dgm:pt modelId="{4E8DFD08-CD70-4CB3-B037-9E888FD70C7E}" type="pres">
      <dgm:prSet presAssocID="{4D512081-058F-4D46-8ABA-CED69D7F05C9}" presName="level2Shape" presStyleLbl="node4" presStyleIdx="4" presStyleCnt="5"/>
      <dgm:spPr/>
    </dgm:pt>
    <dgm:pt modelId="{F5DED28C-14CF-40DD-978F-27FAC5BFDDB5}" type="pres">
      <dgm:prSet presAssocID="{4D512081-058F-4D46-8ABA-CED69D7F05C9}" presName="hierChild3" presStyleCnt="0"/>
      <dgm:spPr/>
    </dgm:pt>
    <dgm:pt modelId="{4EED4CC2-2BB3-4D5C-9ECA-0E56745990DE}" type="pres">
      <dgm:prSet presAssocID="{5B1398D1-F9D7-456E-8A69-BB62B77A6038}" presName="bgShapesFlow" presStyleCnt="0"/>
      <dgm:spPr/>
    </dgm:pt>
    <dgm:pt modelId="{51B3AA0F-CA05-4EF1-8D9E-E18D3426C712}" type="pres">
      <dgm:prSet presAssocID="{E89F0BDA-09D8-4B84-B782-90138067912E}" presName="rectComp" presStyleCnt="0"/>
      <dgm:spPr/>
    </dgm:pt>
    <dgm:pt modelId="{26E2899E-56F3-4856-92D7-835E65F98EFB}" type="pres">
      <dgm:prSet presAssocID="{E89F0BDA-09D8-4B84-B782-90138067912E}" presName="bgRect" presStyleLbl="bgShp" presStyleIdx="0" presStyleCnt="4"/>
      <dgm:spPr/>
    </dgm:pt>
    <dgm:pt modelId="{9B2B079B-60E3-4CA0-9365-B95D9E009AFC}" type="pres">
      <dgm:prSet presAssocID="{E89F0BDA-09D8-4B84-B782-90138067912E}" presName="bgRectTx" presStyleLbl="bgShp" presStyleIdx="0" presStyleCnt="4">
        <dgm:presLayoutVars>
          <dgm:bulletEnabled val="1"/>
        </dgm:presLayoutVars>
      </dgm:prSet>
      <dgm:spPr/>
    </dgm:pt>
    <dgm:pt modelId="{50F05428-94CF-486D-88D9-0BFCAA083A18}" type="pres">
      <dgm:prSet presAssocID="{E89F0BDA-09D8-4B84-B782-90138067912E}" presName="spComp" presStyleCnt="0"/>
      <dgm:spPr/>
    </dgm:pt>
    <dgm:pt modelId="{63AF7366-0770-4CD5-918C-FEC187514447}" type="pres">
      <dgm:prSet presAssocID="{E89F0BDA-09D8-4B84-B782-90138067912E}" presName="hSp" presStyleCnt="0"/>
      <dgm:spPr/>
    </dgm:pt>
    <dgm:pt modelId="{FEE3C319-E662-40D8-96CE-AC34224F87A7}" type="pres">
      <dgm:prSet presAssocID="{1F20165D-8991-434A-B462-3B65BA4389CC}" presName="rectComp" presStyleCnt="0"/>
      <dgm:spPr/>
    </dgm:pt>
    <dgm:pt modelId="{95D32270-BC67-4DFC-9FA1-3A3114D23084}" type="pres">
      <dgm:prSet presAssocID="{1F20165D-8991-434A-B462-3B65BA4389CC}" presName="bgRect" presStyleLbl="bgShp" presStyleIdx="1" presStyleCnt="4"/>
      <dgm:spPr/>
    </dgm:pt>
    <dgm:pt modelId="{1A3C79F3-BC07-4DD6-B9A0-A73B9E6110FE}" type="pres">
      <dgm:prSet presAssocID="{1F20165D-8991-434A-B462-3B65BA4389CC}" presName="bgRectTx" presStyleLbl="bgShp" presStyleIdx="1" presStyleCnt="4">
        <dgm:presLayoutVars>
          <dgm:bulletEnabled val="1"/>
        </dgm:presLayoutVars>
      </dgm:prSet>
      <dgm:spPr/>
    </dgm:pt>
    <dgm:pt modelId="{D71152B0-ECE4-419D-B372-B9DA65833F94}" type="pres">
      <dgm:prSet presAssocID="{1F20165D-8991-434A-B462-3B65BA4389CC}" presName="spComp" presStyleCnt="0"/>
      <dgm:spPr/>
    </dgm:pt>
    <dgm:pt modelId="{4BB41B35-DC2A-47FD-89FF-0E1133207CB1}" type="pres">
      <dgm:prSet presAssocID="{1F20165D-8991-434A-B462-3B65BA4389CC}" presName="hSp" presStyleCnt="0"/>
      <dgm:spPr/>
    </dgm:pt>
    <dgm:pt modelId="{E03FE2EF-E814-4642-81FD-4A4FCD867629}" type="pres">
      <dgm:prSet presAssocID="{8E062392-DBC5-4F83-B669-FFB273E61BF3}" presName="rectComp" presStyleCnt="0"/>
      <dgm:spPr/>
    </dgm:pt>
    <dgm:pt modelId="{852590F5-C06F-4352-8D94-2E593F80C94B}" type="pres">
      <dgm:prSet presAssocID="{8E062392-DBC5-4F83-B669-FFB273E61BF3}" presName="bgRect" presStyleLbl="bgShp" presStyleIdx="2" presStyleCnt="4"/>
      <dgm:spPr/>
    </dgm:pt>
    <dgm:pt modelId="{5804F3D2-0275-4000-9911-F304FF8CD242}" type="pres">
      <dgm:prSet presAssocID="{8E062392-DBC5-4F83-B669-FFB273E61BF3}" presName="bgRectTx" presStyleLbl="bgShp" presStyleIdx="2" presStyleCnt="4">
        <dgm:presLayoutVars>
          <dgm:bulletEnabled val="1"/>
        </dgm:presLayoutVars>
      </dgm:prSet>
      <dgm:spPr/>
    </dgm:pt>
    <dgm:pt modelId="{578EDD80-8C8C-4C7F-9617-DF394B5824E0}" type="pres">
      <dgm:prSet presAssocID="{8E062392-DBC5-4F83-B669-FFB273E61BF3}" presName="spComp" presStyleCnt="0"/>
      <dgm:spPr/>
    </dgm:pt>
    <dgm:pt modelId="{E7E43FB6-38ED-4724-BCF7-E63B255AEB8D}" type="pres">
      <dgm:prSet presAssocID="{8E062392-DBC5-4F83-B669-FFB273E61BF3}" presName="hSp" presStyleCnt="0"/>
      <dgm:spPr/>
    </dgm:pt>
    <dgm:pt modelId="{52992700-C68B-4DEE-BD5A-52BB29107B08}" type="pres">
      <dgm:prSet presAssocID="{D7C32EE2-E7D5-41A5-B04E-CF2DCF30194B}" presName="rectComp" presStyleCnt="0"/>
      <dgm:spPr/>
    </dgm:pt>
    <dgm:pt modelId="{4B54D3A1-5107-40F4-A1DC-6DD364463AA3}" type="pres">
      <dgm:prSet presAssocID="{D7C32EE2-E7D5-41A5-B04E-CF2DCF30194B}" presName="bgRect" presStyleLbl="bgShp" presStyleIdx="3" presStyleCnt="4"/>
      <dgm:spPr/>
    </dgm:pt>
    <dgm:pt modelId="{C70A9ECC-B71A-4C08-AC7F-3E1AA179A579}" type="pres">
      <dgm:prSet presAssocID="{D7C32EE2-E7D5-41A5-B04E-CF2DCF30194B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C14FC00-0E62-40E1-B20A-61DBAD62139F}" type="presOf" srcId="{0125860C-ADF5-4507-9E91-E6B213222FBD}" destId="{5C3C525B-25A3-4499-94BB-E6EA852815C2}" srcOrd="0" destOrd="0" presId="urn:microsoft.com/office/officeart/2005/8/layout/hierarchy5"/>
    <dgm:cxn modelId="{BB7ED704-845A-418F-8CA8-373D06F18611}" type="presOf" srcId="{D7C32EE2-E7D5-41A5-B04E-CF2DCF30194B}" destId="{C70A9ECC-B71A-4C08-AC7F-3E1AA179A579}" srcOrd="1" destOrd="0" presId="urn:microsoft.com/office/officeart/2005/8/layout/hierarchy5"/>
    <dgm:cxn modelId="{BB4FA206-7F62-4D14-887B-1F31B8AD5522}" type="presOf" srcId="{115E780F-165F-4FC9-AC07-256B3B370291}" destId="{58066134-D399-4C87-90CD-D25E3F5EF24C}" srcOrd="0" destOrd="0" presId="urn:microsoft.com/office/officeart/2005/8/layout/hierarchy5"/>
    <dgm:cxn modelId="{6A0C9507-440C-428B-A835-D730551A7CA0}" srcId="{6477D134-4842-47F1-80F3-BB13E33C4CD2}" destId="{DB1C4F2D-4FC2-4841-A491-D3381913A963}" srcOrd="0" destOrd="0" parTransId="{115E780F-165F-4FC9-AC07-256B3B370291}" sibTransId="{D94D1ABF-F52B-473B-B5B2-3DD969BB320B}"/>
    <dgm:cxn modelId="{5F59F307-2272-4A00-ADDF-B5D8120C1366}" srcId="{83F39DF7-8A42-4324-9FC2-791373223FCF}" destId="{6477D134-4842-47F1-80F3-BB13E33C4CD2}" srcOrd="0" destOrd="0" parTransId="{7167C49E-0229-4311-82EE-D34519290136}" sibTransId="{FFCEA98E-65EC-45BD-B5DF-224160641D4B}"/>
    <dgm:cxn modelId="{A884FE08-B0CB-4466-A13D-44B8FAF83091}" type="presOf" srcId="{87A9F54D-F2A5-42DF-80DB-9827DA4236BE}" destId="{A7F026DC-CB6F-4505-A2DF-C8071D384490}" srcOrd="1" destOrd="0" presId="urn:microsoft.com/office/officeart/2005/8/layout/hierarchy5"/>
    <dgm:cxn modelId="{E212E40E-7D78-40F8-BBAE-845B30E6385B}" type="presOf" srcId="{7167C49E-0229-4311-82EE-D34519290136}" destId="{CD7EA59C-B731-4E91-A387-D58BF69C34C9}" srcOrd="1" destOrd="0" presId="urn:microsoft.com/office/officeart/2005/8/layout/hierarchy5"/>
    <dgm:cxn modelId="{95F22617-2101-4694-985B-831A0163E099}" type="presOf" srcId="{E89F0BDA-09D8-4B84-B782-90138067912E}" destId="{26E2899E-56F3-4856-92D7-835E65F98EFB}" srcOrd="0" destOrd="0" presId="urn:microsoft.com/office/officeart/2005/8/layout/hierarchy5"/>
    <dgm:cxn modelId="{D5992520-FBD3-45CF-8385-39267AB98D29}" type="presOf" srcId="{95331837-7274-4D16-892B-E3B046E13FF8}" destId="{4AA9301C-40D0-417D-8883-2A709FD20646}" srcOrd="0" destOrd="0" presId="urn:microsoft.com/office/officeart/2005/8/layout/hierarchy5"/>
    <dgm:cxn modelId="{0805C228-3E02-4435-8A1D-7495310D5397}" srcId="{5B1398D1-F9D7-456E-8A69-BB62B77A6038}" destId="{1F20165D-8991-434A-B462-3B65BA4389CC}" srcOrd="2" destOrd="0" parTransId="{E66FC05F-F99F-4391-9EEE-921D29EB72C3}" sibTransId="{D49005F3-A956-4955-8B37-34BA83DDB3F8}"/>
    <dgm:cxn modelId="{7C9ACF2B-A7F8-4DBD-81B6-2710DE1ABE97}" type="presOf" srcId="{83F39DF7-8A42-4324-9FC2-791373223FCF}" destId="{C05CF9FD-834C-4010-8E4B-6C84E514F5B1}" srcOrd="0" destOrd="0" presId="urn:microsoft.com/office/officeart/2005/8/layout/hierarchy5"/>
    <dgm:cxn modelId="{1CFE2D31-D960-4A62-9D77-BE9256DE091D}" type="presOf" srcId="{4D982B7E-A3DB-4202-B5AD-6120A9ACEAD3}" destId="{04D96044-C351-4B6D-A2FF-20C42C5EB70E}" srcOrd="0" destOrd="0" presId="urn:microsoft.com/office/officeart/2005/8/layout/hierarchy5"/>
    <dgm:cxn modelId="{0842B733-67D0-4E9B-9300-E6D3A3FF05F3}" srcId="{4D982B7E-A3DB-4202-B5AD-6120A9ACEAD3}" destId="{D9791905-7E5B-44A4-9707-744BBE0BE790}" srcOrd="0" destOrd="0" parTransId="{0125860C-ADF5-4507-9E91-E6B213222FBD}" sibTransId="{D69C75A0-4A6F-4641-BCE2-BE7F62CAB97E}"/>
    <dgm:cxn modelId="{C1E1D833-CB91-4FF3-BEC0-E7ED1CAFDFFA}" type="presOf" srcId="{369530F5-8BC0-4A61-B09F-8561680A74A2}" destId="{C53687B7-C83A-4695-9FF1-2D1B1EE51B93}" srcOrd="0" destOrd="0" presId="urn:microsoft.com/office/officeart/2005/8/layout/hierarchy5"/>
    <dgm:cxn modelId="{03CC6834-9D2C-4A71-9991-9ED654200B49}" type="presOf" srcId="{95E94F2C-621C-44A6-AE26-C58CC35E4187}" destId="{566D3251-BBDF-4FEE-9A1A-993949FDB8B0}" srcOrd="1" destOrd="0" presId="urn:microsoft.com/office/officeart/2005/8/layout/hierarchy5"/>
    <dgm:cxn modelId="{C2DB0436-14E7-4669-92F8-B3D448225B8A}" type="presOf" srcId="{36DDF947-F4FC-4D69-A4C2-B9B16ABC1A97}" destId="{E64B2A5E-55BF-412B-8185-4EED93FD1D7B}" srcOrd="0" destOrd="0" presId="urn:microsoft.com/office/officeart/2005/8/layout/hierarchy5"/>
    <dgm:cxn modelId="{535B785D-AC6F-4998-A815-C93EEBA36F22}" srcId="{83F39DF7-8A42-4324-9FC2-791373223FCF}" destId="{1B60B270-3BA1-44B3-852D-205B521747A3}" srcOrd="1" destOrd="0" parTransId="{95E94F2C-621C-44A6-AE26-C58CC35E4187}" sibTransId="{345BA073-ACAE-4687-ADC6-BF4A2F6BF835}"/>
    <dgm:cxn modelId="{0520F941-8182-43CB-86DB-60FCE5150ABB}" type="presOf" srcId="{CBBDD5C8-C8B3-4578-9496-290FCC88C43E}" destId="{AD2D6713-63DB-4245-B589-F25D6BE0D04B}" srcOrd="0" destOrd="0" presId="urn:microsoft.com/office/officeart/2005/8/layout/hierarchy5"/>
    <dgm:cxn modelId="{558E3564-152C-4F73-94C4-55A0E0D25B6F}" srcId="{369530F5-8BC0-4A61-B09F-8561680A74A2}" destId="{D759208D-FC1E-43DE-8A28-67C82E34E14F}" srcOrd="0" destOrd="0" parTransId="{AC3BBF62-BD4E-4B6C-911A-A5E7E8577987}" sibTransId="{7FBAD0E5-54E1-433E-BD85-909827120388}"/>
    <dgm:cxn modelId="{269B9065-BFBB-4836-B112-8DA8DAFD6680}" type="presOf" srcId="{CBBDD5C8-C8B3-4578-9496-290FCC88C43E}" destId="{0A47DFC9-8163-431A-9F56-F6D05BCE5123}" srcOrd="1" destOrd="0" presId="urn:microsoft.com/office/officeart/2005/8/layout/hierarchy5"/>
    <dgm:cxn modelId="{33559D45-DD6E-4DF6-9356-480DEC1FDFDA}" type="presOf" srcId="{95E94F2C-621C-44A6-AE26-C58CC35E4187}" destId="{6EAE7D78-86F7-41B0-85C9-00A5BF635B0C}" srcOrd="0" destOrd="0" presId="urn:microsoft.com/office/officeart/2005/8/layout/hierarchy5"/>
    <dgm:cxn modelId="{ECC3C966-A445-46D7-A055-4B7DB23FE2C5}" type="presOf" srcId="{1F20165D-8991-434A-B462-3B65BA4389CC}" destId="{1A3C79F3-BC07-4DD6-B9A0-A73B9E6110FE}" srcOrd="1" destOrd="0" presId="urn:microsoft.com/office/officeart/2005/8/layout/hierarchy5"/>
    <dgm:cxn modelId="{536A736A-4F59-4DDF-8A0A-12C0691EB31B}" type="presOf" srcId="{115E780F-165F-4FC9-AC07-256B3B370291}" destId="{93FD488F-2DA0-43CC-A9E0-70B88BAB858B}" srcOrd="1" destOrd="0" presId="urn:microsoft.com/office/officeart/2005/8/layout/hierarchy5"/>
    <dgm:cxn modelId="{3EE7CB4B-9BE7-495A-9D23-5DD6C1FB0CDC}" srcId="{83F39DF7-8A42-4324-9FC2-791373223FCF}" destId="{369530F5-8BC0-4A61-B09F-8561680A74A2}" srcOrd="2" destOrd="0" parTransId="{CBBDD5C8-C8B3-4578-9496-290FCC88C43E}" sibTransId="{CD24ACF0-E5A9-4BD2-9612-C5FE7285EF1B}"/>
    <dgm:cxn modelId="{D72CD16B-E895-469B-848D-49A2A8B99E4C}" srcId="{5B1398D1-F9D7-456E-8A69-BB62B77A6038}" destId="{8E062392-DBC5-4F83-B669-FFB273E61BF3}" srcOrd="3" destOrd="0" parTransId="{DDF34B2D-38D6-4B91-913C-BE52DBDAC482}" sibTransId="{55FC5E96-2CD9-4A0A-AE6A-D15BB48E3B32}"/>
    <dgm:cxn modelId="{E74A6C4D-23E8-4687-A3A2-87C3852AC16E}" type="presOf" srcId="{DB1C4F2D-4FC2-4841-A491-D3381913A963}" destId="{4402911D-B060-4A3A-914A-4160AED1F542}" srcOrd="0" destOrd="0" presId="urn:microsoft.com/office/officeart/2005/8/layout/hierarchy5"/>
    <dgm:cxn modelId="{128B5851-C667-44AC-89C8-F06E11105FDA}" type="presOf" srcId="{D7C32EE2-E7D5-41A5-B04E-CF2DCF30194B}" destId="{4B54D3A1-5107-40F4-A1DC-6DD364463AA3}" srcOrd="0" destOrd="0" presId="urn:microsoft.com/office/officeart/2005/8/layout/hierarchy5"/>
    <dgm:cxn modelId="{E6FC0973-21C0-4E1B-9B4D-7861F9D7DA91}" type="presOf" srcId="{53D60FB5-2449-48C4-B034-9BB4C80912D3}" destId="{BEF72258-2226-405A-8F28-8F814125147C}" srcOrd="0" destOrd="0" presId="urn:microsoft.com/office/officeart/2005/8/layout/hierarchy5"/>
    <dgm:cxn modelId="{AD772E76-2B92-4936-8C33-A3F741B120C9}" type="presOf" srcId="{8E062392-DBC5-4F83-B669-FFB273E61BF3}" destId="{5804F3D2-0275-4000-9911-F304FF8CD242}" srcOrd="1" destOrd="0" presId="urn:microsoft.com/office/officeart/2005/8/layout/hierarchy5"/>
    <dgm:cxn modelId="{DAADC178-AEA9-4FFB-961F-ACDCA3BEEF53}" type="presOf" srcId="{D9791905-7E5B-44A4-9707-744BBE0BE790}" destId="{763D910F-8C5A-4B83-8AB4-A86C0CD78A50}" srcOrd="0" destOrd="0" presId="urn:microsoft.com/office/officeart/2005/8/layout/hierarchy5"/>
    <dgm:cxn modelId="{F642347A-C667-4589-B0BE-8663BB5C262A}" type="presOf" srcId="{8E062392-DBC5-4F83-B669-FFB273E61BF3}" destId="{852590F5-C06F-4352-8D94-2E593F80C94B}" srcOrd="0" destOrd="0" presId="urn:microsoft.com/office/officeart/2005/8/layout/hierarchy5"/>
    <dgm:cxn modelId="{C0EFBE7B-7C6B-463A-9A7A-FFC049BC171A}" type="presOf" srcId="{F5D38118-7204-4D67-8318-7B330FF0B864}" destId="{B7C4A7E3-1258-4977-ADFC-042D9A33FABE}" srcOrd="0" destOrd="0" presId="urn:microsoft.com/office/officeart/2005/8/layout/hierarchy5"/>
    <dgm:cxn modelId="{F8A52580-8340-45DA-ADDB-8EF6CE2974A3}" srcId="{1017F3F1-2791-4CEF-A98D-5B1CDF81753F}" destId="{F7151E8B-E478-4C5E-84AA-AE74B8C134C5}" srcOrd="0" destOrd="0" parTransId="{36DDF947-F4FC-4D69-A4C2-B9B16ABC1A97}" sibTransId="{AC58476A-E6A5-40A0-A6E9-6D39F4BB3E43}"/>
    <dgm:cxn modelId="{5CAF7F80-473D-47FE-9D7B-C78BE3EA93E7}" type="presOf" srcId="{882ADA10-DAB1-4F39-8E17-DD243AE79D37}" destId="{3433CC9D-B596-44DE-A7CD-B049FCC09347}" srcOrd="0" destOrd="0" presId="urn:microsoft.com/office/officeart/2005/8/layout/hierarchy5"/>
    <dgm:cxn modelId="{C255A186-8D1B-4BD9-96E6-A9557E14020A}" type="presOf" srcId="{F7151E8B-E478-4C5E-84AA-AE74B8C134C5}" destId="{50375E47-8C13-4EED-B3E7-CBB62A4FD084}" srcOrd="0" destOrd="0" presId="urn:microsoft.com/office/officeart/2005/8/layout/hierarchy5"/>
    <dgm:cxn modelId="{958C7288-5EB1-4C0A-B2F4-F542E2A5F1BA}" type="presOf" srcId="{AC3BBF62-BD4E-4B6C-911A-A5E7E8577987}" destId="{4DB31454-E403-42CB-8B0B-EF1C3E10190C}" srcOrd="1" destOrd="0" presId="urn:microsoft.com/office/officeart/2005/8/layout/hierarchy5"/>
    <dgm:cxn modelId="{19FA388F-7C16-4156-B7F9-7071C6D42255}" type="presOf" srcId="{4D512081-058F-4D46-8ABA-CED69D7F05C9}" destId="{4E8DFD08-CD70-4CB3-B037-9E888FD70C7E}" srcOrd="0" destOrd="0" presId="urn:microsoft.com/office/officeart/2005/8/layout/hierarchy5"/>
    <dgm:cxn modelId="{0ABFB392-D0B5-438C-9B29-BE48CC618585}" type="presOf" srcId="{95331837-7274-4D16-892B-E3B046E13FF8}" destId="{55BA1AFD-527F-4414-82C5-C4F32A337F19}" srcOrd="1" destOrd="0" presId="urn:microsoft.com/office/officeart/2005/8/layout/hierarchy5"/>
    <dgm:cxn modelId="{351BF295-1D58-4166-B744-ABE2C47302EE}" type="presOf" srcId="{D759208D-FC1E-43DE-8A28-67C82E34E14F}" destId="{7382DC8D-5569-4AC8-AE25-8825A0C716CF}" srcOrd="0" destOrd="0" presId="urn:microsoft.com/office/officeart/2005/8/layout/hierarchy5"/>
    <dgm:cxn modelId="{6404399B-9F6A-45DB-AE1C-4C4DCA92FB4B}" type="presOf" srcId="{1F20165D-8991-434A-B462-3B65BA4389CC}" destId="{95D32270-BC67-4DFC-9FA1-3A3114D23084}" srcOrd="0" destOrd="0" presId="urn:microsoft.com/office/officeart/2005/8/layout/hierarchy5"/>
    <dgm:cxn modelId="{69AE4E9B-1900-479F-9652-18861D0E9542}" type="presOf" srcId="{48BEAE64-8C5F-4802-8FC2-35D136E9A4C3}" destId="{DB173FE0-7205-4C36-B7E8-E4C0B9C784EE}" srcOrd="0" destOrd="0" presId="urn:microsoft.com/office/officeart/2005/8/layout/hierarchy5"/>
    <dgm:cxn modelId="{D2887DA6-272D-4287-A5C2-6510D5AB72C0}" srcId="{5B1398D1-F9D7-456E-8A69-BB62B77A6038}" destId="{83F39DF7-8A42-4324-9FC2-791373223FCF}" srcOrd="0" destOrd="0" parTransId="{FF13FD60-0DE0-440B-BA9C-2D55E207FDDF}" sibTransId="{9E029C43-8D7A-4EC5-901E-AE4EAB60199F}"/>
    <dgm:cxn modelId="{9F8FC9AB-EA5A-4A95-8F28-88F4B0C7A68A}" srcId="{48BEAE64-8C5F-4802-8FC2-35D136E9A4C3}" destId="{FF39D4BD-4D82-45C4-9EE6-C9D27BF99D79}" srcOrd="0" destOrd="0" parTransId="{BBDF53C1-15C6-4343-902D-2AE94A796602}" sibTransId="{B7D6FFC1-BD87-4F41-A011-A8FF9B78D4AB}"/>
    <dgm:cxn modelId="{06C338AE-67CE-4BB3-8BE8-8DA4F02042EA}" type="presOf" srcId="{53D60FB5-2449-48C4-B034-9BB4C80912D3}" destId="{C4A60295-6B55-4B8D-8CA6-ED162AECFF9E}" srcOrd="1" destOrd="0" presId="urn:microsoft.com/office/officeart/2005/8/layout/hierarchy5"/>
    <dgm:cxn modelId="{B8AC38B1-A00B-49A6-9C21-27DBAE894062}" type="presOf" srcId="{E89F0BDA-09D8-4B84-B782-90138067912E}" destId="{9B2B079B-60E3-4CA0-9365-B95D9E009AFC}" srcOrd="1" destOrd="0" presId="urn:microsoft.com/office/officeart/2005/8/layout/hierarchy5"/>
    <dgm:cxn modelId="{1D0EABBA-FAA1-4F26-8858-68655475B01B}" type="presOf" srcId="{BBDF53C1-15C6-4343-902D-2AE94A796602}" destId="{51B66081-F111-46F9-900D-3618A4819E7F}" srcOrd="0" destOrd="0" presId="urn:microsoft.com/office/officeart/2005/8/layout/hierarchy5"/>
    <dgm:cxn modelId="{2D8138BC-732B-44F8-8B66-7CB436032C18}" type="presOf" srcId="{882ADA10-DAB1-4F39-8E17-DD243AE79D37}" destId="{488700FF-4B8B-4921-A50B-1E1F4C293078}" srcOrd="1" destOrd="0" presId="urn:microsoft.com/office/officeart/2005/8/layout/hierarchy5"/>
    <dgm:cxn modelId="{8D966ABD-B120-4365-9705-0A91DF956D75}" type="presOf" srcId="{1B60B270-3BA1-44B3-852D-205B521747A3}" destId="{ED64E025-E7EA-48B1-9FD8-84C0642E5C4A}" srcOrd="0" destOrd="0" presId="urn:microsoft.com/office/officeart/2005/8/layout/hierarchy5"/>
    <dgm:cxn modelId="{4E323BBE-4162-4348-A29D-EB3FBA4182F9}" type="presOf" srcId="{AC3BBF62-BD4E-4B6C-911A-A5E7E8577987}" destId="{C212B8D0-3CD4-4C7E-80BB-2523971965E5}" srcOrd="0" destOrd="0" presId="urn:microsoft.com/office/officeart/2005/8/layout/hierarchy5"/>
    <dgm:cxn modelId="{3F1B5DBE-5825-47BC-B5D6-F3A1883DDFD3}" srcId="{DB1C4F2D-4FC2-4841-A491-D3381913A963}" destId="{F5D38118-7204-4D67-8318-7B330FF0B864}" srcOrd="0" destOrd="0" parTransId="{53D60FB5-2449-48C4-B034-9BB4C80912D3}" sibTransId="{6B9605E5-5A7C-4059-873F-574538336A99}"/>
    <dgm:cxn modelId="{60AE41C0-DEE5-4FAE-ADDF-3A6B8B6607D3}" type="presOf" srcId="{7167C49E-0229-4311-82EE-D34519290136}" destId="{5039A2DA-D696-44B4-A26F-81551C726AB1}" srcOrd="0" destOrd="0" presId="urn:microsoft.com/office/officeart/2005/8/layout/hierarchy5"/>
    <dgm:cxn modelId="{40A0BBC1-E568-468A-A33B-A6B40AAECAC0}" srcId="{1B60B270-3BA1-44B3-852D-205B521747A3}" destId="{1017F3F1-2791-4CEF-A98D-5B1CDF81753F}" srcOrd="1" destOrd="0" parTransId="{87A9F54D-F2A5-42DF-80DB-9827DA4236BE}" sibTransId="{C9D9BD7C-0561-429D-9424-BFDD2A64F63F}"/>
    <dgm:cxn modelId="{F5C9B3C4-2905-4372-8F95-4057431807E6}" srcId="{1B60B270-3BA1-44B3-852D-205B521747A3}" destId="{4D982B7E-A3DB-4202-B5AD-6120A9ACEAD3}" srcOrd="0" destOrd="0" parTransId="{95331837-7274-4D16-892B-E3B046E13FF8}" sibTransId="{7B2058A5-6F82-43D2-8D59-F2778E1ECC09}"/>
    <dgm:cxn modelId="{24C127C6-A262-4B46-A9B4-4C32AB9918FF}" type="presOf" srcId="{0AD05306-B5BB-4478-80CD-135DA0B237D9}" destId="{AAFEB5D4-1415-4E81-B308-B6AD7EF5D208}" srcOrd="0" destOrd="0" presId="urn:microsoft.com/office/officeart/2005/8/layout/hierarchy5"/>
    <dgm:cxn modelId="{41ADCDC7-95BC-4350-8D41-793FBF62B50C}" srcId="{5B1398D1-F9D7-456E-8A69-BB62B77A6038}" destId="{D7C32EE2-E7D5-41A5-B04E-CF2DCF30194B}" srcOrd="4" destOrd="0" parTransId="{6ECA16ED-F0A4-495C-BC72-6B0128796137}" sibTransId="{2DC43780-419A-4CD9-92E7-864490846BF1}"/>
    <dgm:cxn modelId="{61CE62C8-7A90-42AB-980D-218EF79DD25D}" type="presOf" srcId="{5B1398D1-F9D7-456E-8A69-BB62B77A6038}" destId="{1108685B-70D8-44B0-95D9-7083FE4C3433}" srcOrd="0" destOrd="0" presId="urn:microsoft.com/office/officeart/2005/8/layout/hierarchy5"/>
    <dgm:cxn modelId="{B18022D0-9346-45DA-816C-A752BF5B9F0B}" type="presOf" srcId="{0AD05306-B5BB-4478-80CD-135DA0B237D9}" destId="{F825B0C4-20AE-4FE8-9E07-A69DD788412A}" srcOrd="1" destOrd="0" presId="urn:microsoft.com/office/officeart/2005/8/layout/hierarchy5"/>
    <dgm:cxn modelId="{685983D0-82E4-4783-89EA-7681BDC6A8F6}" type="presOf" srcId="{6477D134-4842-47F1-80F3-BB13E33C4CD2}" destId="{1AF40B29-8683-46F4-A1A0-A6B46BE188D3}" srcOrd="0" destOrd="0" presId="urn:microsoft.com/office/officeart/2005/8/layout/hierarchy5"/>
    <dgm:cxn modelId="{B2749ED1-9208-4586-8805-22C45A357138}" type="presOf" srcId="{87A9F54D-F2A5-42DF-80DB-9827DA4236BE}" destId="{A9F2E0C0-0F30-45E1-AFA7-AFA031BB9AB2}" srcOrd="0" destOrd="0" presId="urn:microsoft.com/office/officeart/2005/8/layout/hierarchy5"/>
    <dgm:cxn modelId="{D16912D2-1267-4B98-A15F-67295CBF6DA6}" srcId="{D759208D-FC1E-43DE-8A28-67C82E34E14F}" destId="{4D512081-058F-4D46-8ABA-CED69D7F05C9}" srcOrd="0" destOrd="0" parTransId="{0AD05306-B5BB-4478-80CD-135DA0B237D9}" sibTransId="{D1BCB0AF-93BF-4629-96BE-380818073D01}"/>
    <dgm:cxn modelId="{C13F95D4-FC34-4009-A5E5-690CC2387548}" type="presOf" srcId="{1017F3F1-2791-4CEF-A98D-5B1CDF81753F}" destId="{BB08BC20-60E1-40B6-A89E-2986E06C062A}" srcOrd="0" destOrd="0" presId="urn:microsoft.com/office/officeart/2005/8/layout/hierarchy5"/>
    <dgm:cxn modelId="{22A605D6-AED7-4C50-9F74-4F96A3E1A76F}" srcId="{6477D134-4842-47F1-80F3-BB13E33C4CD2}" destId="{48BEAE64-8C5F-4802-8FC2-35D136E9A4C3}" srcOrd="1" destOrd="0" parTransId="{882ADA10-DAB1-4F39-8E17-DD243AE79D37}" sibTransId="{94A1EDF0-41A6-45EF-BDF8-A62465107A32}"/>
    <dgm:cxn modelId="{C0E361ED-3470-401F-A33C-F80823D60169}" srcId="{5B1398D1-F9D7-456E-8A69-BB62B77A6038}" destId="{E89F0BDA-09D8-4B84-B782-90138067912E}" srcOrd="1" destOrd="0" parTransId="{5EE75350-B075-4AD3-8803-B77BED719D29}" sibTransId="{296D4F33-C665-4431-9AF3-06365D896F97}"/>
    <dgm:cxn modelId="{F7BDA9ED-056C-4A3A-8020-3ACC18611A14}" type="presOf" srcId="{FF39D4BD-4D82-45C4-9EE6-C9D27BF99D79}" destId="{26183012-51EF-454A-9E44-925F2E00F4CF}" srcOrd="0" destOrd="0" presId="urn:microsoft.com/office/officeart/2005/8/layout/hierarchy5"/>
    <dgm:cxn modelId="{5187E7F0-DB65-4478-B8D5-9062A6EABA1B}" type="presOf" srcId="{BBDF53C1-15C6-4343-902D-2AE94A796602}" destId="{F678D089-6CAE-47E0-910B-BC1E9A1E2FC5}" srcOrd="1" destOrd="0" presId="urn:microsoft.com/office/officeart/2005/8/layout/hierarchy5"/>
    <dgm:cxn modelId="{6F35A7F7-CC1E-4EBB-A33F-8E43B4888E84}" type="presOf" srcId="{36DDF947-F4FC-4D69-A4C2-B9B16ABC1A97}" destId="{EF321AA7-1832-4F5E-9364-87B3DD63E38B}" srcOrd="1" destOrd="0" presId="urn:microsoft.com/office/officeart/2005/8/layout/hierarchy5"/>
    <dgm:cxn modelId="{4BB095FE-C357-49F5-A652-FE09D16FBB90}" type="presOf" srcId="{0125860C-ADF5-4507-9E91-E6B213222FBD}" destId="{3CE8CB85-8242-48A3-B66D-AA19D4E18139}" srcOrd="1" destOrd="0" presId="urn:microsoft.com/office/officeart/2005/8/layout/hierarchy5"/>
    <dgm:cxn modelId="{498FD8F0-F527-44A0-864A-33870F91156E}" type="presParOf" srcId="{1108685B-70D8-44B0-95D9-7083FE4C3433}" destId="{E773116A-1258-4540-AF78-99F4F876709C}" srcOrd="0" destOrd="0" presId="urn:microsoft.com/office/officeart/2005/8/layout/hierarchy5"/>
    <dgm:cxn modelId="{059AB7C4-F4F2-4D8F-A0F7-C4010D8EB0C0}" type="presParOf" srcId="{E773116A-1258-4540-AF78-99F4F876709C}" destId="{16FE4B6B-F789-4A3F-BC2E-BA34FBD34BEC}" srcOrd="0" destOrd="0" presId="urn:microsoft.com/office/officeart/2005/8/layout/hierarchy5"/>
    <dgm:cxn modelId="{5733C4BE-E32D-4C20-B042-8CA4E59EC663}" type="presParOf" srcId="{E773116A-1258-4540-AF78-99F4F876709C}" destId="{0BB7D903-EFE9-439D-92E1-DD05230D53C2}" srcOrd="1" destOrd="0" presId="urn:microsoft.com/office/officeart/2005/8/layout/hierarchy5"/>
    <dgm:cxn modelId="{ADA74DD2-2D96-45ED-AC4B-69F6E819452D}" type="presParOf" srcId="{0BB7D903-EFE9-439D-92E1-DD05230D53C2}" destId="{5E28B363-3B2F-44B5-A146-7908CCCBF973}" srcOrd="0" destOrd="0" presId="urn:microsoft.com/office/officeart/2005/8/layout/hierarchy5"/>
    <dgm:cxn modelId="{ADAADA89-F3AC-475C-9908-9157E7FCDF3F}" type="presParOf" srcId="{5E28B363-3B2F-44B5-A146-7908CCCBF973}" destId="{C05CF9FD-834C-4010-8E4B-6C84E514F5B1}" srcOrd="0" destOrd="0" presId="urn:microsoft.com/office/officeart/2005/8/layout/hierarchy5"/>
    <dgm:cxn modelId="{DFE3D2A7-A9DF-4875-A292-2819319971E4}" type="presParOf" srcId="{5E28B363-3B2F-44B5-A146-7908CCCBF973}" destId="{046F68D4-3E99-49F7-8945-A7756F423F23}" srcOrd="1" destOrd="0" presId="urn:microsoft.com/office/officeart/2005/8/layout/hierarchy5"/>
    <dgm:cxn modelId="{7EFBE961-BEB9-446B-B909-259B84A84055}" type="presParOf" srcId="{046F68D4-3E99-49F7-8945-A7756F423F23}" destId="{5039A2DA-D696-44B4-A26F-81551C726AB1}" srcOrd="0" destOrd="0" presId="urn:microsoft.com/office/officeart/2005/8/layout/hierarchy5"/>
    <dgm:cxn modelId="{FCA015CB-A26F-4829-B122-ECA98B4499E6}" type="presParOf" srcId="{5039A2DA-D696-44B4-A26F-81551C726AB1}" destId="{CD7EA59C-B731-4E91-A387-D58BF69C34C9}" srcOrd="0" destOrd="0" presId="urn:microsoft.com/office/officeart/2005/8/layout/hierarchy5"/>
    <dgm:cxn modelId="{4D8B2CBA-86BE-4FEA-B7CC-8B3BD23CBDCE}" type="presParOf" srcId="{046F68D4-3E99-49F7-8945-A7756F423F23}" destId="{8B062844-4C3F-455F-ABFF-BF9BCF0B0B4E}" srcOrd="1" destOrd="0" presId="urn:microsoft.com/office/officeart/2005/8/layout/hierarchy5"/>
    <dgm:cxn modelId="{3C92B7D6-48C7-4204-A9DA-D4D3AC7FFD5D}" type="presParOf" srcId="{8B062844-4C3F-455F-ABFF-BF9BCF0B0B4E}" destId="{1AF40B29-8683-46F4-A1A0-A6B46BE188D3}" srcOrd="0" destOrd="0" presId="urn:microsoft.com/office/officeart/2005/8/layout/hierarchy5"/>
    <dgm:cxn modelId="{40540128-D412-4F45-9ED3-8BD7F7260E54}" type="presParOf" srcId="{8B062844-4C3F-455F-ABFF-BF9BCF0B0B4E}" destId="{6301F1B0-8707-43DE-9172-81FB41BA2417}" srcOrd="1" destOrd="0" presId="urn:microsoft.com/office/officeart/2005/8/layout/hierarchy5"/>
    <dgm:cxn modelId="{F83F52E4-243F-4735-861E-06D1F6A2C39E}" type="presParOf" srcId="{6301F1B0-8707-43DE-9172-81FB41BA2417}" destId="{58066134-D399-4C87-90CD-D25E3F5EF24C}" srcOrd="0" destOrd="0" presId="urn:microsoft.com/office/officeart/2005/8/layout/hierarchy5"/>
    <dgm:cxn modelId="{1F039874-6221-4711-9127-C6D0117BEF0E}" type="presParOf" srcId="{58066134-D399-4C87-90CD-D25E3F5EF24C}" destId="{93FD488F-2DA0-43CC-A9E0-70B88BAB858B}" srcOrd="0" destOrd="0" presId="urn:microsoft.com/office/officeart/2005/8/layout/hierarchy5"/>
    <dgm:cxn modelId="{82E5829A-80BE-4C66-9754-3DBBE6A5F9D6}" type="presParOf" srcId="{6301F1B0-8707-43DE-9172-81FB41BA2417}" destId="{499FF2C4-5EB9-423D-AEC7-4C0B72C69648}" srcOrd="1" destOrd="0" presId="urn:microsoft.com/office/officeart/2005/8/layout/hierarchy5"/>
    <dgm:cxn modelId="{0F62D754-DF1C-46F3-8254-D9E0CECF8B97}" type="presParOf" srcId="{499FF2C4-5EB9-423D-AEC7-4C0B72C69648}" destId="{4402911D-B060-4A3A-914A-4160AED1F542}" srcOrd="0" destOrd="0" presId="urn:microsoft.com/office/officeart/2005/8/layout/hierarchy5"/>
    <dgm:cxn modelId="{DF61CB12-78AD-4BB4-955B-03D4A0714467}" type="presParOf" srcId="{499FF2C4-5EB9-423D-AEC7-4C0B72C69648}" destId="{EE43ED56-6425-478F-845C-49ED1CC7C1EC}" srcOrd="1" destOrd="0" presId="urn:microsoft.com/office/officeart/2005/8/layout/hierarchy5"/>
    <dgm:cxn modelId="{3318EBFE-799D-49A6-978D-47A8BE27D7A1}" type="presParOf" srcId="{EE43ED56-6425-478F-845C-49ED1CC7C1EC}" destId="{BEF72258-2226-405A-8F28-8F814125147C}" srcOrd="0" destOrd="0" presId="urn:microsoft.com/office/officeart/2005/8/layout/hierarchy5"/>
    <dgm:cxn modelId="{6BC813B9-4F6A-4CD2-AF45-C1ED658D0493}" type="presParOf" srcId="{BEF72258-2226-405A-8F28-8F814125147C}" destId="{C4A60295-6B55-4B8D-8CA6-ED162AECFF9E}" srcOrd="0" destOrd="0" presId="urn:microsoft.com/office/officeart/2005/8/layout/hierarchy5"/>
    <dgm:cxn modelId="{6CF03AB4-8698-4541-A921-8F5CAC156F82}" type="presParOf" srcId="{EE43ED56-6425-478F-845C-49ED1CC7C1EC}" destId="{524B9AE1-4633-4D9C-9479-D0403ABED1E4}" srcOrd="1" destOrd="0" presId="urn:microsoft.com/office/officeart/2005/8/layout/hierarchy5"/>
    <dgm:cxn modelId="{4B8B3A5B-6224-4B9E-8B4A-62319867A265}" type="presParOf" srcId="{524B9AE1-4633-4D9C-9479-D0403ABED1E4}" destId="{B7C4A7E3-1258-4977-ADFC-042D9A33FABE}" srcOrd="0" destOrd="0" presId="urn:microsoft.com/office/officeart/2005/8/layout/hierarchy5"/>
    <dgm:cxn modelId="{3CCF9657-E846-4517-B45F-BAF372A26503}" type="presParOf" srcId="{524B9AE1-4633-4D9C-9479-D0403ABED1E4}" destId="{9336F296-E6FA-4095-8EB5-A359B21D65ED}" srcOrd="1" destOrd="0" presId="urn:microsoft.com/office/officeart/2005/8/layout/hierarchy5"/>
    <dgm:cxn modelId="{F8E00E32-22A8-4B4C-9502-8905604CC8B2}" type="presParOf" srcId="{6301F1B0-8707-43DE-9172-81FB41BA2417}" destId="{3433CC9D-B596-44DE-A7CD-B049FCC09347}" srcOrd="2" destOrd="0" presId="urn:microsoft.com/office/officeart/2005/8/layout/hierarchy5"/>
    <dgm:cxn modelId="{D97A58AE-AFAA-4C22-A13A-BD336B14FED7}" type="presParOf" srcId="{3433CC9D-B596-44DE-A7CD-B049FCC09347}" destId="{488700FF-4B8B-4921-A50B-1E1F4C293078}" srcOrd="0" destOrd="0" presId="urn:microsoft.com/office/officeart/2005/8/layout/hierarchy5"/>
    <dgm:cxn modelId="{B58112CD-9B8A-48B2-9D53-AA1D2C306B2F}" type="presParOf" srcId="{6301F1B0-8707-43DE-9172-81FB41BA2417}" destId="{A8CBFB62-286B-465F-BFA8-5242E82B07DF}" srcOrd="3" destOrd="0" presId="urn:microsoft.com/office/officeart/2005/8/layout/hierarchy5"/>
    <dgm:cxn modelId="{9550DA00-DBA4-4276-A9F7-CAB4A44894A5}" type="presParOf" srcId="{A8CBFB62-286B-465F-BFA8-5242E82B07DF}" destId="{DB173FE0-7205-4C36-B7E8-E4C0B9C784EE}" srcOrd="0" destOrd="0" presId="urn:microsoft.com/office/officeart/2005/8/layout/hierarchy5"/>
    <dgm:cxn modelId="{61BAC42C-AC59-477A-8A66-2ED7BB688199}" type="presParOf" srcId="{A8CBFB62-286B-465F-BFA8-5242E82B07DF}" destId="{E6592A78-56FF-4E84-9220-D21AEC4EC589}" srcOrd="1" destOrd="0" presId="urn:microsoft.com/office/officeart/2005/8/layout/hierarchy5"/>
    <dgm:cxn modelId="{512B6362-EE61-40C1-861A-C8DE7DC8885A}" type="presParOf" srcId="{E6592A78-56FF-4E84-9220-D21AEC4EC589}" destId="{51B66081-F111-46F9-900D-3618A4819E7F}" srcOrd="0" destOrd="0" presId="urn:microsoft.com/office/officeart/2005/8/layout/hierarchy5"/>
    <dgm:cxn modelId="{D74C0554-E62B-4164-905B-DC48ADB9B2DF}" type="presParOf" srcId="{51B66081-F111-46F9-900D-3618A4819E7F}" destId="{F678D089-6CAE-47E0-910B-BC1E9A1E2FC5}" srcOrd="0" destOrd="0" presId="urn:microsoft.com/office/officeart/2005/8/layout/hierarchy5"/>
    <dgm:cxn modelId="{2EDB9492-77C2-4F51-A5A0-F91D1D3BF8A9}" type="presParOf" srcId="{E6592A78-56FF-4E84-9220-D21AEC4EC589}" destId="{7679CC89-A9FE-4F97-943D-3B874D8EB9B8}" srcOrd="1" destOrd="0" presId="urn:microsoft.com/office/officeart/2005/8/layout/hierarchy5"/>
    <dgm:cxn modelId="{FF7EB690-2E60-48A1-9B79-64FA5273C8DC}" type="presParOf" srcId="{7679CC89-A9FE-4F97-943D-3B874D8EB9B8}" destId="{26183012-51EF-454A-9E44-925F2E00F4CF}" srcOrd="0" destOrd="0" presId="urn:microsoft.com/office/officeart/2005/8/layout/hierarchy5"/>
    <dgm:cxn modelId="{4175DCE7-1E16-4783-9B6A-57119156FAF7}" type="presParOf" srcId="{7679CC89-A9FE-4F97-943D-3B874D8EB9B8}" destId="{A72A7415-012E-43B5-BA8F-125CF7323C64}" srcOrd="1" destOrd="0" presId="urn:microsoft.com/office/officeart/2005/8/layout/hierarchy5"/>
    <dgm:cxn modelId="{504B6E91-56AC-482D-935C-800DFF4CFCBB}" type="presParOf" srcId="{046F68D4-3E99-49F7-8945-A7756F423F23}" destId="{6EAE7D78-86F7-41B0-85C9-00A5BF635B0C}" srcOrd="2" destOrd="0" presId="urn:microsoft.com/office/officeart/2005/8/layout/hierarchy5"/>
    <dgm:cxn modelId="{3EADB867-D9E6-4748-BDC8-0D2B830F5C08}" type="presParOf" srcId="{6EAE7D78-86F7-41B0-85C9-00A5BF635B0C}" destId="{566D3251-BBDF-4FEE-9A1A-993949FDB8B0}" srcOrd="0" destOrd="0" presId="urn:microsoft.com/office/officeart/2005/8/layout/hierarchy5"/>
    <dgm:cxn modelId="{6A62C689-F9DA-42C7-A318-E26CB4E4CDF0}" type="presParOf" srcId="{046F68D4-3E99-49F7-8945-A7756F423F23}" destId="{300A6187-D473-4647-A066-C8DF7FADC6B6}" srcOrd="3" destOrd="0" presId="urn:microsoft.com/office/officeart/2005/8/layout/hierarchy5"/>
    <dgm:cxn modelId="{9B974791-2341-401E-BDD5-06681C22D85F}" type="presParOf" srcId="{300A6187-D473-4647-A066-C8DF7FADC6B6}" destId="{ED64E025-E7EA-48B1-9FD8-84C0642E5C4A}" srcOrd="0" destOrd="0" presId="urn:microsoft.com/office/officeart/2005/8/layout/hierarchy5"/>
    <dgm:cxn modelId="{BE397CE5-319A-464A-9B2F-6DB66AA3C67B}" type="presParOf" srcId="{300A6187-D473-4647-A066-C8DF7FADC6B6}" destId="{A3AC83BE-EBE3-4DE0-B642-917C7085E25C}" srcOrd="1" destOrd="0" presId="urn:microsoft.com/office/officeart/2005/8/layout/hierarchy5"/>
    <dgm:cxn modelId="{ED38F513-3FA6-4BCC-A822-C57C3D8AAA4B}" type="presParOf" srcId="{A3AC83BE-EBE3-4DE0-B642-917C7085E25C}" destId="{4AA9301C-40D0-417D-8883-2A709FD20646}" srcOrd="0" destOrd="0" presId="urn:microsoft.com/office/officeart/2005/8/layout/hierarchy5"/>
    <dgm:cxn modelId="{B7DE8731-C5E4-4A34-8162-968D8B3E2EB9}" type="presParOf" srcId="{4AA9301C-40D0-417D-8883-2A709FD20646}" destId="{55BA1AFD-527F-4414-82C5-C4F32A337F19}" srcOrd="0" destOrd="0" presId="urn:microsoft.com/office/officeart/2005/8/layout/hierarchy5"/>
    <dgm:cxn modelId="{12BE004D-C58A-4700-BBC3-FE7D09B435F7}" type="presParOf" srcId="{A3AC83BE-EBE3-4DE0-B642-917C7085E25C}" destId="{7F7CB1ED-DA93-4266-A675-194B8114655C}" srcOrd="1" destOrd="0" presId="urn:microsoft.com/office/officeart/2005/8/layout/hierarchy5"/>
    <dgm:cxn modelId="{45588BFC-588C-4103-97C7-AD3E64F0CA1B}" type="presParOf" srcId="{7F7CB1ED-DA93-4266-A675-194B8114655C}" destId="{04D96044-C351-4B6D-A2FF-20C42C5EB70E}" srcOrd="0" destOrd="0" presId="urn:microsoft.com/office/officeart/2005/8/layout/hierarchy5"/>
    <dgm:cxn modelId="{F038FF9B-9DDE-4AA9-A4EA-BFFA6BFC4C49}" type="presParOf" srcId="{7F7CB1ED-DA93-4266-A675-194B8114655C}" destId="{EA8F93DF-C1C6-4632-9753-38DC937E0308}" srcOrd="1" destOrd="0" presId="urn:microsoft.com/office/officeart/2005/8/layout/hierarchy5"/>
    <dgm:cxn modelId="{7436ADA9-DBE2-4BE1-8C39-7946DDE1F49D}" type="presParOf" srcId="{EA8F93DF-C1C6-4632-9753-38DC937E0308}" destId="{5C3C525B-25A3-4499-94BB-E6EA852815C2}" srcOrd="0" destOrd="0" presId="urn:microsoft.com/office/officeart/2005/8/layout/hierarchy5"/>
    <dgm:cxn modelId="{C5AC43E3-8BE8-428D-85D4-F55F6D0244C5}" type="presParOf" srcId="{5C3C525B-25A3-4499-94BB-E6EA852815C2}" destId="{3CE8CB85-8242-48A3-B66D-AA19D4E18139}" srcOrd="0" destOrd="0" presId="urn:microsoft.com/office/officeart/2005/8/layout/hierarchy5"/>
    <dgm:cxn modelId="{3D7C1C5C-BCFC-4257-8A00-6F3ABE41860C}" type="presParOf" srcId="{EA8F93DF-C1C6-4632-9753-38DC937E0308}" destId="{347D7F84-E532-4645-8C78-3F1E7D0295AD}" srcOrd="1" destOrd="0" presId="urn:microsoft.com/office/officeart/2005/8/layout/hierarchy5"/>
    <dgm:cxn modelId="{1E4611B1-CCC2-4F14-B7D5-F282133E7E6F}" type="presParOf" srcId="{347D7F84-E532-4645-8C78-3F1E7D0295AD}" destId="{763D910F-8C5A-4B83-8AB4-A86C0CD78A50}" srcOrd="0" destOrd="0" presId="urn:microsoft.com/office/officeart/2005/8/layout/hierarchy5"/>
    <dgm:cxn modelId="{CCD30182-A9CB-4ACF-8166-63CB08D7B647}" type="presParOf" srcId="{347D7F84-E532-4645-8C78-3F1E7D0295AD}" destId="{B04E96EF-43EB-4A8C-85AD-ABBFE8C61430}" srcOrd="1" destOrd="0" presId="urn:microsoft.com/office/officeart/2005/8/layout/hierarchy5"/>
    <dgm:cxn modelId="{C7FC6BBF-077E-4AC3-B993-AA4CFFA43F00}" type="presParOf" srcId="{A3AC83BE-EBE3-4DE0-B642-917C7085E25C}" destId="{A9F2E0C0-0F30-45E1-AFA7-AFA031BB9AB2}" srcOrd="2" destOrd="0" presId="urn:microsoft.com/office/officeart/2005/8/layout/hierarchy5"/>
    <dgm:cxn modelId="{A41D162F-2262-4A41-8E55-9A8EAFEC34CD}" type="presParOf" srcId="{A9F2E0C0-0F30-45E1-AFA7-AFA031BB9AB2}" destId="{A7F026DC-CB6F-4505-A2DF-C8071D384490}" srcOrd="0" destOrd="0" presId="urn:microsoft.com/office/officeart/2005/8/layout/hierarchy5"/>
    <dgm:cxn modelId="{EF9607E4-ABEF-4D56-8570-87FA968682C9}" type="presParOf" srcId="{A3AC83BE-EBE3-4DE0-B642-917C7085E25C}" destId="{95C9A72D-0451-4C0C-99F6-9B0AFA948817}" srcOrd="3" destOrd="0" presId="urn:microsoft.com/office/officeart/2005/8/layout/hierarchy5"/>
    <dgm:cxn modelId="{7870A7D1-9C8C-4FE2-ADAF-617ED94B2954}" type="presParOf" srcId="{95C9A72D-0451-4C0C-99F6-9B0AFA948817}" destId="{BB08BC20-60E1-40B6-A89E-2986E06C062A}" srcOrd="0" destOrd="0" presId="urn:microsoft.com/office/officeart/2005/8/layout/hierarchy5"/>
    <dgm:cxn modelId="{23291646-3A44-4B31-8B8E-4C7F98E9408C}" type="presParOf" srcId="{95C9A72D-0451-4C0C-99F6-9B0AFA948817}" destId="{5756BF8B-B245-4856-B213-398F03FC1A15}" srcOrd="1" destOrd="0" presId="urn:microsoft.com/office/officeart/2005/8/layout/hierarchy5"/>
    <dgm:cxn modelId="{B716614D-FDD3-4644-AF66-3B192A941F9A}" type="presParOf" srcId="{5756BF8B-B245-4856-B213-398F03FC1A15}" destId="{E64B2A5E-55BF-412B-8185-4EED93FD1D7B}" srcOrd="0" destOrd="0" presId="urn:microsoft.com/office/officeart/2005/8/layout/hierarchy5"/>
    <dgm:cxn modelId="{6E83D217-DD16-4327-9096-B5ABE2A6BFCC}" type="presParOf" srcId="{E64B2A5E-55BF-412B-8185-4EED93FD1D7B}" destId="{EF321AA7-1832-4F5E-9364-87B3DD63E38B}" srcOrd="0" destOrd="0" presId="urn:microsoft.com/office/officeart/2005/8/layout/hierarchy5"/>
    <dgm:cxn modelId="{32221200-5777-4380-8718-E9D249E27D6B}" type="presParOf" srcId="{5756BF8B-B245-4856-B213-398F03FC1A15}" destId="{F2782C3C-168C-441B-BE78-835A7399308F}" srcOrd="1" destOrd="0" presId="urn:microsoft.com/office/officeart/2005/8/layout/hierarchy5"/>
    <dgm:cxn modelId="{28580AB4-5C68-4560-A488-7763FAA3FDFF}" type="presParOf" srcId="{F2782C3C-168C-441B-BE78-835A7399308F}" destId="{50375E47-8C13-4EED-B3E7-CBB62A4FD084}" srcOrd="0" destOrd="0" presId="urn:microsoft.com/office/officeart/2005/8/layout/hierarchy5"/>
    <dgm:cxn modelId="{66FC7AD6-9DCC-45A5-A030-A5079690663A}" type="presParOf" srcId="{F2782C3C-168C-441B-BE78-835A7399308F}" destId="{B07C74F8-93F2-44DD-822E-DC8A6F4FF9A3}" srcOrd="1" destOrd="0" presId="urn:microsoft.com/office/officeart/2005/8/layout/hierarchy5"/>
    <dgm:cxn modelId="{A2016E6D-5A48-4A2B-B82F-AE85DEFCD3FF}" type="presParOf" srcId="{046F68D4-3E99-49F7-8945-A7756F423F23}" destId="{AD2D6713-63DB-4245-B589-F25D6BE0D04B}" srcOrd="4" destOrd="0" presId="urn:microsoft.com/office/officeart/2005/8/layout/hierarchy5"/>
    <dgm:cxn modelId="{93A20FA6-ADF0-4F6E-B3BB-DD015239E9CE}" type="presParOf" srcId="{AD2D6713-63DB-4245-B589-F25D6BE0D04B}" destId="{0A47DFC9-8163-431A-9F56-F6D05BCE5123}" srcOrd="0" destOrd="0" presId="urn:microsoft.com/office/officeart/2005/8/layout/hierarchy5"/>
    <dgm:cxn modelId="{8A886D3F-2B10-44DC-AF0F-2A79D8B4536F}" type="presParOf" srcId="{046F68D4-3E99-49F7-8945-A7756F423F23}" destId="{EAC983C9-403E-4D39-BB7D-3EFB4FEC3FA7}" srcOrd="5" destOrd="0" presId="urn:microsoft.com/office/officeart/2005/8/layout/hierarchy5"/>
    <dgm:cxn modelId="{F4D8B806-E23A-49BA-A885-0E57B51C8B16}" type="presParOf" srcId="{EAC983C9-403E-4D39-BB7D-3EFB4FEC3FA7}" destId="{C53687B7-C83A-4695-9FF1-2D1B1EE51B93}" srcOrd="0" destOrd="0" presId="urn:microsoft.com/office/officeart/2005/8/layout/hierarchy5"/>
    <dgm:cxn modelId="{E4AD4E41-0DE9-47E2-AED0-9DC91EA85B1E}" type="presParOf" srcId="{EAC983C9-403E-4D39-BB7D-3EFB4FEC3FA7}" destId="{0F68145F-05E3-4D20-BA3C-A26E2E90A9F4}" srcOrd="1" destOrd="0" presId="urn:microsoft.com/office/officeart/2005/8/layout/hierarchy5"/>
    <dgm:cxn modelId="{B1152949-D0CE-4FF0-8A04-F569405A1463}" type="presParOf" srcId="{0F68145F-05E3-4D20-BA3C-A26E2E90A9F4}" destId="{C212B8D0-3CD4-4C7E-80BB-2523971965E5}" srcOrd="0" destOrd="0" presId="urn:microsoft.com/office/officeart/2005/8/layout/hierarchy5"/>
    <dgm:cxn modelId="{E868680F-4460-458E-912F-2F693076D669}" type="presParOf" srcId="{C212B8D0-3CD4-4C7E-80BB-2523971965E5}" destId="{4DB31454-E403-42CB-8B0B-EF1C3E10190C}" srcOrd="0" destOrd="0" presId="urn:microsoft.com/office/officeart/2005/8/layout/hierarchy5"/>
    <dgm:cxn modelId="{B784410F-A2F3-4773-8304-0AE1791A138F}" type="presParOf" srcId="{0F68145F-05E3-4D20-BA3C-A26E2E90A9F4}" destId="{A8754E3C-0638-49A9-99C5-6E95425390E1}" srcOrd="1" destOrd="0" presId="urn:microsoft.com/office/officeart/2005/8/layout/hierarchy5"/>
    <dgm:cxn modelId="{7F4CC1FD-3427-442D-82AE-0C2B06F33DF5}" type="presParOf" srcId="{A8754E3C-0638-49A9-99C5-6E95425390E1}" destId="{7382DC8D-5569-4AC8-AE25-8825A0C716CF}" srcOrd="0" destOrd="0" presId="urn:microsoft.com/office/officeart/2005/8/layout/hierarchy5"/>
    <dgm:cxn modelId="{60262044-5209-4060-95AC-A7D35152F0B0}" type="presParOf" srcId="{A8754E3C-0638-49A9-99C5-6E95425390E1}" destId="{A454E37E-E966-4F8B-8827-493912888E6B}" srcOrd="1" destOrd="0" presId="urn:microsoft.com/office/officeart/2005/8/layout/hierarchy5"/>
    <dgm:cxn modelId="{71EFBD3B-78EE-4EC9-80BC-805608DA8A16}" type="presParOf" srcId="{A454E37E-E966-4F8B-8827-493912888E6B}" destId="{AAFEB5D4-1415-4E81-B308-B6AD7EF5D208}" srcOrd="0" destOrd="0" presId="urn:microsoft.com/office/officeart/2005/8/layout/hierarchy5"/>
    <dgm:cxn modelId="{CEFF3F3E-AE6B-4B6A-86BF-EBF616D22704}" type="presParOf" srcId="{AAFEB5D4-1415-4E81-B308-B6AD7EF5D208}" destId="{F825B0C4-20AE-4FE8-9E07-A69DD788412A}" srcOrd="0" destOrd="0" presId="urn:microsoft.com/office/officeart/2005/8/layout/hierarchy5"/>
    <dgm:cxn modelId="{6B3AFEAF-3CE0-41FD-85F0-D506CE125747}" type="presParOf" srcId="{A454E37E-E966-4F8B-8827-493912888E6B}" destId="{0183F114-C53A-42C9-8F1C-E338A2119074}" srcOrd="1" destOrd="0" presId="urn:microsoft.com/office/officeart/2005/8/layout/hierarchy5"/>
    <dgm:cxn modelId="{8A1B039F-F6B6-4698-949D-9A422DABCB2D}" type="presParOf" srcId="{0183F114-C53A-42C9-8F1C-E338A2119074}" destId="{4E8DFD08-CD70-4CB3-B037-9E888FD70C7E}" srcOrd="0" destOrd="0" presId="urn:microsoft.com/office/officeart/2005/8/layout/hierarchy5"/>
    <dgm:cxn modelId="{DBC1D37D-D9E4-4F71-BE89-C6083FADD4A6}" type="presParOf" srcId="{0183F114-C53A-42C9-8F1C-E338A2119074}" destId="{F5DED28C-14CF-40DD-978F-27FAC5BFDDB5}" srcOrd="1" destOrd="0" presId="urn:microsoft.com/office/officeart/2005/8/layout/hierarchy5"/>
    <dgm:cxn modelId="{B755F0C6-5A1D-4DE3-B1BC-8EA7B3B94299}" type="presParOf" srcId="{1108685B-70D8-44B0-95D9-7083FE4C3433}" destId="{4EED4CC2-2BB3-4D5C-9ECA-0E56745990DE}" srcOrd="1" destOrd="0" presId="urn:microsoft.com/office/officeart/2005/8/layout/hierarchy5"/>
    <dgm:cxn modelId="{C5CD7648-DA25-4586-A10E-D7C95293736B}" type="presParOf" srcId="{4EED4CC2-2BB3-4D5C-9ECA-0E56745990DE}" destId="{51B3AA0F-CA05-4EF1-8D9E-E18D3426C712}" srcOrd="0" destOrd="0" presId="urn:microsoft.com/office/officeart/2005/8/layout/hierarchy5"/>
    <dgm:cxn modelId="{094417A1-379A-4723-8587-7587E9000CE7}" type="presParOf" srcId="{51B3AA0F-CA05-4EF1-8D9E-E18D3426C712}" destId="{26E2899E-56F3-4856-92D7-835E65F98EFB}" srcOrd="0" destOrd="0" presId="urn:microsoft.com/office/officeart/2005/8/layout/hierarchy5"/>
    <dgm:cxn modelId="{E4EA6F79-18F2-46B4-A0D1-B0425E861527}" type="presParOf" srcId="{51B3AA0F-CA05-4EF1-8D9E-E18D3426C712}" destId="{9B2B079B-60E3-4CA0-9365-B95D9E009AFC}" srcOrd="1" destOrd="0" presId="urn:microsoft.com/office/officeart/2005/8/layout/hierarchy5"/>
    <dgm:cxn modelId="{0EB3D340-83F1-444E-8391-475C360E68CA}" type="presParOf" srcId="{4EED4CC2-2BB3-4D5C-9ECA-0E56745990DE}" destId="{50F05428-94CF-486D-88D9-0BFCAA083A18}" srcOrd="1" destOrd="0" presId="urn:microsoft.com/office/officeart/2005/8/layout/hierarchy5"/>
    <dgm:cxn modelId="{90DD08C8-EFCC-4E34-9A86-9B8922E29CCA}" type="presParOf" srcId="{50F05428-94CF-486D-88D9-0BFCAA083A18}" destId="{63AF7366-0770-4CD5-918C-FEC187514447}" srcOrd="0" destOrd="0" presId="urn:microsoft.com/office/officeart/2005/8/layout/hierarchy5"/>
    <dgm:cxn modelId="{BBC49EF7-A48B-43A5-BC71-6D43162439E3}" type="presParOf" srcId="{4EED4CC2-2BB3-4D5C-9ECA-0E56745990DE}" destId="{FEE3C319-E662-40D8-96CE-AC34224F87A7}" srcOrd="2" destOrd="0" presId="urn:microsoft.com/office/officeart/2005/8/layout/hierarchy5"/>
    <dgm:cxn modelId="{9817AD19-3E15-43AC-A4EC-960B8B505007}" type="presParOf" srcId="{FEE3C319-E662-40D8-96CE-AC34224F87A7}" destId="{95D32270-BC67-4DFC-9FA1-3A3114D23084}" srcOrd="0" destOrd="0" presId="urn:microsoft.com/office/officeart/2005/8/layout/hierarchy5"/>
    <dgm:cxn modelId="{ADC84F57-6154-4B01-AB61-21E01F7A8B76}" type="presParOf" srcId="{FEE3C319-E662-40D8-96CE-AC34224F87A7}" destId="{1A3C79F3-BC07-4DD6-B9A0-A73B9E6110FE}" srcOrd="1" destOrd="0" presId="urn:microsoft.com/office/officeart/2005/8/layout/hierarchy5"/>
    <dgm:cxn modelId="{722B8EA8-C8A2-4518-9EC0-37AAF976CD6E}" type="presParOf" srcId="{4EED4CC2-2BB3-4D5C-9ECA-0E56745990DE}" destId="{D71152B0-ECE4-419D-B372-B9DA65833F94}" srcOrd="3" destOrd="0" presId="urn:microsoft.com/office/officeart/2005/8/layout/hierarchy5"/>
    <dgm:cxn modelId="{EBED27BB-7C55-4B1B-8AC6-0AC80CFE7BC3}" type="presParOf" srcId="{D71152B0-ECE4-419D-B372-B9DA65833F94}" destId="{4BB41B35-DC2A-47FD-89FF-0E1133207CB1}" srcOrd="0" destOrd="0" presId="urn:microsoft.com/office/officeart/2005/8/layout/hierarchy5"/>
    <dgm:cxn modelId="{E27CCC4B-C91C-4462-907A-24C81B6A0CAF}" type="presParOf" srcId="{4EED4CC2-2BB3-4D5C-9ECA-0E56745990DE}" destId="{E03FE2EF-E814-4642-81FD-4A4FCD867629}" srcOrd="4" destOrd="0" presId="urn:microsoft.com/office/officeart/2005/8/layout/hierarchy5"/>
    <dgm:cxn modelId="{E2E7DFCE-E9DA-4209-A19E-F1BEDB032B64}" type="presParOf" srcId="{E03FE2EF-E814-4642-81FD-4A4FCD867629}" destId="{852590F5-C06F-4352-8D94-2E593F80C94B}" srcOrd="0" destOrd="0" presId="urn:microsoft.com/office/officeart/2005/8/layout/hierarchy5"/>
    <dgm:cxn modelId="{F50CFDCA-EA40-4633-BD2A-763585EA75D0}" type="presParOf" srcId="{E03FE2EF-E814-4642-81FD-4A4FCD867629}" destId="{5804F3D2-0275-4000-9911-F304FF8CD242}" srcOrd="1" destOrd="0" presId="urn:microsoft.com/office/officeart/2005/8/layout/hierarchy5"/>
    <dgm:cxn modelId="{A8B4E94A-75A4-438C-94E5-8F69840CF91D}" type="presParOf" srcId="{4EED4CC2-2BB3-4D5C-9ECA-0E56745990DE}" destId="{578EDD80-8C8C-4C7F-9617-DF394B5824E0}" srcOrd="5" destOrd="0" presId="urn:microsoft.com/office/officeart/2005/8/layout/hierarchy5"/>
    <dgm:cxn modelId="{5116201B-B83B-4CA5-BB16-91B0BC5B0C56}" type="presParOf" srcId="{578EDD80-8C8C-4C7F-9617-DF394B5824E0}" destId="{E7E43FB6-38ED-4724-BCF7-E63B255AEB8D}" srcOrd="0" destOrd="0" presId="urn:microsoft.com/office/officeart/2005/8/layout/hierarchy5"/>
    <dgm:cxn modelId="{08CC8A42-FD33-4552-A201-18F2012B95FD}" type="presParOf" srcId="{4EED4CC2-2BB3-4D5C-9ECA-0E56745990DE}" destId="{52992700-C68B-4DEE-BD5A-52BB29107B08}" srcOrd="6" destOrd="0" presId="urn:microsoft.com/office/officeart/2005/8/layout/hierarchy5"/>
    <dgm:cxn modelId="{F4289FF8-4D07-4FA6-9ECF-3A5792D9CB73}" type="presParOf" srcId="{52992700-C68B-4DEE-BD5A-52BB29107B08}" destId="{4B54D3A1-5107-40F4-A1DC-6DD364463AA3}" srcOrd="0" destOrd="0" presId="urn:microsoft.com/office/officeart/2005/8/layout/hierarchy5"/>
    <dgm:cxn modelId="{5C4E9AC0-0E20-4999-8BB7-0A035426BA2C}" type="presParOf" srcId="{52992700-C68B-4DEE-BD5A-52BB29107B08}" destId="{C70A9ECC-B71A-4C08-AC7F-3E1AA179A579}" srcOrd="1" destOrd="0" presId="urn:microsoft.com/office/officeart/2005/8/layout/hierarchy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4D3A1-5107-40F4-A1DC-6DD364463AA3}">
      <dsp:nvSpPr>
        <dsp:cNvPr id="0" name=""/>
        <dsp:cNvSpPr/>
      </dsp:nvSpPr>
      <dsp:spPr>
        <a:xfrm>
          <a:off x="6074415" y="0"/>
          <a:ext cx="1567692" cy="5545137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Example applications</a:t>
          </a:r>
        </a:p>
      </dsp:txBody>
      <dsp:txXfrm>
        <a:off x="6074415" y="0"/>
        <a:ext cx="1567692" cy="1663541"/>
      </dsp:txXfrm>
    </dsp:sp>
    <dsp:sp modelId="{852590F5-C06F-4352-8D94-2E593F80C94B}">
      <dsp:nvSpPr>
        <dsp:cNvPr id="0" name=""/>
        <dsp:cNvSpPr/>
      </dsp:nvSpPr>
      <dsp:spPr>
        <a:xfrm>
          <a:off x="4245441" y="0"/>
          <a:ext cx="1567692" cy="5545137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 dirty="0"/>
        </a:p>
      </dsp:txBody>
      <dsp:txXfrm>
        <a:off x="4245441" y="0"/>
        <a:ext cx="1567692" cy="1663541"/>
      </dsp:txXfrm>
    </dsp:sp>
    <dsp:sp modelId="{95D32270-BC67-4DFC-9FA1-3A3114D23084}">
      <dsp:nvSpPr>
        <dsp:cNvPr id="0" name=""/>
        <dsp:cNvSpPr/>
      </dsp:nvSpPr>
      <dsp:spPr>
        <a:xfrm>
          <a:off x="2416466" y="0"/>
          <a:ext cx="1567692" cy="5545137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 dirty="0"/>
        </a:p>
      </dsp:txBody>
      <dsp:txXfrm>
        <a:off x="2416466" y="0"/>
        <a:ext cx="1567692" cy="1663541"/>
      </dsp:txXfrm>
    </dsp:sp>
    <dsp:sp modelId="{26E2899E-56F3-4856-92D7-835E65F98EFB}">
      <dsp:nvSpPr>
        <dsp:cNvPr id="0" name=""/>
        <dsp:cNvSpPr/>
      </dsp:nvSpPr>
      <dsp:spPr>
        <a:xfrm>
          <a:off x="587491" y="0"/>
          <a:ext cx="1567692" cy="5545137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 dirty="0"/>
        </a:p>
      </dsp:txBody>
      <dsp:txXfrm>
        <a:off x="587491" y="0"/>
        <a:ext cx="1567692" cy="1663541"/>
      </dsp:txXfrm>
    </dsp:sp>
    <dsp:sp modelId="{C05CF9FD-834C-4010-8E4B-6C84E514F5B1}">
      <dsp:nvSpPr>
        <dsp:cNvPr id="0" name=""/>
        <dsp:cNvSpPr/>
      </dsp:nvSpPr>
      <dsp:spPr>
        <a:xfrm>
          <a:off x="718132" y="3354630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Machine learning</a:t>
          </a:r>
        </a:p>
      </dsp:txBody>
      <dsp:txXfrm>
        <a:off x="737264" y="3373762"/>
        <a:ext cx="1268146" cy="614941"/>
      </dsp:txXfrm>
    </dsp:sp>
    <dsp:sp modelId="{5039A2DA-D696-44B4-A26F-81551C726AB1}">
      <dsp:nvSpPr>
        <dsp:cNvPr id="0" name=""/>
        <dsp:cNvSpPr/>
      </dsp:nvSpPr>
      <dsp:spPr>
        <a:xfrm rot="17500715">
          <a:off x="1578509" y="3013343"/>
          <a:ext cx="1414631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1414631" y="106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2250459" y="2988579"/>
        <a:ext cx="70731" cy="70731"/>
      </dsp:txXfrm>
    </dsp:sp>
    <dsp:sp modelId="{1AF40B29-8683-46F4-A1A0-A6B46BE188D3}">
      <dsp:nvSpPr>
        <dsp:cNvPr id="0" name=""/>
        <dsp:cNvSpPr/>
      </dsp:nvSpPr>
      <dsp:spPr>
        <a:xfrm>
          <a:off x="2547107" y="2040054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Supervised learning</a:t>
          </a:r>
        </a:p>
      </dsp:txBody>
      <dsp:txXfrm>
        <a:off x="2566239" y="2059186"/>
        <a:ext cx="1268146" cy="614941"/>
      </dsp:txXfrm>
    </dsp:sp>
    <dsp:sp modelId="{58066134-D399-4C87-90CD-D25E3F5EF24C}">
      <dsp:nvSpPr>
        <dsp:cNvPr id="0" name=""/>
        <dsp:cNvSpPr/>
      </dsp:nvSpPr>
      <dsp:spPr>
        <a:xfrm rot="19457599">
          <a:off x="3793030" y="2168258"/>
          <a:ext cx="643539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643539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4098711" y="2162772"/>
        <a:ext cx="32176" cy="32176"/>
      </dsp:txXfrm>
    </dsp:sp>
    <dsp:sp modelId="{4402911D-B060-4A3A-914A-4160AED1F542}">
      <dsp:nvSpPr>
        <dsp:cNvPr id="0" name=""/>
        <dsp:cNvSpPr/>
      </dsp:nvSpPr>
      <dsp:spPr>
        <a:xfrm>
          <a:off x="4376082" y="1664461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Regression</a:t>
          </a:r>
        </a:p>
      </dsp:txBody>
      <dsp:txXfrm>
        <a:off x="4395214" y="1683593"/>
        <a:ext cx="1268146" cy="614941"/>
      </dsp:txXfrm>
    </dsp:sp>
    <dsp:sp modelId="{BEF72258-2226-405A-8F28-8F814125147C}">
      <dsp:nvSpPr>
        <dsp:cNvPr id="0" name=""/>
        <dsp:cNvSpPr/>
      </dsp:nvSpPr>
      <dsp:spPr>
        <a:xfrm>
          <a:off x="5682492" y="1980462"/>
          <a:ext cx="522564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22564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5930710" y="1978000"/>
        <a:ext cx="26128" cy="26128"/>
      </dsp:txXfrm>
    </dsp:sp>
    <dsp:sp modelId="{B7C4A7E3-1258-4977-ADFC-042D9A33FABE}">
      <dsp:nvSpPr>
        <dsp:cNvPr id="0" name=""/>
        <dsp:cNvSpPr/>
      </dsp:nvSpPr>
      <dsp:spPr>
        <a:xfrm>
          <a:off x="6205056" y="1664461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Market forecasting</a:t>
          </a:r>
        </a:p>
      </dsp:txBody>
      <dsp:txXfrm>
        <a:off x="6224188" y="1683593"/>
        <a:ext cx="1268146" cy="614941"/>
      </dsp:txXfrm>
    </dsp:sp>
    <dsp:sp modelId="{3433CC9D-B596-44DE-A7CD-B049FCC09347}">
      <dsp:nvSpPr>
        <dsp:cNvPr id="0" name=""/>
        <dsp:cNvSpPr/>
      </dsp:nvSpPr>
      <dsp:spPr>
        <a:xfrm rot="2142401">
          <a:off x="3793030" y="2543851"/>
          <a:ext cx="643539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643539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4098711" y="2538365"/>
        <a:ext cx="32176" cy="32176"/>
      </dsp:txXfrm>
    </dsp:sp>
    <dsp:sp modelId="{DB173FE0-7205-4C36-B7E8-E4C0B9C784EE}">
      <dsp:nvSpPr>
        <dsp:cNvPr id="0" name=""/>
        <dsp:cNvSpPr/>
      </dsp:nvSpPr>
      <dsp:spPr>
        <a:xfrm>
          <a:off x="4376082" y="2415647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Classification</a:t>
          </a:r>
        </a:p>
      </dsp:txBody>
      <dsp:txXfrm>
        <a:off x="4395214" y="2434779"/>
        <a:ext cx="1268146" cy="614941"/>
      </dsp:txXfrm>
    </dsp:sp>
    <dsp:sp modelId="{51B66081-F111-46F9-900D-3618A4819E7F}">
      <dsp:nvSpPr>
        <dsp:cNvPr id="0" name=""/>
        <dsp:cNvSpPr/>
      </dsp:nvSpPr>
      <dsp:spPr>
        <a:xfrm>
          <a:off x="5682492" y="2731648"/>
          <a:ext cx="522564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22564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5930710" y="2729186"/>
        <a:ext cx="26128" cy="26128"/>
      </dsp:txXfrm>
    </dsp:sp>
    <dsp:sp modelId="{26183012-51EF-454A-9E44-925F2E00F4CF}">
      <dsp:nvSpPr>
        <dsp:cNvPr id="0" name=""/>
        <dsp:cNvSpPr/>
      </dsp:nvSpPr>
      <dsp:spPr>
        <a:xfrm>
          <a:off x="6205056" y="2415647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Image classification</a:t>
          </a:r>
        </a:p>
      </dsp:txBody>
      <dsp:txXfrm>
        <a:off x="6224188" y="2434779"/>
        <a:ext cx="1268146" cy="614941"/>
      </dsp:txXfrm>
    </dsp:sp>
    <dsp:sp modelId="{6EAE7D78-86F7-41B0-85C9-00A5BF635B0C}">
      <dsp:nvSpPr>
        <dsp:cNvPr id="0" name=""/>
        <dsp:cNvSpPr/>
      </dsp:nvSpPr>
      <dsp:spPr>
        <a:xfrm rot="1186030">
          <a:off x="2008183" y="3764529"/>
          <a:ext cx="555284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55284" y="106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2271943" y="3761248"/>
        <a:ext cx="27764" cy="27764"/>
      </dsp:txXfrm>
    </dsp:sp>
    <dsp:sp modelId="{ED64E025-E7EA-48B1-9FD8-84C0642E5C4A}">
      <dsp:nvSpPr>
        <dsp:cNvPr id="0" name=""/>
        <dsp:cNvSpPr/>
      </dsp:nvSpPr>
      <dsp:spPr>
        <a:xfrm>
          <a:off x="2547107" y="3542426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Unsupervised learning</a:t>
          </a:r>
        </a:p>
      </dsp:txBody>
      <dsp:txXfrm>
        <a:off x="2566239" y="3561558"/>
        <a:ext cx="1268146" cy="614941"/>
      </dsp:txXfrm>
    </dsp:sp>
    <dsp:sp modelId="{4AA9301C-40D0-417D-8883-2A709FD20646}">
      <dsp:nvSpPr>
        <dsp:cNvPr id="0" name=""/>
        <dsp:cNvSpPr/>
      </dsp:nvSpPr>
      <dsp:spPr>
        <a:xfrm rot="19457599">
          <a:off x="3793030" y="3670631"/>
          <a:ext cx="643539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643539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4098711" y="3665144"/>
        <a:ext cx="32176" cy="32176"/>
      </dsp:txXfrm>
    </dsp:sp>
    <dsp:sp modelId="{04D96044-C351-4B6D-A2FF-20C42C5EB70E}">
      <dsp:nvSpPr>
        <dsp:cNvPr id="0" name=""/>
        <dsp:cNvSpPr/>
      </dsp:nvSpPr>
      <dsp:spPr>
        <a:xfrm>
          <a:off x="4376082" y="3166833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Clustering</a:t>
          </a:r>
        </a:p>
      </dsp:txBody>
      <dsp:txXfrm>
        <a:off x="4395214" y="3185965"/>
        <a:ext cx="1268146" cy="614941"/>
      </dsp:txXfrm>
    </dsp:sp>
    <dsp:sp modelId="{5C3C525B-25A3-4499-94BB-E6EA852815C2}">
      <dsp:nvSpPr>
        <dsp:cNvPr id="0" name=""/>
        <dsp:cNvSpPr/>
      </dsp:nvSpPr>
      <dsp:spPr>
        <a:xfrm>
          <a:off x="5682492" y="3482834"/>
          <a:ext cx="522564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22564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5930710" y="3480372"/>
        <a:ext cx="26128" cy="26128"/>
      </dsp:txXfrm>
    </dsp:sp>
    <dsp:sp modelId="{763D910F-8C5A-4B83-8AB4-A86C0CD78A50}">
      <dsp:nvSpPr>
        <dsp:cNvPr id="0" name=""/>
        <dsp:cNvSpPr/>
      </dsp:nvSpPr>
      <dsp:spPr>
        <a:xfrm>
          <a:off x="6205056" y="3166833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Recommender systems</a:t>
          </a:r>
        </a:p>
      </dsp:txBody>
      <dsp:txXfrm>
        <a:off x="6224188" y="3185965"/>
        <a:ext cx="1268146" cy="614941"/>
      </dsp:txXfrm>
    </dsp:sp>
    <dsp:sp modelId="{A9F2E0C0-0F30-45E1-AFA7-AFA031BB9AB2}">
      <dsp:nvSpPr>
        <dsp:cNvPr id="0" name=""/>
        <dsp:cNvSpPr/>
      </dsp:nvSpPr>
      <dsp:spPr>
        <a:xfrm rot="2142401">
          <a:off x="3793030" y="4046224"/>
          <a:ext cx="643539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643539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4098711" y="4040737"/>
        <a:ext cx="32176" cy="32176"/>
      </dsp:txXfrm>
    </dsp:sp>
    <dsp:sp modelId="{BB08BC20-60E1-40B6-A89E-2986E06C062A}">
      <dsp:nvSpPr>
        <dsp:cNvPr id="0" name=""/>
        <dsp:cNvSpPr/>
      </dsp:nvSpPr>
      <dsp:spPr>
        <a:xfrm>
          <a:off x="4376082" y="3918019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Dimensionality reduction</a:t>
          </a:r>
        </a:p>
      </dsp:txBody>
      <dsp:txXfrm>
        <a:off x="4395214" y="3937151"/>
        <a:ext cx="1268146" cy="614941"/>
      </dsp:txXfrm>
    </dsp:sp>
    <dsp:sp modelId="{E64B2A5E-55BF-412B-8185-4EED93FD1D7B}">
      <dsp:nvSpPr>
        <dsp:cNvPr id="0" name=""/>
        <dsp:cNvSpPr/>
      </dsp:nvSpPr>
      <dsp:spPr>
        <a:xfrm>
          <a:off x="5682492" y="4234020"/>
          <a:ext cx="522564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22564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5930710" y="4231558"/>
        <a:ext cx="26128" cy="26128"/>
      </dsp:txXfrm>
    </dsp:sp>
    <dsp:sp modelId="{50375E47-8C13-4EED-B3E7-CBB62A4FD084}">
      <dsp:nvSpPr>
        <dsp:cNvPr id="0" name=""/>
        <dsp:cNvSpPr/>
      </dsp:nvSpPr>
      <dsp:spPr>
        <a:xfrm>
          <a:off x="6205056" y="3918019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Big data visualization</a:t>
          </a:r>
        </a:p>
      </dsp:txBody>
      <dsp:txXfrm>
        <a:off x="6224188" y="3937151"/>
        <a:ext cx="1268146" cy="614941"/>
      </dsp:txXfrm>
    </dsp:sp>
    <dsp:sp modelId="{AD2D6713-63DB-4245-B589-F25D6BE0D04B}">
      <dsp:nvSpPr>
        <dsp:cNvPr id="0" name=""/>
        <dsp:cNvSpPr/>
      </dsp:nvSpPr>
      <dsp:spPr>
        <a:xfrm rot="4099285">
          <a:off x="1578509" y="4327918"/>
          <a:ext cx="1414631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1414631" y="106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2250459" y="4303154"/>
        <a:ext cx="70731" cy="70731"/>
      </dsp:txXfrm>
    </dsp:sp>
    <dsp:sp modelId="{C53687B7-C83A-4695-9FF1-2D1B1EE51B93}">
      <dsp:nvSpPr>
        <dsp:cNvPr id="0" name=""/>
        <dsp:cNvSpPr/>
      </dsp:nvSpPr>
      <dsp:spPr>
        <a:xfrm>
          <a:off x="2547107" y="4669205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Reinforcement learning</a:t>
          </a:r>
        </a:p>
      </dsp:txBody>
      <dsp:txXfrm>
        <a:off x="2566239" y="4688337"/>
        <a:ext cx="1268146" cy="614941"/>
      </dsp:txXfrm>
    </dsp:sp>
    <dsp:sp modelId="{C212B8D0-3CD4-4C7E-80BB-2523971965E5}">
      <dsp:nvSpPr>
        <dsp:cNvPr id="0" name=""/>
        <dsp:cNvSpPr/>
      </dsp:nvSpPr>
      <dsp:spPr>
        <a:xfrm>
          <a:off x="3853517" y="4985206"/>
          <a:ext cx="522564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22564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4101735" y="4982744"/>
        <a:ext cx="26128" cy="26128"/>
      </dsp:txXfrm>
    </dsp:sp>
    <dsp:sp modelId="{7382DC8D-5569-4AC8-AE25-8825A0C716CF}">
      <dsp:nvSpPr>
        <dsp:cNvPr id="0" name=""/>
        <dsp:cNvSpPr/>
      </dsp:nvSpPr>
      <dsp:spPr>
        <a:xfrm>
          <a:off x="4376082" y="4669205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Explore &amp; Learn</a:t>
          </a:r>
        </a:p>
      </dsp:txBody>
      <dsp:txXfrm>
        <a:off x="4395214" y="4688337"/>
        <a:ext cx="1268146" cy="614941"/>
      </dsp:txXfrm>
    </dsp:sp>
    <dsp:sp modelId="{AAFEB5D4-1415-4E81-B308-B6AD7EF5D208}">
      <dsp:nvSpPr>
        <dsp:cNvPr id="0" name=""/>
        <dsp:cNvSpPr/>
      </dsp:nvSpPr>
      <dsp:spPr>
        <a:xfrm>
          <a:off x="5682492" y="4985206"/>
          <a:ext cx="522564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22564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5930710" y="4982744"/>
        <a:ext cx="26128" cy="26128"/>
      </dsp:txXfrm>
    </dsp:sp>
    <dsp:sp modelId="{4E8DFD08-CD70-4CB3-B037-9E888FD70C7E}">
      <dsp:nvSpPr>
        <dsp:cNvPr id="0" name=""/>
        <dsp:cNvSpPr/>
      </dsp:nvSpPr>
      <dsp:spPr>
        <a:xfrm>
          <a:off x="6205056" y="4669205"/>
          <a:ext cx="1306410" cy="65320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Robot navigation</a:t>
          </a:r>
        </a:p>
      </dsp:txBody>
      <dsp:txXfrm>
        <a:off x="6224188" y="4688337"/>
        <a:ext cx="1268146" cy="614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9239DE2-7BD6-4DB3-8E72-E0075091CE8D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7B13BF8-E956-431C-9FD2-5ED3F95FC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851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1627992-0BBF-4E46-9509-BDA39CE6BFA3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596FB46-8D23-4E00-A853-5C49DB2867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53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15" indent="-185715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0366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15" indent="-185715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0220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Dies ist ein </a:t>
            </a:r>
            <a:r>
              <a:rPr lang="de-DE" dirty="0" err="1"/>
              <a:t>Klassifizierungsploblem</a:t>
            </a:r>
            <a:r>
              <a:rPr lang="de-DE" dirty="0"/>
              <a:t>. Regression ist auch möglich mit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den </a:t>
            </a:r>
            <a:r>
              <a:rPr lang="de-DE" dirty="0" err="1"/>
              <a:t>Wichtungsfaktoren</a:t>
            </a:r>
            <a:r>
              <a:rPr lang="de-DE" dirty="0"/>
              <a:t> (</a:t>
            </a:r>
            <a:r>
              <a:rPr lang="de-DE" dirty="0" err="1"/>
              <a:t>weights</a:t>
            </a:r>
            <a:r>
              <a:rPr lang="de-DE" dirty="0"/>
              <a:t>) steckt das „Wissen“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Es braucht eine Aktivierungsfunktion weil sonst keine komplexen (nichtlinearen) Funktionen möglich sind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Beispiel Klassifizierung im 2D Raum: Ohne nichtlineare Aktivierungsfunktion ist nur eine Gerade möglich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Leaky</a:t>
            </a:r>
            <a:r>
              <a:rPr lang="de-DE" dirty="0"/>
              <a:t> </a:t>
            </a:r>
            <a:r>
              <a:rPr lang="de-DE" dirty="0" err="1"/>
              <a:t>ReLu</a:t>
            </a:r>
            <a:r>
              <a:rPr lang="de-DE" dirty="0"/>
              <a:t>, damit die Ableitung nicht 0 ist. (Alpha als Hyperparameter)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070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15" indent="-185715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148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CNNs: „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Elements of interest can appear anywhere in the image”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irrelevant for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fashion_MNIST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650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15" indent="-185715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100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Machine Learning with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ADE3-320B-4A5C-9C2E-27C2E367B8B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60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836712"/>
            <a:ext cx="10972800" cy="5544616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19669" y="6453337"/>
            <a:ext cx="6048672" cy="2681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4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‹Nr.›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4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</p:spTree>
    <p:extLst>
      <p:ext uri="{BB962C8B-B14F-4D97-AF65-F5344CB8AC3E}">
        <p14:creationId xmlns:p14="http://schemas.microsoft.com/office/powerpoint/2010/main" val="54585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/>
              <a:t>Hochfrequenztechnik  |  HFSI  |  Holger Steffens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ADE3-320B-4A5C-9C2E-27C2E367B8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90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4611" y="231639"/>
            <a:ext cx="10972800" cy="490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836712"/>
            <a:ext cx="10972800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453337"/>
            <a:ext cx="2414059" cy="2681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4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19669" y="6453337"/>
            <a:ext cx="6048672" cy="2681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4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264352" y="6453337"/>
            <a:ext cx="2318048" cy="2681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4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79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lang="de-DE" sz="240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spcBef>
          <a:spcPct val="20000"/>
        </a:spcBef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180000" algn="l" defTabSz="914400" rtl="0" eaLnBrk="1" latinLnBrk="0" hangingPunct="1">
        <a:spcBef>
          <a:spcPct val="20000"/>
        </a:spcBef>
        <a:buSzPct val="70000"/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lets-code-convolutional-neural-network-in-plain-numpy-ce48e732f5d5" TargetMode="Externa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imple-introduction-to-convolutional-neural-networks-cdf8d3077ba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cs.ryerson.ca/~aharley/vis/con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simple-introduction-to-convolutional-neural-networks-cdf8d3077bac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hyperlink" Target="https://jupyter.org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hyperlink" Target="https://colab.research.google.com/" TargetMode="External"/><Relationship Id="rId9" Type="http://schemas.openxmlformats.org/officeDocument/2006/relationships/hyperlink" Target="https://github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Microsoft_Excel_97-2003_Worksheet.xls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github.com/munich-ml/MLPy202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tutorial/machine_learning_map/index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en.wikipedia.org/wiki/Backpropagation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Machine Learning with Python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68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979F07-BDC3-46AE-9547-33BE2CF3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Backpropagation </a:t>
            </a:r>
            <a:r>
              <a:rPr lang="de-DE" dirty="0" err="1"/>
              <a:t>animation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C42E80E-2CA0-43A3-99FA-8369462E3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732" y="983680"/>
            <a:ext cx="8229600" cy="4890640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68E6B4-DA4C-4215-B539-489E893E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60891A-6438-4834-945F-BBC0C802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10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DF8F4A6-9819-424E-9D9F-A7F8A5FC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88A2819-0062-430F-B90B-4D6B0DB0C633}"/>
              </a:ext>
            </a:extLst>
          </p:cNvPr>
          <p:cNvSpPr txBox="1"/>
          <p:nvPr/>
        </p:nvSpPr>
        <p:spPr>
          <a:xfrm>
            <a:off x="1906048" y="6151405"/>
            <a:ext cx="8372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Source: </a:t>
            </a:r>
            <a:r>
              <a:rPr lang="de-DE" sz="1400" dirty="0">
                <a:hlinkClick r:id="rId3"/>
              </a:rPr>
              <a:t>https://towardsdatascience.com/lets-code-convolutional-neural-network-in-plain-numpy-ce48e732f5d5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78301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Convolutional Neural Networks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8108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8766F-1E1C-424D-9209-E11DB798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(CNN)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5A65CB-660F-414C-823D-0E94615F1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836712"/>
            <a:ext cx="8229600" cy="5308847"/>
          </a:xfrm>
        </p:spPr>
        <p:txBody>
          <a:bodyPr>
            <a:normAutofit/>
          </a:bodyPr>
          <a:lstStyle/>
          <a:p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Disadvantages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(fully </a:t>
            </a:r>
            <a:r>
              <a:rPr lang="de-DE" dirty="0" err="1"/>
              <a:t>connected</a:t>
            </a:r>
            <a:r>
              <a:rPr lang="de-DE" dirty="0"/>
              <a:t>)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neural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nets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(NN)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processing</a:t>
            </a:r>
            <a:endParaRPr lang="de-DE" dirty="0"/>
          </a:p>
          <a:p>
            <a:pPr lvl="1"/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(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; </a:t>
            </a:r>
            <a:r>
              <a:rPr lang="de-DE" dirty="0" err="1"/>
              <a:t>prone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overfitting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Disregard</a:t>
            </a:r>
            <a:r>
              <a:rPr lang="de-DE" dirty="0"/>
              <a:t> </a:t>
            </a:r>
            <a:r>
              <a:rPr lang="de-DE" dirty="0" err="1"/>
              <a:t>pixel</a:t>
            </a:r>
            <a:r>
              <a:rPr lang="de-DE" dirty="0"/>
              <a:t> </a:t>
            </a:r>
            <a:r>
              <a:rPr lang="de-DE" dirty="0" err="1"/>
              <a:t>distance</a:t>
            </a:r>
            <a:r>
              <a:rPr lang="de-DE" dirty="0"/>
              <a:t> (</a:t>
            </a:r>
            <a:r>
              <a:rPr lang="de-DE" dirty="0" err="1"/>
              <a:t>neighborhood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meaning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Objects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interest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detected</a:t>
            </a:r>
            <a:r>
              <a:rPr lang="de-DE" dirty="0"/>
              <a:t> at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positions</a:t>
            </a:r>
            <a:r>
              <a:rPr lang="de-DE" dirty="0"/>
              <a:t>, </a:t>
            </a:r>
            <a:r>
              <a:rPr lang="de-DE" dirty="0" err="1"/>
              <a:t>only</a:t>
            </a:r>
            <a:r>
              <a:rPr lang="de-DE" dirty="0"/>
              <a:t> </a:t>
            </a:r>
          </a:p>
          <a:p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Convolutional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neural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networks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/>
              <a:t>(CNN) </a:t>
            </a:r>
            <a:r>
              <a:rPr lang="de-DE" dirty="0" err="1"/>
              <a:t>consist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3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:</a:t>
            </a:r>
          </a:p>
          <a:p>
            <a:pPr lvl="1"/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Convolutional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layers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2"/>
            <a:r>
              <a:rPr lang="de-DE" dirty="0" err="1"/>
              <a:t>Trainable</a:t>
            </a:r>
            <a:r>
              <a:rPr lang="de-DE" dirty="0"/>
              <a:t> </a:t>
            </a:r>
            <a:r>
              <a:rPr lang="de-DE" dirty="0" err="1"/>
              <a:t>filters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                                                      </a:t>
            </a:r>
            <a:r>
              <a:rPr lang="de-DE" dirty="0" err="1"/>
              <a:t>presence</a:t>
            </a:r>
            <a:r>
              <a:rPr lang="de-DE" dirty="0"/>
              <a:t>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/ </a:t>
            </a:r>
            <a:r>
              <a:rPr lang="de-DE" dirty="0" err="1"/>
              <a:t>objects</a:t>
            </a:r>
            <a:endParaRPr lang="de-DE" dirty="0"/>
          </a:p>
          <a:p>
            <a:pPr lvl="2"/>
            <a:r>
              <a:rPr lang="de-DE" dirty="0"/>
              <a:t>The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occur</a:t>
            </a:r>
            <a:r>
              <a:rPr lang="de-DE" dirty="0"/>
              <a:t> </a:t>
            </a:r>
            <a:r>
              <a:rPr lang="de-DE" dirty="0" err="1"/>
              <a:t>anywhere</a:t>
            </a:r>
            <a:endParaRPr lang="de-DE" dirty="0"/>
          </a:p>
          <a:p>
            <a:pPr lvl="1"/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Pooling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layers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2"/>
            <a:r>
              <a:rPr lang="de-DE" dirty="0"/>
              <a:t>Downsize </a:t>
            </a:r>
            <a:r>
              <a:rPr lang="de-DE" dirty="0" err="1"/>
              <a:t>resolution</a:t>
            </a:r>
            <a:endParaRPr lang="de-DE" dirty="0"/>
          </a:p>
          <a:p>
            <a:pPr lvl="2"/>
            <a:r>
              <a:rPr lang="de-DE" dirty="0" err="1"/>
              <a:t>focus</a:t>
            </a:r>
            <a:r>
              <a:rPr lang="de-DE" dirty="0"/>
              <a:t> (on </a:t>
            </a:r>
            <a:r>
              <a:rPr lang="de-DE" dirty="0" err="1"/>
              <a:t>the</a:t>
            </a:r>
            <a:r>
              <a:rPr lang="de-DE" dirty="0"/>
              <a:t> maximum)</a:t>
            </a:r>
          </a:p>
          <a:p>
            <a:pPr lvl="1"/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Fully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connected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layers</a:t>
            </a:r>
            <a:endParaRPr lang="de-DE" b="1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de-DE" dirty="0"/>
              <a:t>Aggregate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represention</a:t>
            </a:r>
            <a:endParaRPr lang="de-DE" dirty="0"/>
          </a:p>
          <a:p>
            <a:pPr marL="914400" lvl="2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54A9B6-DD97-4216-9DE5-29DC9699C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40E9E0-A3A9-42AA-A717-A1349F0B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12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4F34678-1430-43F8-B7B3-3FB7E8C2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8487D81-1C86-4A65-8ECF-5C8DFF61B4A0}"/>
              </a:ext>
            </a:extLst>
          </p:cNvPr>
          <p:cNvSpPr/>
          <p:nvPr/>
        </p:nvSpPr>
        <p:spPr>
          <a:xfrm>
            <a:off x="1965694" y="6145560"/>
            <a:ext cx="82413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Source: </a:t>
            </a:r>
            <a:r>
              <a:rPr lang="de-DE" sz="1400" dirty="0">
                <a:hlinkClick r:id="rId3"/>
              </a:rPr>
              <a:t>https://towardsdatascience.com/simple-introduction-to-convolutional-neural-networks-cdf8d3077bac</a:t>
            </a:r>
            <a:endParaRPr lang="de-DE" sz="1400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A79462E1-DF35-4C2B-9A90-85311A6C9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9" y="2783290"/>
            <a:ext cx="3638983" cy="224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289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8B922-9665-445B-9DBF-BCC1DE5B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(CNN)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2AD511-2A11-4D6D-925E-082DB2ADB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531222"/>
            <a:ext cx="8229600" cy="490066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latin typeface="medium-content-serif-font"/>
              </a:rPr>
              <a:t>Interactive 3D CNN on MNIST: </a:t>
            </a:r>
            <a:r>
              <a:rPr lang="de-DE" dirty="0">
                <a:hlinkClick r:id="rId2"/>
              </a:rPr>
              <a:t>https://www.cs.ryerson.ca/~aharley/vis/conv/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7779A5-D926-4EF9-8AB9-AFB18F00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80A2BB-10DE-466F-B24B-40268AD3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13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186F33E-88BF-4A33-A33B-D57929FF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3C0E31B-0D55-447C-8294-8D33C40DFC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8"/>
          <a:stretch/>
        </p:blipFill>
        <p:spPr bwMode="auto">
          <a:xfrm>
            <a:off x="2099557" y="2116426"/>
            <a:ext cx="8058743" cy="322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3EB78436-07FE-416F-8FA5-1EA57F54B08E}"/>
              </a:ext>
            </a:extLst>
          </p:cNvPr>
          <p:cNvSpPr/>
          <p:nvPr/>
        </p:nvSpPr>
        <p:spPr>
          <a:xfrm>
            <a:off x="1965694" y="6145560"/>
            <a:ext cx="82413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Source: </a:t>
            </a:r>
            <a:r>
              <a:rPr lang="de-DE" sz="1400" dirty="0">
                <a:hlinkClick r:id="rId4"/>
              </a:rPr>
              <a:t>https://towardsdatascience.com/simple-introduction-to-convolutional-neural-networks-cdf8d3077bac</a:t>
            </a:r>
            <a:endParaRPr lang="de-DE" sz="14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B912D0F-9F54-4F24-830B-A46C5B2CC070}"/>
              </a:ext>
            </a:extLst>
          </p:cNvPr>
          <p:cNvSpPr/>
          <p:nvPr/>
        </p:nvSpPr>
        <p:spPr>
          <a:xfrm>
            <a:off x="3323692" y="802104"/>
            <a:ext cx="2160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dium-content-serif-font"/>
              </a:rPr>
              <a:t>low conv layers </a:t>
            </a:r>
          </a:p>
          <a:p>
            <a:r>
              <a:rPr lang="en-US" dirty="0">
                <a:latin typeface="medium-content-serif-font"/>
              </a:rPr>
              <a:t>learn basic shapes like edges, corners, circles, textures,…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7030E5C-9613-48E0-8AA5-1F96ADA35734}"/>
              </a:ext>
            </a:extLst>
          </p:cNvPr>
          <p:cNvSpPr/>
          <p:nvPr/>
        </p:nvSpPr>
        <p:spPr>
          <a:xfrm>
            <a:off x="5627948" y="800709"/>
            <a:ext cx="22682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dium-content-serif-font"/>
              </a:rPr>
              <a:t>middle conv layers </a:t>
            </a:r>
          </a:p>
          <a:p>
            <a:r>
              <a:rPr lang="en-US" dirty="0">
                <a:latin typeface="medium-content-serif-font"/>
              </a:rPr>
              <a:t>learn parts of object like eyes, fingers, wheels, </a:t>
            </a:r>
            <a:r>
              <a:rPr lang="en-US" dirty="0" err="1">
                <a:latin typeface="medium-content-serif-font"/>
              </a:rPr>
              <a:t>leafs</a:t>
            </a:r>
            <a:r>
              <a:rPr lang="en-US" dirty="0">
                <a:latin typeface="medium-content-serif-font"/>
              </a:rPr>
              <a:t>,…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37ACA2C-CEBA-4AAC-922E-056862C8CFD7}"/>
              </a:ext>
            </a:extLst>
          </p:cNvPr>
          <p:cNvSpPr/>
          <p:nvPr/>
        </p:nvSpPr>
        <p:spPr>
          <a:xfrm>
            <a:off x="7932204" y="800709"/>
            <a:ext cx="22682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dium-content-serif-font"/>
              </a:rPr>
              <a:t>higher dense layers </a:t>
            </a:r>
          </a:p>
          <a:p>
            <a:r>
              <a:rPr lang="en-US" dirty="0"/>
              <a:t>learn to recognize full objects, in different shapes and positions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2532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Appendix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6169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10360-DF9A-4056-91C0-931383D2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03DA78-DEF0-4AAF-A602-69DB2438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with Python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E280A8-26A8-41E5-9FC0-542D12C0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ADE3-320B-4A5C-9C2E-27C2E367B8B2}" type="slidenum">
              <a:rPr lang="de-DE" smtClean="0"/>
              <a:t>15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7FE2F8B-04F9-4383-AFC6-274CFD772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MLPy2021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234EC9-0C58-4356-9B04-1597B9DD1E99}"/>
              </a:ext>
            </a:extLst>
          </p:cNvPr>
          <p:cNvSpPr/>
          <p:nvPr/>
        </p:nvSpPr>
        <p:spPr>
          <a:xfrm>
            <a:off x="2999656" y="3925534"/>
            <a:ext cx="612068" cy="1440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0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71627A-66C2-4996-9D2E-E77562CB5528}"/>
              </a:ext>
            </a:extLst>
          </p:cNvPr>
          <p:cNvSpPr/>
          <p:nvPr/>
        </p:nvSpPr>
        <p:spPr>
          <a:xfrm>
            <a:off x="3697233" y="3925534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9D7DEB9-91B6-434F-9DDD-1803BC3A1188}"/>
              </a:ext>
            </a:extLst>
          </p:cNvPr>
          <p:cNvSpPr/>
          <p:nvPr/>
        </p:nvSpPr>
        <p:spPr>
          <a:xfrm>
            <a:off x="4394810" y="3925534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2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2C4336C-92ED-4E07-B3CC-016A2FF69485}"/>
              </a:ext>
            </a:extLst>
          </p:cNvPr>
          <p:cNvSpPr/>
          <p:nvPr/>
        </p:nvSpPr>
        <p:spPr>
          <a:xfrm>
            <a:off x="5789966" y="3925534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k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1D7E8CC-13A3-447A-9E59-0333A5E81A96}"/>
              </a:ext>
            </a:extLst>
          </p:cNvPr>
          <p:cNvSpPr txBox="1"/>
          <p:nvPr/>
        </p:nvSpPr>
        <p:spPr>
          <a:xfrm>
            <a:off x="2451974" y="3859043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0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3D31C8-27F0-4305-9AE6-4C5CD51E5C0A}"/>
              </a:ext>
            </a:extLst>
          </p:cNvPr>
          <p:cNvSpPr/>
          <p:nvPr/>
        </p:nvSpPr>
        <p:spPr>
          <a:xfrm>
            <a:off x="2999656" y="4135742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0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099749C-3C7A-4099-9871-5100962A1FC0}"/>
              </a:ext>
            </a:extLst>
          </p:cNvPr>
          <p:cNvSpPr/>
          <p:nvPr/>
        </p:nvSpPr>
        <p:spPr>
          <a:xfrm>
            <a:off x="3697233" y="4135742"/>
            <a:ext cx="612068" cy="1440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1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77EDA4-44BD-495F-8A47-E0CC91C107C5}"/>
              </a:ext>
            </a:extLst>
          </p:cNvPr>
          <p:cNvSpPr/>
          <p:nvPr/>
        </p:nvSpPr>
        <p:spPr>
          <a:xfrm>
            <a:off x="4394810" y="4135742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2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5E22CA9-D0F2-486D-BBD2-872D33C3A6E6}"/>
              </a:ext>
            </a:extLst>
          </p:cNvPr>
          <p:cNvSpPr/>
          <p:nvPr/>
        </p:nvSpPr>
        <p:spPr>
          <a:xfrm>
            <a:off x="5789966" y="4135742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k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D36AE57-072F-435F-AE29-F583DD607EDA}"/>
              </a:ext>
            </a:extLst>
          </p:cNvPr>
          <p:cNvSpPr txBox="1"/>
          <p:nvPr/>
        </p:nvSpPr>
        <p:spPr>
          <a:xfrm>
            <a:off x="2451974" y="4069251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1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D9C8BB9D-A6F9-4F09-8A99-953D388FFFD3}"/>
              </a:ext>
            </a:extLst>
          </p:cNvPr>
          <p:cNvSpPr/>
          <p:nvPr/>
        </p:nvSpPr>
        <p:spPr>
          <a:xfrm>
            <a:off x="2999656" y="4346249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0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F54517C4-B31E-42B7-9104-D350F969B113}"/>
              </a:ext>
            </a:extLst>
          </p:cNvPr>
          <p:cNvSpPr/>
          <p:nvPr/>
        </p:nvSpPr>
        <p:spPr>
          <a:xfrm>
            <a:off x="3697233" y="4346249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1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031065D1-67BF-4680-85D7-8BE6AE612D8C}"/>
              </a:ext>
            </a:extLst>
          </p:cNvPr>
          <p:cNvSpPr/>
          <p:nvPr/>
        </p:nvSpPr>
        <p:spPr>
          <a:xfrm>
            <a:off x="4394810" y="4346249"/>
            <a:ext cx="612068" cy="1440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2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9BDBF60A-1192-4BA4-9A14-D1666663D80E}"/>
              </a:ext>
            </a:extLst>
          </p:cNvPr>
          <p:cNvSpPr/>
          <p:nvPr/>
        </p:nvSpPr>
        <p:spPr>
          <a:xfrm>
            <a:off x="5789966" y="4346249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k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03D8BD34-0E5A-46FC-A1AE-6814D61767A5}"/>
              </a:ext>
            </a:extLst>
          </p:cNvPr>
          <p:cNvSpPr txBox="1"/>
          <p:nvPr/>
        </p:nvSpPr>
        <p:spPr>
          <a:xfrm>
            <a:off x="2451974" y="4279758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2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EADEEFE-6A25-4852-AD10-2CE29C801D7E}"/>
              </a:ext>
            </a:extLst>
          </p:cNvPr>
          <p:cNvSpPr/>
          <p:nvPr/>
        </p:nvSpPr>
        <p:spPr>
          <a:xfrm>
            <a:off x="2999656" y="4766665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0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8C2A5E33-3A3B-48C6-9EFD-88A38893C25F}"/>
              </a:ext>
            </a:extLst>
          </p:cNvPr>
          <p:cNvSpPr/>
          <p:nvPr/>
        </p:nvSpPr>
        <p:spPr>
          <a:xfrm>
            <a:off x="3697233" y="4766665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1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59E5AE5-A907-4BB6-80E9-B9EA5EAC3CF1}"/>
              </a:ext>
            </a:extLst>
          </p:cNvPr>
          <p:cNvSpPr/>
          <p:nvPr/>
        </p:nvSpPr>
        <p:spPr>
          <a:xfrm>
            <a:off x="4394810" y="4766665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2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43FEDAD7-4927-4B4C-806C-D0EC0ECA8B68}"/>
              </a:ext>
            </a:extLst>
          </p:cNvPr>
          <p:cNvSpPr/>
          <p:nvPr/>
        </p:nvSpPr>
        <p:spPr>
          <a:xfrm>
            <a:off x="5789966" y="4766665"/>
            <a:ext cx="612068" cy="1440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k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FC9B7D14-D5B9-4CC2-AE5D-E85D0B492A42}"/>
              </a:ext>
            </a:extLst>
          </p:cNvPr>
          <p:cNvSpPr txBox="1"/>
          <p:nvPr/>
        </p:nvSpPr>
        <p:spPr>
          <a:xfrm>
            <a:off x="2451974" y="4700174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k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85BF067F-F416-4C6F-A396-0C437BC6346D}"/>
              </a:ext>
            </a:extLst>
          </p:cNvPr>
          <p:cNvSpPr/>
          <p:nvPr/>
        </p:nvSpPr>
        <p:spPr>
          <a:xfrm>
            <a:off x="2963652" y="1283491"/>
            <a:ext cx="340237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training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3895F4CD-0E74-420F-9DA5-2D5B52AB92FF}"/>
              </a:ext>
            </a:extLst>
          </p:cNvPr>
          <p:cNvSpPr/>
          <p:nvPr/>
        </p:nvSpPr>
        <p:spPr>
          <a:xfrm>
            <a:off x="6456040" y="1283491"/>
            <a:ext cx="1224136" cy="144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test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5E1739C6-8FA0-4868-9CA4-1943A0A8B2D3}"/>
              </a:ext>
            </a:extLst>
          </p:cNvPr>
          <p:cNvSpPr/>
          <p:nvPr/>
        </p:nvSpPr>
        <p:spPr>
          <a:xfrm>
            <a:off x="2968226" y="993497"/>
            <a:ext cx="4711950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all data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1EA409A-6588-4FB0-A53F-322F3547F576}"/>
              </a:ext>
            </a:extLst>
          </p:cNvPr>
          <p:cNvSpPr/>
          <p:nvPr/>
        </p:nvSpPr>
        <p:spPr>
          <a:xfrm>
            <a:off x="5447928" y="2231746"/>
            <a:ext cx="1008112" cy="1465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 err="1"/>
              <a:t>validation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8FE1288-2539-467A-9561-ABC78376CB2C}"/>
              </a:ext>
            </a:extLst>
          </p:cNvPr>
          <p:cNvSpPr/>
          <p:nvPr/>
        </p:nvSpPr>
        <p:spPr>
          <a:xfrm>
            <a:off x="6527460" y="2234306"/>
            <a:ext cx="1152716" cy="144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test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90EB9DE1-1918-4F6C-B929-B5FAA2DDD206}"/>
              </a:ext>
            </a:extLst>
          </p:cNvPr>
          <p:cNvSpPr/>
          <p:nvPr/>
        </p:nvSpPr>
        <p:spPr>
          <a:xfrm>
            <a:off x="2963652" y="2231746"/>
            <a:ext cx="2412268" cy="139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training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41AED4C3-B17A-43DA-B5BB-E5856C759116}"/>
              </a:ext>
            </a:extLst>
          </p:cNvPr>
          <p:cNvSpPr txBox="1"/>
          <p:nvPr/>
        </p:nvSpPr>
        <p:spPr>
          <a:xfrm>
            <a:off x="2515587" y="4489824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18119A38-9CB8-4896-84A6-C37FF0404D50}"/>
              </a:ext>
            </a:extLst>
          </p:cNvPr>
          <p:cNvSpPr txBox="1"/>
          <p:nvPr/>
        </p:nvSpPr>
        <p:spPr>
          <a:xfrm>
            <a:off x="5219854" y="3861049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0206A0B-D268-4F7D-AA15-2281DA48E2F7}"/>
              </a:ext>
            </a:extLst>
          </p:cNvPr>
          <p:cNvSpPr txBox="1"/>
          <p:nvPr/>
        </p:nvSpPr>
        <p:spPr>
          <a:xfrm>
            <a:off x="5219854" y="4071257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59C99E3A-621C-4362-9BB4-2C7C459B695D}"/>
              </a:ext>
            </a:extLst>
          </p:cNvPr>
          <p:cNvSpPr txBox="1"/>
          <p:nvPr/>
        </p:nvSpPr>
        <p:spPr>
          <a:xfrm>
            <a:off x="5219854" y="4281764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B4700E40-00DB-4F20-89D7-D2CC45233050}"/>
              </a:ext>
            </a:extLst>
          </p:cNvPr>
          <p:cNvSpPr txBox="1"/>
          <p:nvPr/>
        </p:nvSpPr>
        <p:spPr>
          <a:xfrm>
            <a:off x="5219854" y="4702180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16833D97-DDD0-4A8C-AF10-35831A756DC3}"/>
              </a:ext>
            </a:extLst>
          </p:cNvPr>
          <p:cNvSpPr txBox="1"/>
          <p:nvPr/>
        </p:nvSpPr>
        <p:spPr>
          <a:xfrm>
            <a:off x="6848272" y="2347728"/>
            <a:ext cx="1011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>
                <a:solidFill>
                  <a:schemeClr val="accent2">
                    <a:lumMod val="75000"/>
                  </a:schemeClr>
                </a:solidFill>
              </a:rPr>
              <a:t>final </a:t>
            </a:r>
            <a:r>
              <a:rPr lang="de-DE" sz="1200" dirty="0" err="1">
                <a:solidFill>
                  <a:schemeClr val="accent2">
                    <a:lumMod val="75000"/>
                  </a:schemeClr>
                </a:solidFill>
              </a:rPr>
              <a:t>test</a:t>
            </a:r>
            <a:endParaRPr lang="de-DE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5E913C9-9365-4E35-88DF-AF0F0F766F7B}"/>
              </a:ext>
            </a:extLst>
          </p:cNvPr>
          <p:cNvSpPr txBox="1"/>
          <p:nvPr/>
        </p:nvSpPr>
        <p:spPr>
          <a:xfrm>
            <a:off x="5376508" y="2347728"/>
            <a:ext cx="1475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 err="1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model</a:t>
            </a:r>
            <a:r>
              <a:rPr lang="de-DE" sz="12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sz="1200" dirty="0" err="1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selection</a:t>
            </a:r>
            <a:endParaRPr lang="de-DE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7BCBD998-9FAF-4A81-AE88-D6B89205662E}"/>
              </a:ext>
            </a:extLst>
          </p:cNvPr>
          <p:cNvSpPr txBox="1"/>
          <p:nvPr/>
        </p:nvSpPr>
        <p:spPr>
          <a:xfrm>
            <a:off x="5376508" y="2542545"/>
            <a:ext cx="147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sz="1200" dirty="0" err="1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hyperparameter</a:t>
            </a:r>
            <a:r>
              <a:rPr lang="de-DE" sz="12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 </a:t>
            </a:r>
            <a:r>
              <a:rPr lang="de-DE" sz="1200" dirty="0" err="1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tuning</a:t>
            </a:r>
            <a:endParaRPr lang="de-DE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ED41F320-BFEB-4342-99A7-E98FD3DAD778}"/>
              </a:ext>
            </a:extLst>
          </p:cNvPr>
          <p:cNvSpPr txBox="1"/>
          <p:nvPr/>
        </p:nvSpPr>
        <p:spPr>
          <a:xfrm>
            <a:off x="2891644" y="2347728"/>
            <a:ext cx="2155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model</a:t>
            </a:r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training</a:t>
            </a:r>
            <a:endParaRPr lang="de-DE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3A2A9272-B4CA-4E90-A1B3-0EA56447687B}"/>
              </a:ext>
            </a:extLst>
          </p:cNvPr>
          <p:cNvSpPr txBox="1"/>
          <p:nvPr/>
        </p:nvSpPr>
        <p:spPr>
          <a:xfrm>
            <a:off x="6384032" y="1395956"/>
            <a:ext cx="1011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>
                <a:solidFill>
                  <a:schemeClr val="accent2">
                    <a:lumMod val="75000"/>
                  </a:schemeClr>
                </a:solidFill>
              </a:rPr>
              <a:t>final </a:t>
            </a:r>
            <a:r>
              <a:rPr lang="de-DE" sz="1200" dirty="0" err="1">
                <a:solidFill>
                  <a:schemeClr val="accent2">
                    <a:lumMod val="75000"/>
                  </a:schemeClr>
                </a:solidFill>
              </a:rPr>
              <a:t>test</a:t>
            </a:r>
            <a:endParaRPr lang="de-DE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1E0D9239-842B-4DC0-ADA7-45DE3AA2D045}"/>
              </a:ext>
            </a:extLst>
          </p:cNvPr>
          <p:cNvSpPr txBox="1"/>
          <p:nvPr/>
        </p:nvSpPr>
        <p:spPr>
          <a:xfrm>
            <a:off x="2891644" y="1395956"/>
            <a:ext cx="2155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model</a:t>
            </a:r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training</a:t>
            </a:r>
            <a:endParaRPr lang="de-DE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F836F29E-1FC7-4090-82BB-F0D870A4D2A4}"/>
              </a:ext>
            </a:extLst>
          </p:cNvPr>
          <p:cNvSpPr/>
          <p:nvPr/>
        </p:nvSpPr>
        <p:spPr>
          <a:xfrm>
            <a:off x="2963652" y="1952836"/>
            <a:ext cx="4711950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all data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2F67282E-B469-4487-BCC2-B54B3AA23C2B}"/>
              </a:ext>
            </a:extLst>
          </p:cNvPr>
          <p:cNvSpPr/>
          <p:nvPr/>
        </p:nvSpPr>
        <p:spPr>
          <a:xfrm>
            <a:off x="2999656" y="3502970"/>
            <a:ext cx="340237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training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0D41FA38-1E54-47F8-809C-9F393ED3B492}"/>
              </a:ext>
            </a:extLst>
          </p:cNvPr>
          <p:cNvSpPr/>
          <p:nvPr/>
        </p:nvSpPr>
        <p:spPr>
          <a:xfrm>
            <a:off x="6492044" y="3502970"/>
            <a:ext cx="1224136" cy="144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test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E9E4E986-D279-44EB-829E-A69414BA0145}"/>
              </a:ext>
            </a:extLst>
          </p:cNvPr>
          <p:cNvSpPr/>
          <p:nvPr/>
        </p:nvSpPr>
        <p:spPr>
          <a:xfrm>
            <a:off x="3004230" y="3212976"/>
            <a:ext cx="4711950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all data</a:t>
            </a:r>
          </a:p>
        </p:txBody>
      </p:sp>
    </p:spTree>
    <p:extLst>
      <p:ext uri="{BB962C8B-B14F-4D97-AF65-F5344CB8AC3E}">
        <p14:creationId xmlns:p14="http://schemas.microsoft.com/office/powerpoint/2010/main" val="411922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B9B1A-79D2-456F-8C3C-F76D7F26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3C6683-0FE5-4418-B9CC-CCF72BD17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836712"/>
            <a:ext cx="10837204" cy="5544616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Python?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Running Python </a:t>
            </a:r>
            <a:r>
              <a:rPr lang="de-DE" dirty="0" err="1"/>
              <a:t>locally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scripts.py</a:t>
            </a:r>
            <a:r>
              <a:rPr lang="de-DE" dirty="0"/>
              <a:t>               vs.    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notebooks.ipynb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Running </a:t>
            </a:r>
            <a:r>
              <a:rPr lang="de-DE" dirty="0" err="1"/>
              <a:t>Jupyter</a:t>
            </a:r>
            <a:r>
              <a:rPr lang="de-DE" dirty="0"/>
              <a:t> </a:t>
            </a:r>
            <a:r>
              <a:rPr lang="de-DE" dirty="0" err="1"/>
              <a:t>notebooks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, e.g. </a:t>
            </a:r>
            <a:r>
              <a:rPr lang="de-DE" dirty="0" err="1"/>
              <a:t>collaboratory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GitHub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7338CE-A480-4DB8-A0E1-3D7715C7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6DD98B-D4B9-4CE9-9056-23F7D5D7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2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F298E8B-59B4-4678-8876-A9A10B47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pic>
        <p:nvPicPr>
          <p:cNvPr id="7" name="Grafik 6">
            <a:hlinkClick r:id="rId2"/>
            <a:extLst>
              <a:ext uri="{FF2B5EF4-FFF2-40B4-BE49-F238E27FC236}">
                <a16:creationId xmlns:a16="http://schemas.microsoft.com/office/drawing/2014/main" id="{41DDABF1-EF21-491C-8D65-42D58DB3C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180" y="2960949"/>
            <a:ext cx="456833" cy="482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7">
            <a:hlinkClick r:id="rId4"/>
            <a:extLst>
              <a:ext uri="{FF2B5EF4-FFF2-40B4-BE49-F238E27FC236}">
                <a16:creationId xmlns:a16="http://schemas.microsoft.com/office/drawing/2014/main" id="{355DACD1-8034-46DB-A262-52AE73086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100" y="4003295"/>
            <a:ext cx="1408245" cy="63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2E4E71E-59CB-413B-BE9C-294C529C28F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4187" t="-13035" r="32973" b="13035"/>
          <a:stretch/>
        </p:blipFill>
        <p:spPr>
          <a:xfrm>
            <a:off x="3389699" y="1340768"/>
            <a:ext cx="5508612" cy="1196265"/>
          </a:xfrm>
          <a:prstGeom prst="rect">
            <a:avLst/>
          </a:prstGeom>
        </p:spPr>
      </p:pic>
      <p:pic>
        <p:nvPicPr>
          <p:cNvPr id="3074" name="Picture 2" descr="Logo">
            <a:hlinkClick r:id="rId7"/>
            <a:extLst>
              <a:ext uri="{FF2B5EF4-FFF2-40B4-BE49-F238E27FC236}">
                <a16:creationId xmlns:a16="http://schemas.microsoft.com/office/drawing/2014/main" id="{19FB474D-C118-413F-A153-EA6484418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036" y="2919071"/>
            <a:ext cx="489293" cy="56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itHub logo PNG">
            <a:hlinkClick r:id="rId9"/>
            <a:extLst>
              <a:ext uri="{FF2B5EF4-FFF2-40B4-BE49-F238E27FC236}">
                <a16:creationId xmlns:a16="http://schemas.microsoft.com/office/drawing/2014/main" id="{C57990CD-96D7-4DA5-B456-F9F46668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53" y="5121188"/>
            <a:ext cx="627361" cy="56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79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EEC79-BF85-41DC-A9A7-68B32B3C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EFFB1C-E56B-4306-BC27-5BFC86C1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ADF83C-51EA-4398-BDB5-55C647E4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3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BE5003D-0A05-48B5-A594-1D75321B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6F119EE2-6B07-40DC-A70E-033260C8193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354219"/>
              </p:ext>
            </p:extLst>
          </p:nvPr>
        </p:nvGraphicFramePr>
        <p:xfrm>
          <a:off x="650005" y="800708"/>
          <a:ext cx="10891989" cy="5393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157495" imgH="5029389" progId="Excel.Sheet.8">
                  <p:embed/>
                </p:oleObj>
              </mc:Choice>
              <mc:Fallback>
                <p:oleObj name="Worksheet" r:id="rId2" imgW="10157495" imgH="5029389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0005" y="800708"/>
                        <a:ext cx="10891989" cy="5393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667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3F2BC-64C1-4832-920C-90F3E7A8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Tools and Notebooks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D19FD5-D99E-42E5-A11A-DC299611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45430E-05A0-4643-8FCC-6E7D8694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4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F346158-9210-4367-AD40-00BAD0DD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1A72DD0-9805-4736-9053-0724F0CF4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Jupyter</a:t>
            </a:r>
            <a:r>
              <a:rPr lang="de-DE" dirty="0"/>
              <a:t> </a:t>
            </a:r>
            <a:r>
              <a:rPr lang="de-DE" dirty="0" err="1"/>
              <a:t>notebooks</a:t>
            </a:r>
            <a:r>
              <a:rPr lang="de-DE" dirty="0"/>
              <a:t> and </a:t>
            </a:r>
            <a:r>
              <a:rPr lang="de-DE" dirty="0" err="1"/>
              <a:t>datasets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on GitHub: </a:t>
            </a:r>
            <a:r>
              <a:rPr lang="de-DE" dirty="0">
                <a:hlinkClick r:id="rId2"/>
              </a:rPr>
              <a:t>https://github.com/munich-ml/MLPy2021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Colab</a:t>
            </a:r>
            <a:r>
              <a:rPr lang="de-DE" dirty="0"/>
              <a:t> </a:t>
            </a:r>
            <a:r>
              <a:rPr lang="de-DE" dirty="0" err="1"/>
              <a:t>notebook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de-DE" dirty="0"/>
          </a:p>
          <a:p>
            <a:r>
              <a:rPr lang="de-DE" dirty="0">
                <a:hlinkClick r:id="rId3"/>
              </a:rPr>
              <a:t>https://colab.research.google.com/</a:t>
            </a:r>
            <a:endParaRPr lang="de-DE" dirty="0"/>
          </a:p>
          <a:p>
            <a:r>
              <a:rPr lang="de-DE" dirty="0"/>
              <a:t>Open </a:t>
            </a:r>
            <a:r>
              <a:rPr lang="de-DE" dirty="0" err="1"/>
              <a:t>notebook</a:t>
            </a:r>
            <a:r>
              <a:rPr lang="de-DE" dirty="0"/>
              <a:t> </a:t>
            </a:r>
            <a:r>
              <a:rPr lang="de-DE" dirty="0" err="1"/>
              <a:t>templates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GitHub:</a:t>
            </a:r>
          </a:p>
          <a:p>
            <a:pPr lvl="1"/>
            <a:r>
              <a:rPr lang="de-DE" dirty="0"/>
              <a:t>File &gt;&gt; open </a:t>
            </a:r>
            <a:r>
              <a:rPr lang="de-DE" dirty="0" err="1"/>
              <a:t>notebook</a:t>
            </a:r>
            <a:r>
              <a:rPr lang="de-DE" dirty="0"/>
              <a:t> &gt;&gt; GitHub &gt;&gt; </a:t>
            </a:r>
            <a:r>
              <a:rPr lang="de-DE" dirty="0" err="1"/>
              <a:t>munich</a:t>
            </a:r>
            <a:r>
              <a:rPr lang="de-DE" dirty="0"/>
              <a:t>-ml/MLPy2021</a:t>
            </a:r>
          </a:p>
          <a:p>
            <a:r>
              <a:rPr lang="de-DE" dirty="0"/>
              <a:t>Save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work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Google Drive:</a:t>
            </a:r>
          </a:p>
          <a:p>
            <a:pPr lvl="1"/>
            <a:r>
              <a:rPr lang="de-DE" dirty="0"/>
              <a:t>File &gt;&gt; Save a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Drive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2061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61B3F-909D-4728-A368-95B389C10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Machine learning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8C8B46-1FC0-4CF2-B3F0-CCB9B950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with Python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98B03B-F1B5-4EC6-B2D5-CBD79646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ADE3-320B-4A5C-9C2E-27C2E367B8B2}" type="slidenum">
              <a:rPr lang="de-DE" smtClean="0"/>
              <a:t>5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A2A78F5-8AB1-4E24-95E6-95563844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MLPy2021</a:t>
            </a:r>
          </a:p>
        </p:txBody>
      </p:sp>
      <p:graphicFrame>
        <p:nvGraphicFramePr>
          <p:cNvPr id="16" name="Inhaltsplatzhalter 15">
            <a:extLst>
              <a:ext uri="{FF2B5EF4-FFF2-40B4-BE49-F238E27FC236}">
                <a16:creationId xmlns:a16="http://schemas.microsoft.com/office/drawing/2014/main" id="{988FF8B3-6B22-4D4D-9E46-BDA54D80B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917306"/>
              </p:ext>
            </p:extLst>
          </p:nvPr>
        </p:nvGraphicFramePr>
        <p:xfrm>
          <a:off x="1981200" y="836614"/>
          <a:ext cx="8229600" cy="5545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884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621D9-29E1-4BE8-A6DD-BB7710A2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Choosing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estimator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B97E9F-F82A-463E-94F8-30EE53876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2BB9B1-25F7-455A-92DA-134D013E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with Python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BD7661-C95A-47BC-9B64-1A1BFFF0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ADE3-320B-4A5C-9C2E-27C2E367B8B2}" type="slidenum">
              <a:rPr lang="de-DE" smtClean="0"/>
              <a:t>6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416EF14-F9CF-4638-8935-0BCC7BEA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MLPy2021</a:t>
            </a:r>
          </a:p>
        </p:txBody>
      </p:sp>
      <p:pic>
        <p:nvPicPr>
          <p:cNvPr id="19458" name="Picture 2" descr="Move mouse over image">
            <a:extLst>
              <a:ext uri="{FF2B5EF4-FFF2-40B4-BE49-F238E27FC236}">
                <a16:creationId xmlns:a16="http://schemas.microsoft.com/office/drawing/2014/main" id="{771DDB56-3FBB-4D0A-B203-7582134FE8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49191" y="836712"/>
            <a:ext cx="8893619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FF37B86-4D06-4B8E-942D-1F5C2FD4613C}"/>
              </a:ext>
            </a:extLst>
          </p:cNvPr>
          <p:cNvSpPr txBox="1"/>
          <p:nvPr/>
        </p:nvSpPr>
        <p:spPr>
          <a:xfrm>
            <a:off x="3251685" y="6011996"/>
            <a:ext cx="807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</a:t>
            </a:r>
            <a:r>
              <a:rPr lang="de-DE" sz="1600" dirty="0">
                <a:hlinkClick r:id="rId3"/>
              </a:rPr>
              <a:t>https://scikit-learn.org/stable/tutorial/machine_learning_map/index.html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465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networks</a:t>
            </a:r>
            <a:br>
              <a:rPr lang="en-US" dirty="0"/>
            </a:br>
            <a:r>
              <a:rPr lang="en-US" dirty="0"/>
              <a:t>Computer vision with TensorFlow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2712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hteck 144">
            <a:extLst>
              <a:ext uri="{FF2B5EF4-FFF2-40B4-BE49-F238E27FC236}">
                <a16:creationId xmlns:a16="http://schemas.microsoft.com/office/drawing/2014/main" id="{FDC92CB6-2109-423D-B53B-9214E2A5434E}"/>
              </a:ext>
            </a:extLst>
          </p:cNvPr>
          <p:cNvSpPr/>
          <p:nvPr/>
        </p:nvSpPr>
        <p:spPr>
          <a:xfrm>
            <a:off x="5038076" y="836712"/>
            <a:ext cx="2053423" cy="36724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5B9D6B34-9B0E-472C-A608-1616F4C73E4A}"/>
              </a:ext>
            </a:extLst>
          </p:cNvPr>
          <p:cNvSpPr/>
          <p:nvPr/>
        </p:nvSpPr>
        <p:spPr>
          <a:xfrm>
            <a:off x="7092020" y="836712"/>
            <a:ext cx="1344240" cy="36724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6" name="Rechteck 3115">
            <a:extLst>
              <a:ext uri="{FF2B5EF4-FFF2-40B4-BE49-F238E27FC236}">
                <a16:creationId xmlns:a16="http://schemas.microsoft.com/office/drawing/2014/main" id="{4BDC2387-909F-46E2-BEA2-F6A5BF665B2D}"/>
              </a:ext>
            </a:extLst>
          </p:cNvPr>
          <p:cNvSpPr/>
          <p:nvPr/>
        </p:nvSpPr>
        <p:spPr>
          <a:xfrm>
            <a:off x="3719737" y="836712"/>
            <a:ext cx="1311934" cy="36724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1029DA-D43D-4601-B818-99252E40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Classification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F16DBB-6A35-464E-9DFB-B9948DB9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10633D-780C-46FD-947B-D1F24338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8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580FB54-B3F2-4658-AECB-EA790BE0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7B76C43-2E49-4021-B7BD-A7A3C2C6B2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847" y="2182320"/>
            <a:ext cx="1720150" cy="172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CBD5731-07B1-42EF-9D23-8329408262A3}"/>
              </a:ext>
            </a:extLst>
          </p:cNvPr>
          <p:cNvGrpSpPr/>
          <p:nvPr/>
        </p:nvGrpSpPr>
        <p:grpSpPr>
          <a:xfrm>
            <a:off x="4295800" y="1844824"/>
            <a:ext cx="369332" cy="2556284"/>
            <a:chOff x="2726504" y="2168860"/>
            <a:chExt cx="369332" cy="2556284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D27FF85-63BA-4444-AE35-4844F30E9100}"/>
                </a:ext>
              </a:extLst>
            </p:cNvPr>
            <p:cNvSpPr/>
            <p:nvPr/>
          </p:nvSpPr>
          <p:spPr>
            <a:xfrm>
              <a:off x="2771800" y="2168860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BE11F4C8-A3F9-4908-826B-170D3E8106E3}"/>
                </a:ext>
              </a:extLst>
            </p:cNvPr>
            <p:cNvSpPr/>
            <p:nvPr/>
          </p:nvSpPr>
          <p:spPr>
            <a:xfrm>
              <a:off x="2771800" y="2537680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3DF80143-DEDB-4F92-AE48-99C93BBE1C45}"/>
                </a:ext>
              </a:extLst>
            </p:cNvPr>
            <p:cNvSpPr/>
            <p:nvPr/>
          </p:nvSpPr>
          <p:spPr>
            <a:xfrm>
              <a:off x="2771800" y="3275320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836BB37-821E-4349-B0B2-B6992C406D13}"/>
                </a:ext>
              </a:extLst>
            </p:cNvPr>
            <p:cNvSpPr/>
            <p:nvPr/>
          </p:nvSpPr>
          <p:spPr>
            <a:xfrm>
              <a:off x="2771800" y="2906500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3D854392-7ED5-48E7-B504-815C9D022331}"/>
                </a:ext>
              </a:extLst>
            </p:cNvPr>
            <p:cNvSpPr/>
            <p:nvPr/>
          </p:nvSpPr>
          <p:spPr>
            <a:xfrm>
              <a:off x="2771800" y="4212308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E780D4FA-701A-40B1-A30A-AE7934E9B5F3}"/>
                </a:ext>
              </a:extLst>
            </p:cNvPr>
            <p:cNvSpPr txBox="1"/>
            <p:nvPr/>
          </p:nvSpPr>
          <p:spPr>
            <a:xfrm rot="5400000">
              <a:off x="2739488" y="363115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…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8B0F9C82-C8A5-483E-A03E-8C5D67165049}"/>
                </a:ext>
              </a:extLst>
            </p:cNvPr>
            <p:cNvSpPr/>
            <p:nvPr/>
          </p:nvSpPr>
          <p:spPr>
            <a:xfrm>
              <a:off x="2771800" y="4581128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2E6580F2-516D-42BF-A071-40C9E2883F42}"/>
              </a:ext>
            </a:extLst>
          </p:cNvPr>
          <p:cNvGrpSpPr/>
          <p:nvPr/>
        </p:nvGrpSpPr>
        <p:grpSpPr>
          <a:xfrm>
            <a:off x="5375920" y="2029234"/>
            <a:ext cx="369332" cy="2187464"/>
            <a:chOff x="3779912" y="2393664"/>
            <a:chExt cx="369332" cy="2187464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874A8329-D061-40F7-B77E-E0F257D1BDB4}"/>
                </a:ext>
              </a:extLst>
            </p:cNvPr>
            <p:cNvSpPr/>
            <p:nvPr/>
          </p:nvSpPr>
          <p:spPr>
            <a:xfrm>
              <a:off x="3825208" y="2393664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2AA4ED6-FD9C-4AD0-B07C-4D98052D75EC}"/>
                </a:ext>
              </a:extLst>
            </p:cNvPr>
            <p:cNvSpPr/>
            <p:nvPr/>
          </p:nvSpPr>
          <p:spPr>
            <a:xfrm>
              <a:off x="3825208" y="2762484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C1E554F-6EC0-4104-934B-7BAAB899F81E}"/>
                </a:ext>
              </a:extLst>
            </p:cNvPr>
            <p:cNvSpPr/>
            <p:nvPr/>
          </p:nvSpPr>
          <p:spPr>
            <a:xfrm>
              <a:off x="3825208" y="3500124"/>
              <a:ext cx="144016" cy="1440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811F37A-A942-4CD7-BB05-E3C6687197EE}"/>
                </a:ext>
              </a:extLst>
            </p:cNvPr>
            <p:cNvSpPr/>
            <p:nvPr/>
          </p:nvSpPr>
          <p:spPr>
            <a:xfrm>
              <a:off x="3825208" y="3131304"/>
              <a:ext cx="144016" cy="1440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D29B6655-3F24-41EB-BF99-22D4DFC13AEE}"/>
                </a:ext>
              </a:extLst>
            </p:cNvPr>
            <p:cNvSpPr/>
            <p:nvPr/>
          </p:nvSpPr>
          <p:spPr>
            <a:xfrm>
              <a:off x="3825208" y="4437112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F6720D0-8B4E-4B16-9DDA-30B0D0B385D9}"/>
                </a:ext>
              </a:extLst>
            </p:cNvPr>
            <p:cNvSpPr txBox="1"/>
            <p:nvPr/>
          </p:nvSpPr>
          <p:spPr>
            <a:xfrm rot="5400000">
              <a:off x="3792896" y="385596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…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0A19D48D-3760-46AF-86BA-16859F01E4F4}"/>
              </a:ext>
            </a:extLst>
          </p:cNvPr>
          <p:cNvGrpSpPr/>
          <p:nvPr/>
        </p:nvGrpSpPr>
        <p:grpSpPr>
          <a:xfrm>
            <a:off x="6456040" y="2213644"/>
            <a:ext cx="369332" cy="1818644"/>
            <a:chOff x="4839805" y="2604856"/>
            <a:chExt cx="369332" cy="1818644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8F363C55-4FED-4262-8690-40470D4E4BA1}"/>
                </a:ext>
              </a:extLst>
            </p:cNvPr>
            <p:cNvSpPr/>
            <p:nvPr/>
          </p:nvSpPr>
          <p:spPr>
            <a:xfrm>
              <a:off x="4885101" y="260485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8C171614-A1C6-4C48-86DB-B54E2FDC6ED7}"/>
                </a:ext>
              </a:extLst>
            </p:cNvPr>
            <p:cNvSpPr/>
            <p:nvPr/>
          </p:nvSpPr>
          <p:spPr>
            <a:xfrm>
              <a:off x="4885101" y="3342496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B9F0EB75-4B1F-4FBA-8185-8B74C7B4A17A}"/>
                </a:ext>
              </a:extLst>
            </p:cNvPr>
            <p:cNvSpPr/>
            <p:nvPr/>
          </p:nvSpPr>
          <p:spPr>
            <a:xfrm>
              <a:off x="4885101" y="2973676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104E11F9-5943-41B5-9EDC-136B8EB7FE50}"/>
                </a:ext>
              </a:extLst>
            </p:cNvPr>
            <p:cNvSpPr/>
            <p:nvPr/>
          </p:nvSpPr>
          <p:spPr>
            <a:xfrm>
              <a:off x="4885101" y="4279484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DDB3EA3F-F051-45AD-A95A-B46FA1082256}"/>
                </a:ext>
              </a:extLst>
            </p:cNvPr>
            <p:cNvSpPr txBox="1"/>
            <p:nvPr/>
          </p:nvSpPr>
          <p:spPr>
            <a:xfrm rot="5400000">
              <a:off x="4852789" y="369833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…</a:t>
              </a:r>
            </a:p>
          </p:txBody>
        </p:sp>
      </p:grpSp>
      <p:grpSp>
        <p:nvGrpSpPr>
          <p:cNvPr id="3119" name="Gruppieren 3118">
            <a:extLst>
              <a:ext uri="{FF2B5EF4-FFF2-40B4-BE49-F238E27FC236}">
                <a16:creationId xmlns:a16="http://schemas.microsoft.com/office/drawing/2014/main" id="{B09442D9-8475-4999-99BF-FE7FA9F6574D}"/>
              </a:ext>
            </a:extLst>
          </p:cNvPr>
          <p:cNvGrpSpPr/>
          <p:nvPr/>
        </p:nvGrpSpPr>
        <p:grpSpPr>
          <a:xfrm>
            <a:off x="6645352" y="2274115"/>
            <a:ext cx="936104" cy="1674628"/>
            <a:chOff x="5121352" y="3534255"/>
            <a:chExt cx="936104" cy="1674628"/>
          </a:xfrm>
        </p:grpSpPr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382069FE-E726-4293-B994-AB6C0420B8F6}"/>
                </a:ext>
              </a:extLst>
            </p:cNvPr>
            <p:cNvCxnSpPr>
              <a:stCxn id="25" idx="6"/>
              <a:endCxn id="30" idx="2"/>
            </p:cNvCxnSpPr>
            <p:nvPr/>
          </p:nvCxnSpPr>
          <p:spPr>
            <a:xfrm>
              <a:off x="5121352" y="3534255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79AC6234-B862-4888-8CB2-8902FDBD03AE}"/>
                </a:ext>
              </a:extLst>
            </p:cNvPr>
            <p:cNvCxnSpPr>
              <a:stCxn id="27" idx="6"/>
              <a:endCxn id="30" idx="2"/>
            </p:cNvCxnSpPr>
            <p:nvPr/>
          </p:nvCxnSpPr>
          <p:spPr>
            <a:xfrm>
              <a:off x="5121352" y="3903075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EFA123AF-6184-4505-8DA7-03E6625E6283}"/>
                </a:ext>
              </a:extLst>
            </p:cNvPr>
            <p:cNvCxnSpPr>
              <a:stCxn id="26" idx="6"/>
              <a:endCxn id="30" idx="2"/>
            </p:cNvCxnSpPr>
            <p:nvPr/>
          </p:nvCxnSpPr>
          <p:spPr>
            <a:xfrm flipV="1">
              <a:off x="5121352" y="4087485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A9932FBF-6E1A-48C0-A9CC-A743D1CDA6B9}"/>
                </a:ext>
              </a:extLst>
            </p:cNvPr>
            <p:cNvCxnSpPr>
              <a:stCxn id="28" idx="6"/>
              <a:endCxn id="30" idx="2"/>
            </p:cNvCxnSpPr>
            <p:nvPr/>
          </p:nvCxnSpPr>
          <p:spPr>
            <a:xfrm flipV="1">
              <a:off x="5121352" y="4087485"/>
              <a:ext cx="936104" cy="112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8" name="Gruppieren 3117">
            <a:extLst>
              <a:ext uri="{FF2B5EF4-FFF2-40B4-BE49-F238E27FC236}">
                <a16:creationId xmlns:a16="http://schemas.microsoft.com/office/drawing/2014/main" id="{2AD06638-FE3E-406F-A12A-0D281D5C8829}"/>
              </a:ext>
            </a:extLst>
          </p:cNvPr>
          <p:cNvGrpSpPr/>
          <p:nvPr/>
        </p:nvGrpSpPr>
        <p:grpSpPr>
          <a:xfrm>
            <a:off x="5565232" y="2089705"/>
            <a:ext cx="936104" cy="2043448"/>
            <a:chOff x="4041232" y="3349845"/>
            <a:chExt cx="936104" cy="2043448"/>
          </a:xfrm>
        </p:grpSpPr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D1953A31-D88E-4640-B010-769380EDF5D2}"/>
                </a:ext>
              </a:extLst>
            </p:cNvPr>
            <p:cNvCxnSpPr>
              <a:stCxn id="26" idx="2"/>
              <a:endCxn id="18" idx="6"/>
            </p:cNvCxnSpPr>
            <p:nvPr/>
          </p:nvCxnSpPr>
          <p:spPr>
            <a:xfrm flipH="1" flipV="1">
              <a:off x="4041232" y="3349845"/>
              <a:ext cx="936104" cy="922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757CCF05-82A7-40E4-963A-6FEB7F3B6861}"/>
                </a:ext>
              </a:extLst>
            </p:cNvPr>
            <p:cNvCxnSpPr>
              <a:cxnSpLocks/>
              <a:stCxn id="26" idx="2"/>
              <a:endCxn id="20" idx="6"/>
            </p:cNvCxnSpPr>
            <p:nvPr/>
          </p:nvCxnSpPr>
          <p:spPr>
            <a:xfrm flipH="1">
              <a:off x="4041232" y="4271895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745AACFA-1C4D-4D2A-85D9-0DEE3C24A6A5}"/>
                </a:ext>
              </a:extLst>
            </p:cNvPr>
            <p:cNvCxnSpPr>
              <a:cxnSpLocks/>
              <a:stCxn id="26" idx="2"/>
              <a:endCxn id="21" idx="6"/>
            </p:cNvCxnSpPr>
            <p:nvPr/>
          </p:nvCxnSpPr>
          <p:spPr>
            <a:xfrm flipH="1" flipV="1">
              <a:off x="4041232" y="4087485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D0596FA7-40B1-42E5-838F-B0739A330ABC}"/>
                </a:ext>
              </a:extLst>
            </p:cNvPr>
            <p:cNvCxnSpPr>
              <a:cxnSpLocks/>
              <a:stCxn id="26" idx="2"/>
              <a:endCxn id="19" idx="6"/>
            </p:cNvCxnSpPr>
            <p:nvPr/>
          </p:nvCxnSpPr>
          <p:spPr>
            <a:xfrm flipH="1" flipV="1">
              <a:off x="4041232" y="3718665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44EE2D2D-85CF-4480-AB11-412C83A6E227}"/>
                </a:ext>
              </a:extLst>
            </p:cNvPr>
            <p:cNvCxnSpPr>
              <a:cxnSpLocks/>
              <a:stCxn id="26" idx="2"/>
              <a:endCxn id="22" idx="6"/>
            </p:cNvCxnSpPr>
            <p:nvPr/>
          </p:nvCxnSpPr>
          <p:spPr>
            <a:xfrm flipH="1">
              <a:off x="4041232" y="4271895"/>
              <a:ext cx="936104" cy="112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7" name="Gruppieren 3116">
            <a:extLst>
              <a:ext uri="{FF2B5EF4-FFF2-40B4-BE49-F238E27FC236}">
                <a16:creationId xmlns:a16="http://schemas.microsoft.com/office/drawing/2014/main" id="{01521478-D51F-4241-9C4D-AE625D054355}"/>
              </a:ext>
            </a:extLst>
          </p:cNvPr>
          <p:cNvGrpSpPr/>
          <p:nvPr/>
        </p:nvGrpSpPr>
        <p:grpSpPr>
          <a:xfrm>
            <a:off x="4484592" y="1905296"/>
            <a:ext cx="936625" cy="2423805"/>
            <a:chOff x="2960591" y="3165435"/>
            <a:chExt cx="936625" cy="2423805"/>
          </a:xfrm>
        </p:grpSpPr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A35E1ECF-EB4C-495B-8923-90BC9F381A2A}"/>
                </a:ext>
              </a:extLst>
            </p:cNvPr>
            <p:cNvCxnSpPr>
              <a:cxnSpLocks/>
              <a:endCxn id="10" idx="6"/>
            </p:cNvCxnSpPr>
            <p:nvPr/>
          </p:nvCxnSpPr>
          <p:spPr>
            <a:xfrm flipH="1" flipV="1">
              <a:off x="2961112" y="3545792"/>
              <a:ext cx="936104" cy="922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FBEE6D7D-667D-4F18-9F71-876532ECE2FE}"/>
                </a:ext>
              </a:extLst>
            </p:cNvPr>
            <p:cNvCxnSpPr>
              <a:cxnSpLocks/>
              <a:endCxn id="13" idx="6"/>
            </p:cNvCxnSpPr>
            <p:nvPr/>
          </p:nvCxnSpPr>
          <p:spPr>
            <a:xfrm flipH="1">
              <a:off x="2961112" y="4467842"/>
              <a:ext cx="936104" cy="752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DA13E3BA-E9F2-43C4-8617-7F315A5F13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4283432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8B211C57-074B-48F7-A274-6F2F4E29B9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914612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8A28266C-F8EB-465F-B846-81CF350FBF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112" y="4467842"/>
              <a:ext cx="936104" cy="112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5C0E4676-A01B-4C3C-A249-59D1C2D94049}"/>
                </a:ext>
              </a:extLst>
            </p:cNvPr>
            <p:cNvCxnSpPr>
              <a:cxnSpLocks/>
              <a:stCxn id="20" idx="2"/>
              <a:endCxn id="7" idx="6"/>
            </p:cNvCxnSpPr>
            <p:nvPr/>
          </p:nvCxnSpPr>
          <p:spPr>
            <a:xfrm flipH="1" flipV="1">
              <a:off x="2961112" y="3165435"/>
              <a:ext cx="936104" cy="1290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F45EABE3-5C17-46C2-BEAA-FBB4D86ACC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176972"/>
              <a:ext cx="936104" cy="922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E7C6BB79-A7BF-4E6B-BE1E-9CE7CE62982A}"/>
                </a:ext>
              </a:extLst>
            </p:cNvPr>
            <p:cNvCxnSpPr>
              <a:cxnSpLocks/>
              <a:endCxn id="13" idx="6"/>
            </p:cNvCxnSpPr>
            <p:nvPr/>
          </p:nvCxnSpPr>
          <p:spPr>
            <a:xfrm flipH="1">
              <a:off x="2961112" y="4099022"/>
              <a:ext cx="936104" cy="112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E0C51AC6-928A-428E-A376-E007783A59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914612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D3B8B06B-A73F-48FA-81B5-675A640F0B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545792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B00F26E4-D95A-42DB-A2CF-E555CC56A8FF}"/>
                </a:ext>
              </a:extLst>
            </p:cNvPr>
            <p:cNvCxnSpPr>
              <a:cxnSpLocks/>
              <a:endCxn id="11" idx="6"/>
            </p:cNvCxnSpPr>
            <p:nvPr/>
          </p:nvCxnSpPr>
          <p:spPr>
            <a:xfrm flipH="1">
              <a:off x="2961112" y="4099022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ED5BBDDE-B11F-4742-BD7A-18DB8788ADC6}"/>
                </a:ext>
              </a:extLst>
            </p:cNvPr>
            <p:cNvCxnSpPr>
              <a:cxnSpLocks/>
              <a:endCxn id="15" idx="6"/>
            </p:cNvCxnSpPr>
            <p:nvPr/>
          </p:nvCxnSpPr>
          <p:spPr>
            <a:xfrm flipH="1">
              <a:off x="2961112" y="4099022"/>
              <a:ext cx="936104" cy="1490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3F020C76-9977-4777-9189-7E44E880CE6D}"/>
                </a:ext>
              </a:extLst>
            </p:cNvPr>
            <p:cNvCxnSpPr>
              <a:cxnSpLocks/>
              <a:endCxn id="12" idx="6"/>
            </p:cNvCxnSpPr>
            <p:nvPr/>
          </p:nvCxnSpPr>
          <p:spPr>
            <a:xfrm flipH="1">
              <a:off x="2961112" y="3730202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93CEA493-D974-41A4-A283-D017D0338D12}"/>
                </a:ext>
              </a:extLst>
            </p:cNvPr>
            <p:cNvCxnSpPr>
              <a:cxnSpLocks/>
              <a:endCxn id="11" idx="6"/>
            </p:cNvCxnSpPr>
            <p:nvPr/>
          </p:nvCxnSpPr>
          <p:spPr>
            <a:xfrm flipH="1">
              <a:off x="2961112" y="3730202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4779401E-19E9-4491-8AD3-77513C5D2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545792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011D2631-92AF-4AB0-BDD4-B7AE1E35EC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176972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E8296465-E49F-4B34-8122-BD7398BA0639}"/>
                </a:ext>
              </a:extLst>
            </p:cNvPr>
            <p:cNvCxnSpPr>
              <a:cxnSpLocks/>
              <a:endCxn id="15" idx="6"/>
            </p:cNvCxnSpPr>
            <p:nvPr/>
          </p:nvCxnSpPr>
          <p:spPr>
            <a:xfrm flipH="1">
              <a:off x="2961112" y="3730202"/>
              <a:ext cx="936104" cy="1859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FB9163D2-CCDE-45FD-A133-B33F8CFAB232}"/>
                </a:ext>
              </a:extLst>
            </p:cNvPr>
            <p:cNvCxnSpPr>
              <a:cxnSpLocks/>
              <a:endCxn id="13" idx="6"/>
            </p:cNvCxnSpPr>
            <p:nvPr/>
          </p:nvCxnSpPr>
          <p:spPr>
            <a:xfrm flipH="1">
              <a:off x="2961112" y="3730202"/>
              <a:ext cx="936104" cy="1490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D9C33856-43BA-4FED-A6D5-4DD672C7C225}"/>
                </a:ext>
              </a:extLst>
            </p:cNvPr>
            <p:cNvCxnSpPr>
              <a:cxnSpLocks/>
              <a:endCxn id="13" idx="6"/>
            </p:cNvCxnSpPr>
            <p:nvPr/>
          </p:nvCxnSpPr>
          <p:spPr>
            <a:xfrm flipH="1">
              <a:off x="2961112" y="3358140"/>
              <a:ext cx="936104" cy="186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8E11C213-AB5A-49BE-B2AA-FD8503E46A2A}"/>
                </a:ext>
              </a:extLst>
            </p:cNvPr>
            <p:cNvCxnSpPr>
              <a:cxnSpLocks/>
              <a:endCxn id="11" idx="6"/>
            </p:cNvCxnSpPr>
            <p:nvPr/>
          </p:nvCxnSpPr>
          <p:spPr>
            <a:xfrm flipH="1">
              <a:off x="2961112" y="3358140"/>
              <a:ext cx="936104" cy="925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05DF4F4A-203E-474E-9433-CEA38197FB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173730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DC87AA9B-380B-43AD-AAC4-E7E12AE29702}"/>
                </a:ext>
              </a:extLst>
            </p:cNvPr>
            <p:cNvCxnSpPr>
              <a:cxnSpLocks/>
              <a:endCxn id="10" idx="6"/>
            </p:cNvCxnSpPr>
            <p:nvPr/>
          </p:nvCxnSpPr>
          <p:spPr>
            <a:xfrm flipH="1">
              <a:off x="2961112" y="3358140"/>
              <a:ext cx="936104" cy="187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D7EF6FF2-E94B-4577-B8D5-3097E57D6F68}"/>
                </a:ext>
              </a:extLst>
            </p:cNvPr>
            <p:cNvCxnSpPr>
              <a:cxnSpLocks/>
              <a:endCxn id="12" idx="6"/>
            </p:cNvCxnSpPr>
            <p:nvPr/>
          </p:nvCxnSpPr>
          <p:spPr>
            <a:xfrm flipH="1">
              <a:off x="2961112" y="3358140"/>
              <a:ext cx="936104" cy="556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F557DF5E-8DCB-40D3-8BF0-DAB15826D769}"/>
                </a:ext>
              </a:extLst>
            </p:cNvPr>
            <p:cNvCxnSpPr>
              <a:cxnSpLocks/>
              <a:endCxn id="15" idx="6"/>
            </p:cNvCxnSpPr>
            <p:nvPr/>
          </p:nvCxnSpPr>
          <p:spPr>
            <a:xfrm flipH="1">
              <a:off x="2961112" y="3358140"/>
              <a:ext cx="936104" cy="2231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FBE90377-97D9-4526-BFD1-821C519E5D8F}"/>
                </a:ext>
              </a:extLst>
            </p:cNvPr>
            <p:cNvCxnSpPr>
              <a:cxnSpLocks/>
              <a:endCxn id="10" idx="6"/>
            </p:cNvCxnSpPr>
            <p:nvPr/>
          </p:nvCxnSpPr>
          <p:spPr>
            <a:xfrm flipH="1" flipV="1">
              <a:off x="2961112" y="3545792"/>
              <a:ext cx="935584" cy="1859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984ADBF1-1516-4AAB-8360-C8707E0DBA55}"/>
                </a:ext>
              </a:extLst>
            </p:cNvPr>
            <p:cNvCxnSpPr>
              <a:cxnSpLocks/>
              <a:endCxn id="15" idx="6"/>
            </p:cNvCxnSpPr>
            <p:nvPr/>
          </p:nvCxnSpPr>
          <p:spPr>
            <a:xfrm flipH="1">
              <a:off x="2961112" y="5404830"/>
              <a:ext cx="93558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>
              <a:extLst>
                <a:ext uri="{FF2B5EF4-FFF2-40B4-BE49-F238E27FC236}">
                  <a16:creationId xmlns:a16="http://schemas.microsoft.com/office/drawing/2014/main" id="{5B127588-7808-4CCD-A5EE-C5C8DDA8A8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0591" y="5220420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A77FEF9F-5286-462C-A577-FE3AAE6E576A}"/>
                </a:ext>
              </a:extLst>
            </p:cNvPr>
            <p:cNvCxnSpPr>
              <a:cxnSpLocks/>
              <a:endCxn id="12" idx="6"/>
            </p:cNvCxnSpPr>
            <p:nvPr/>
          </p:nvCxnSpPr>
          <p:spPr>
            <a:xfrm flipH="1" flipV="1">
              <a:off x="2961112" y="3914612"/>
              <a:ext cx="935584" cy="1490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6DE95534-A4D6-4359-978E-D51DD81C1D8B}"/>
                </a:ext>
              </a:extLst>
            </p:cNvPr>
            <p:cNvCxnSpPr>
              <a:cxnSpLocks/>
              <a:endCxn id="11" idx="6"/>
            </p:cNvCxnSpPr>
            <p:nvPr/>
          </p:nvCxnSpPr>
          <p:spPr>
            <a:xfrm flipH="1" flipV="1">
              <a:off x="2961112" y="4283432"/>
              <a:ext cx="935584" cy="112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449A59EF-1C1A-48B6-BDE4-5460F4F5E2B6}"/>
                </a:ext>
              </a:extLst>
            </p:cNvPr>
            <p:cNvCxnSpPr>
              <a:cxnSpLocks/>
              <a:endCxn id="7" idx="6"/>
            </p:cNvCxnSpPr>
            <p:nvPr/>
          </p:nvCxnSpPr>
          <p:spPr>
            <a:xfrm flipH="1" flipV="1">
              <a:off x="2961112" y="3176972"/>
              <a:ext cx="935584" cy="2227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06" name="Rechteck 3105">
            <a:extLst>
              <a:ext uri="{FF2B5EF4-FFF2-40B4-BE49-F238E27FC236}">
                <a16:creationId xmlns:a16="http://schemas.microsoft.com/office/drawing/2014/main" id="{B78DB5EB-5BC4-4F9A-BA91-61AE470301F1}"/>
              </a:ext>
            </a:extLst>
          </p:cNvPr>
          <p:cNvSpPr/>
          <p:nvPr/>
        </p:nvSpPr>
        <p:spPr>
          <a:xfrm>
            <a:off x="8724292" y="2704813"/>
            <a:ext cx="1188132" cy="2681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T-shirt</a:t>
            </a:r>
            <a:endParaRPr lang="de-DE" dirty="0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6276DEFE-3FF1-472A-94D8-378635E5D276}"/>
              </a:ext>
            </a:extLst>
          </p:cNvPr>
          <p:cNvSpPr/>
          <p:nvPr/>
        </p:nvSpPr>
        <p:spPr>
          <a:xfrm>
            <a:off x="8724292" y="2335993"/>
            <a:ext cx="1188132" cy="2681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Pullover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51FB342D-532F-4001-B705-FF3DF2BFCE97}"/>
              </a:ext>
            </a:extLst>
          </p:cNvPr>
          <p:cNvSpPr/>
          <p:nvPr/>
        </p:nvSpPr>
        <p:spPr>
          <a:xfrm>
            <a:off x="8724292" y="3634332"/>
            <a:ext cx="1188132" cy="2681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Sneaker</a:t>
            </a:r>
          </a:p>
        </p:txBody>
      </p:sp>
      <p:sp>
        <p:nvSpPr>
          <p:cNvPr id="3111" name="Textfeld 3110">
            <a:extLst>
              <a:ext uri="{FF2B5EF4-FFF2-40B4-BE49-F238E27FC236}">
                <a16:creationId xmlns:a16="http://schemas.microsoft.com/office/drawing/2014/main" id="{37BEAB58-11A5-44E0-8D13-2D3FF06460A7}"/>
              </a:ext>
            </a:extLst>
          </p:cNvPr>
          <p:cNvSpPr txBox="1"/>
          <p:nvPr/>
        </p:nvSpPr>
        <p:spPr>
          <a:xfrm>
            <a:off x="3755741" y="872716"/>
            <a:ext cx="12645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Input </a:t>
            </a:r>
            <a:r>
              <a:rPr lang="de-DE" sz="1600" b="1" dirty="0" err="1"/>
              <a:t>layer</a:t>
            </a:r>
            <a:endParaRPr lang="de-DE" sz="1600" b="1" dirty="0"/>
          </a:p>
          <a:p>
            <a:r>
              <a:rPr lang="de-DE" sz="1600" dirty="0"/>
              <a:t>786 </a:t>
            </a:r>
            <a:r>
              <a:rPr lang="de-DE" sz="1600" dirty="0" err="1"/>
              <a:t>neurons</a:t>
            </a:r>
            <a:endParaRPr lang="de-DE" sz="1600" dirty="0"/>
          </a:p>
          <a:p>
            <a:r>
              <a:rPr lang="de-DE" sz="1600" dirty="0" err="1"/>
              <a:t>one</a:t>
            </a:r>
            <a:r>
              <a:rPr lang="de-DE" sz="1600" dirty="0"/>
              <a:t> per </a:t>
            </a:r>
            <a:r>
              <a:rPr lang="de-DE" sz="1600" dirty="0" err="1"/>
              <a:t>pixel</a:t>
            </a:r>
            <a:endParaRPr lang="de-DE" sz="1600" dirty="0"/>
          </a:p>
          <a:p>
            <a:endParaRPr lang="de-DE" sz="1600" dirty="0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7272599-5197-4599-957F-E2B838FE6ADE}"/>
              </a:ext>
            </a:extLst>
          </p:cNvPr>
          <p:cNvSpPr txBox="1"/>
          <p:nvPr/>
        </p:nvSpPr>
        <p:spPr>
          <a:xfrm>
            <a:off x="2207569" y="872716"/>
            <a:ext cx="12292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Input</a:t>
            </a:r>
          </a:p>
          <a:p>
            <a:r>
              <a:rPr lang="de-DE" sz="1600" dirty="0"/>
              <a:t>Images</a:t>
            </a:r>
          </a:p>
          <a:p>
            <a:r>
              <a:rPr lang="de-DE" sz="1600" dirty="0"/>
              <a:t>28 * 28 </a:t>
            </a:r>
            <a:r>
              <a:rPr lang="de-DE" sz="1600" dirty="0" err="1"/>
              <a:t>pixel</a:t>
            </a:r>
            <a:endParaRPr lang="de-DE" sz="1600" dirty="0"/>
          </a:p>
          <a:p>
            <a:r>
              <a:rPr lang="de-DE" sz="1600" dirty="0"/>
              <a:t>8 </a:t>
            </a:r>
            <a:r>
              <a:rPr lang="de-DE" sz="1600" dirty="0" err="1"/>
              <a:t>bit</a:t>
            </a:r>
            <a:r>
              <a:rPr lang="de-DE" sz="1600" dirty="0"/>
              <a:t>/</a:t>
            </a:r>
            <a:r>
              <a:rPr lang="de-DE" sz="1600" dirty="0" err="1"/>
              <a:t>pixel</a:t>
            </a:r>
            <a:endParaRPr lang="de-DE" sz="1600" dirty="0"/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917E6CCB-B892-4448-94E0-7CF6E3A315ED}"/>
              </a:ext>
            </a:extLst>
          </p:cNvPr>
          <p:cNvSpPr txBox="1"/>
          <p:nvPr/>
        </p:nvSpPr>
        <p:spPr>
          <a:xfrm>
            <a:off x="8780510" y="872717"/>
            <a:ext cx="1059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Output</a:t>
            </a:r>
          </a:p>
          <a:p>
            <a:r>
              <a:rPr lang="de-DE" sz="1600" dirty="0"/>
              <a:t> 10 </a:t>
            </a:r>
            <a:r>
              <a:rPr lang="de-DE" sz="1600" dirty="0" err="1"/>
              <a:t>classes</a:t>
            </a:r>
            <a:endParaRPr lang="de-DE" sz="1600" dirty="0"/>
          </a:p>
        </p:txBody>
      </p:sp>
      <p:grpSp>
        <p:nvGrpSpPr>
          <p:cNvPr id="3127" name="Gruppieren 3126">
            <a:extLst>
              <a:ext uri="{FF2B5EF4-FFF2-40B4-BE49-F238E27FC236}">
                <a16:creationId xmlns:a16="http://schemas.microsoft.com/office/drawing/2014/main" id="{C2F2C783-6DBB-4E62-B38F-010B69D35763}"/>
              </a:ext>
            </a:extLst>
          </p:cNvPr>
          <p:cNvGrpSpPr/>
          <p:nvPr/>
        </p:nvGrpSpPr>
        <p:grpSpPr>
          <a:xfrm>
            <a:off x="7171748" y="872716"/>
            <a:ext cx="1264513" cy="2975162"/>
            <a:chOff x="5647747" y="872716"/>
            <a:chExt cx="1264513" cy="2975162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859BF7DD-F969-4BBE-B263-988A22F36169}"/>
                </a:ext>
              </a:extLst>
            </p:cNvPr>
            <p:cNvGrpSpPr/>
            <p:nvPr/>
          </p:nvGrpSpPr>
          <p:grpSpPr>
            <a:xfrm>
              <a:off x="6012160" y="2398054"/>
              <a:ext cx="369332" cy="1449824"/>
              <a:chOff x="5966864" y="2843272"/>
              <a:chExt cx="369332" cy="1449824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94A178B7-4E29-4C34-9ED5-2AD69C97123F}"/>
                  </a:ext>
                </a:extLst>
              </p:cNvPr>
              <p:cNvSpPr/>
              <p:nvPr/>
            </p:nvSpPr>
            <p:spPr>
              <a:xfrm>
                <a:off x="6012160" y="3212092"/>
                <a:ext cx="144016" cy="14401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2B3F6A4F-779B-4F39-9DE1-251FEA1692DC}"/>
                  </a:ext>
                </a:extLst>
              </p:cNvPr>
              <p:cNvSpPr/>
              <p:nvPr/>
            </p:nvSpPr>
            <p:spPr>
              <a:xfrm>
                <a:off x="6012160" y="284327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6E14DD16-9E2D-4A3F-9496-B42410129A31}"/>
                  </a:ext>
                </a:extLst>
              </p:cNvPr>
              <p:cNvSpPr/>
              <p:nvPr/>
            </p:nvSpPr>
            <p:spPr>
              <a:xfrm>
                <a:off x="6012160" y="4149080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CC3F5E61-74F6-4236-91FB-2547129C4C88}"/>
                  </a:ext>
                </a:extLst>
              </p:cNvPr>
              <p:cNvSpPr txBox="1"/>
              <p:nvPr/>
            </p:nvSpPr>
            <p:spPr>
              <a:xfrm rot="5400000">
                <a:off x="5979848" y="3567928"/>
                <a:ext cx="34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…</a:t>
                </a:r>
              </a:p>
            </p:txBody>
          </p:sp>
        </p:grp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id="{E69A9AA8-B76A-4715-82B7-3ED5FBD1687F}"/>
                </a:ext>
              </a:extLst>
            </p:cNvPr>
            <p:cNvSpPr txBox="1"/>
            <p:nvPr/>
          </p:nvSpPr>
          <p:spPr>
            <a:xfrm>
              <a:off x="5647747" y="872716"/>
              <a:ext cx="126451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Output </a:t>
              </a:r>
              <a:r>
                <a:rPr lang="de-DE" sz="1600" b="1" dirty="0" err="1"/>
                <a:t>layer</a:t>
              </a:r>
              <a:endParaRPr lang="de-DE" sz="1600" b="1" dirty="0"/>
            </a:p>
            <a:p>
              <a:r>
                <a:rPr lang="de-DE" sz="1600" dirty="0"/>
                <a:t>10 </a:t>
              </a:r>
              <a:r>
                <a:rPr lang="de-DE" sz="1600" dirty="0" err="1"/>
                <a:t>neurons</a:t>
              </a:r>
              <a:endParaRPr lang="de-DE" sz="1600" dirty="0"/>
            </a:p>
            <a:p>
              <a:r>
                <a:rPr lang="de-DE" sz="1600" dirty="0" err="1"/>
                <a:t>one</a:t>
              </a:r>
              <a:r>
                <a:rPr lang="de-DE" sz="1600" dirty="0"/>
                <a:t> per </a:t>
              </a:r>
              <a:r>
                <a:rPr lang="de-DE" sz="1600" dirty="0" err="1"/>
                <a:t>class</a:t>
              </a:r>
              <a:endParaRPr lang="de-DE" sz="1600" dirty="0"/>
            </a:p>
            <a:p>
              <a:endParaRPr lang="de-DE" sz="1600" dirty="0"/>
            </a:p>
          </p:txBody>
        </p:sp>
      </p:grpSp>
      <p:sp>
        <p:nvSpPr>
          <p:cNvPr id="146" name="Textfeld 145">
            <a:extLst>
              <a:ext uri="{FF2B5EF4-FFF2-40B4-BE49-F238E27FC236}">
                <a16:creationId xmlns:a16="http://schemas.microsoft.com/office/drawing/2014/main" id="{9EE91091-FA59-42BC-967C-A83FD7B4F604}"/>
              </a:ext>
            </a:extLst>
          </p:cNvPr>
          <p:cNvSpPr txBox="1"/>
          <p:nvPr/>
        </p:nvSpPr>
        <p:spPr>
          <a:xfrm>
            <a:off x="5432530" y="872716"/>
            <a:ext cx="13238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/>
              <a:t>hidden</a:t>
            </a:r>
            <a:r>
              <a:rPr lang="de-DE" sz="1600" b="1" dirty="0"/>
              <a:t> </a:t>
            </a:r>
            <a:r>
              <a:rPr lang="de-DE" sz="1600" b="1" dirty="0" err="1"/>
              <a:t>layers</a:t>
            </a:r>
            <a:endParaRPr lang="de-DE" sz="1600" b="1" dirty="0"/>
          </a:p>
          <a:p>
            <a:r>
              <a:rPr lang="de-DE" sz="1600" dirty="0"/>
              <a:t>2 in </a:t>
            </a:r>
            <a:r>
              <a:rPr lang="de-DE" sz="1600" dirty="0" err="1"/>
              <a:t>this</a:t>
            </a:r>
            <a:r>
              <a:rPr lang="de-DE" sz="1600" dirty="0"/>
              <a:t> </a:t>
            </a:r>
          </a:p>
          <a:p>
            <a:r>
              <a:rPr lang="de-DE" sz="1600" dirty="0" err="1"/>
              <a:t>example</a:t>
            </a:r>
            <a:endParaRPr lang="de-DE" sz="1600" dirty="0"/>
          </a:p>
          <a:p>
            <a:endParaRPr lang="de-DE" sz="1600" dirty="0"/>
          </a:p>
        </p:txBody>
      </p:sp>
      <p:grpSp>
        <p:nvGrpSpPr>
          <p:cNvPr id="3126" name="Gruppieren 3125">
            <a:extLst>
              <a:ext uri="{FF2B5EF4-FFF2-40B4-BE49-F238E27FC236}">
                <a16:creationId xmlns:a16="http://schemas.microsoft.com/office/drawing/2014/main" id="{B1A38BA8-3724-430D-ABA9-71EDC20285CC}"/>
              </a:ext>
            </a:extLst>
          </p:cNvPr>
          <p:cNvGrpSpPr/>
          <p:nvPr/>
        </p:nvGrpSpPr>
        <p:grpSpPr>
          <a:xfrm>
            <a:off x="1977458" y="4394212"/>
            <a:ext cx="4138082" cy="2012851"/>
            <a:chOff x="453458" y="4394211"/>
            <a:chExt cx="4138082" cy="2012851"/>
          </a:xfrm>
        </p:grpSpPr>
        <p:sp>
          <p:nvSpPr>
            <p:cNvPr id="3124" name="Sprechblase: rechteckig 3123">
              <a:extLst>
                <a:ext uri="{FF2B5EF4-FFF2-40B4-BE49-F238E27FC236}">
                  <a16:creationId xmlns:a16="http://schemas.microsoft.com/office/drawing/2014/main" id="{95C33AAE-D8A7-468A-AE62-7DA7D9498484}"/>
                </a:ext>
              </a:extLst>
            </p:cNvPr>
            <p:cNvSpPr/>
            <p:nvPr/>
          </p:nvSpPr>
          <p:spPr>
            <a:xfrm>
              <a:off x="453458" y="4433042"/>
              <a:ext cx="4046534" cy="1974020"/>
            </a:xfrm>
            <a:prstGeom prst="wedgeRectCallout">
              <a:avLst>
                <a:gd name="adj1" fmla="val 9937"/>
                <a:gd name="adj2" fmla="val -54845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122" name="Picture 8">
              <a:extLst>
                <a:ext uri="{FF2B5EF4-FFF2-40B4-BE49-F238E27FC236}">
                  <a16:creationId xmlns:a16="http://schemas.microsoft.com/office/drawing/2014/main" id="{51381535-EB77-4C33-92A2-AB3F95BF4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298" y="4539644"/>
              <a:ext cx="3810000" cy="180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25" name="Rechteck 3124">
              <a:extLst>
                <a:ext uri="{FF2B5EF4-FFF2-40B4-BE49-F238E27FC236}">
                  <a16:creationId xmlns:a16="http://schemas.microsoft.com/office/drawing/2014/main" id="{65A6CC2E-9565-4C45-8BAB-3B279318E998}"/>
                </a:ext>
              </a:extLst>
            </p:cNvPr>
            <p:cNvSpPr/>
            <p:nvPr/>
          </p:nvSpPr>
          <p:spPr>
            <a:xfrm>
              <a:off x="1488303" y="4394211"/>
              <a:ext cx="310323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dirty="0">
                  <a:solidFill>
                    <a:schemeClr val="accent5">
                      <a:lumMod val="50000"/>
                    </a:schemeClr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https://en.wikipedia.org/wiki/Backpropagation</a:t>
              </a:r>
              <a:endParaRPr lang="de-DE" sz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57" name="Textfeld 156">
            <a:extLst>
              <a:ext uri="{FF2B5EF4-FFF2-40B4-BE49-F238E27FC236}">
                <a16:creationId xmlns:a16="http://schemas.microsoft.com/office/drawing/2014/main" id="{FCDB64D1-9D94-4964-A623-B598021FD07B}"/>
              </a:ext>
            </a:extLst>
          </p:cNvPr>
          <p:cNvSpPr txBox="1"/>
          <p:nvPr/>
        </p:nvSpPr>
        <p:spPr>
          <a:xfrm rot="5400000">
            <a:off x="9207361" y="3114601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</a:t>
            </a:r>
          </a:p>
        </p:txBody>
      </p:sp>
      <p:grpSp>
        <p:nvGrpSpPr>
          <p:cNvPr id="3130" name="Gruppieren 3129">
            <a:extLst>
              <a:ext uri="{FF2B5EF4-FFF2-40B4-BE49-F238E27FC236}">
                <a16:creationId xmlns:a16="http://schemas.microsoft.com/office/drawing/2014/main" id="{DDCF090D-526D-4673-A6AC-76BF88F0A82A}"/>
              </a:ext>
            </a:extLst>
          </p:cNvPr>
          <p:cNvGrpSpPr/>
          <p:nvPr/>
        </p:nvGrpSpPr>
        <p:grpSpPr>
          <a:xfrm>
            <a:off x="3537096" y="1917884"/>
            <a:ext cx="805620" cy="2403780"/>
            <a:chOff x="2013096" y="1917884"/>
            <a:chExt cx="805620" cy="2403780"/>
          </a:xfrm>
        </p:grpSpPr>
        <p:cxnSp>
          <p:nvCxnSpPr>
            <p:cNvPr id="3129" name="Gerader Verbinder 3128">
              <a:extLst>
                <a:ext uri="{FF2B5EF4-FFF2-40B4-BE49-F238E27FC236}">
                  <a16:creationId xmlns:a16="http://schemas.microsoft.com/office/drawing/2014/main" id="{5CC1C2CF-97BC-4CA2-A526-C9444D65CA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3096" y="1917884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r Verbinder 160">
              <a:extLst>
                <a:ext uri="{FF2B5EF4-FFF2-40B4-BE49-F238E27FC236}">
                  <a16:creationId xmlns:a16="http://schemas.microsoft.com/office/drawing/2014/main" id="{0ABD4D86-8536-4595-9C69-7AB7E32C31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4716" y="2274115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r Verbinder 161">
              <a:extLst>
                <a:ext uri="{FF2B5EF4-FFF2-40B4-BE49-F238E27FC236}">
                  <a16:creationId xmlns:a16="http://schemas.microsoft.com/office/drawing/2014/main" id="{FAB56501-5165-49B4-BC76-CF62AE23C4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3096" y="2654472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>
              <a:extLst>
                <a:ext uri="{FF2B5EF4-FFF2-40B4-BE49-F238E27FC236}">
                  <a16:creationId xmlns:a16="http://schemas.microsoft.com/office/drawing/2014/main" id="{F40D56B2-7C53-476E-A67A-D2BD5EE912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3096" y="3023292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>
              <a:extLst>
                <a:ext uri="{FF2B5EF4-FFF2-40B4-BE49-F238E27FC236}">
                  <a16:creationId xmlns:a16="http://schemas.microsoft.com/office/drawing/2014/main" id="{965214C1-6268-458E-9446-9CE0BB42C5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3096" y="3960280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>
              <a:extLst>
                <a:ext uri="{FF2B5EF4-FFF2-40B4-BE49-F238E27FC236}">
                  <a16:creationId xmlns:a16="http://schemas.microsoft.com/office/drawing/2014/main" id="{2CFB357E-246C-45C3-8945-779BAC914B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3096" y="4321664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0D39001-2CCD-4D2B-B21E-29F1BD65EE67}"/>
              </a:ext>
            </a:extLst>
          </p:cNvPr>
          <p:cNvGrpSpPr/>
          <p:nvPr/>
        </p:nvGrpSpPr>
        <p:grpSpPr>
          <a:xfrm>
            <a:off x="7725472" y="2470062"/>
            <a:ext cx="998820" cy="1305808"/>
            <a:chOff x="6201472" y="2470062"/>
            <a:chExt cx="998820" cy="1305808"/>
          </a:xfrm>
        </p:grpSpPr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7DB01B16-12C4-4EC4-9152-3D9A63FFA22D}"/>
                </a:ext>
              </a:extLst>
            </p:cNvPr>
            <p:cNvCxnSpPr>
              <a:stCxn id="30" idx="6"/>
              <a:endCxn id="3106" idx="1"/>
            </p:cNvCxnSpPr>
            <p:nvPr/>
          </p:nvCxnSpPr>
          <p:spPr>
            <a:xfrm>
              <a:off x="6201472" y="2838882"/>
              <a:ext cx="9988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32B047D-1729-4327-9B79-BF1D71D1E9BF}"/>
                </a:ext>
              </a:extLst>
            </p:cNvPr>
            <p:cNvCxnSpPr>
              <a:stCxn id="32" idx="6"/>
              <a:endCxn id="134" idx="1"/>
            </p:cNvCxnSpPr>
            <p:nvPr/>
          </p:nvCxnSpPr>
          <p:spPr>
            <a:xfrm flipV="1">
              <a:off x="6201472" y="3768401"/>
              <a:ext cx="998820" cy="74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57548F1-E5B0-47C3-A14E-36FA605C7E86}"/>
                </a:ext>
              </a:extLst>
            </p:cNvPr>
            <p:cNvCxnSpPr>
              <a:stCxn id="31" idx="6"/>
              <a:endCxn id="129" idx="1"/>
            </p:cNvCxnSpPr>
            <p:nvPr/>
          </p:nvCxnSpPr>
          <p:spPr>
            <a:xfrm>
              <a:off x="6201472" y="2470062"/>
              <a:ext cx="9988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hteck 83">
            <a:extLst>
              <a:ext uri="{FF2B5EF4-FFF2-40B4-BE49-F238E27FC236}">
                <a16:creationId xmlns:a16="http://schemas.microsoft.com/office/drawing/2014/main" id="{09D45BF9-F2D5-4959-A694-018B3714D32A}"/>
              </a:ext>
            </a:extLst>
          </p:cNvPr>
          <p:cNvSpPr/>
          <p:nvPr/>
        </p:nvSpPr>
        <p:spPr>
          <a:xfrm>
            <a:off x="6204012" y="4437112"/>
            <a:ext cx="3996444" cy="19688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83" name="Picture 10">
            <a:extLst>
              <a:ext uri="{FF2B5EF4-FFF2-40B4-BE49-F238E27FC236}">
                <a16:creationId xmlns:a16="http://schemas.microsoft.com/office/drawing/2014/main" id="{1E8035DE-CA04-4738-BEEA-D3E81A4DD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941" y="4554361"/>
            <a:ext cx="2721921" cy="179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6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4" grpId="0" animBg="1"/>
      <p:bldP spid="3116" grpId="0" animBg="1"/>
      <p:bldP spid="3111" grpId="0"/>
      <p:bldP spid="146" grpId="0"/>
      <p:bldP spid="8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9603F-3299-43BE-8A45-80C3183F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 a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6A8E84-D674-4B8A-965A-347279A8A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7568" y="2024844"/>
            <a:ext cx="4536504" cy="385242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arenBoth"/>
            </a:pPr>
            <a:r>
              <a:rPr lang="de-DE" dirty="0"/>
              <a:t>Feed </a:t>
            </a:r>
            <a:r>
              <a:rPr lang="de-DE" dirty="0" err="1"/>
              <a:t>forward</a:t>
            </a:r>
            <a:r>
              <a:rPr lang="de-DE" dirty="0"/>
              <a:t> a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marL="457200" indent="-457200">
              <a:buFont typeface="+mj-lt"/>
              <a:buAutoNum type="arabicParenBoth"/>
            </a:pPr>
            <a:endParaRPr lang="de-DE" sz="500" dirty="0"/>
          </a:p>
          <a:p>
            <a:pPr marL="457200" indent="-457200">
              <a:buFont typeface="+mj-lt"/>
              <a:buAutoNum type="arabicParenBoth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labels</a:t>
            </a:r>
            <a:r>
              <a:rPr lang="de-DE" dirty="0"/>
              <a:t> and </a:t>
            </a:r>
            <a:r>
              <a:rPr lang="de-DE" dirty="0" err="1"/>
              <a:t>predictions</a:t>
            </a:r>
            <a:endParaRPr lang="de-DE" dirty="0"/>
          </a:p>
          <a:p>
            <a:pPr lvl="1"/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E=(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de-DE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-y</a:t>
            </a:r>
            <a:r>
              <a:rPr lang="de-DE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lvl="1"/>
            <a:r>
              <a:rPr lang="de-DE" dirty="0" err="1"/>
              <a:t>Effects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dWeight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DE" sz="500" dirty="0"/>
          </a:p>
          <a:p>
            <a:pPr marL="457200" indent="-457200">
              <a:buFont typeface="+mj-lt"/>
              <a:buAutoNum type="arabicParenBoth"/>
            </a:pPr>
            <a:r>
              <a:rPr lang="de-DE" dirty="0"/>
              <a:t>Propagate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lvl="1"/>
            <a:r>
              <a:rPr lang="de-DE" dirty="0" err="1"/>
              <a:t>modify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                                              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dWeight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sz="2200" b="1" dirty="0">
                <a:solidFill>
                  <a:schemeClr val="accent6">
                    <a:lumMod val="75000"/>
                  </a:schemeClr>
                </a:solidFill>
              </a:rPr>
              <a:t>Learning rate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8227E8-4ACB-4782-BB01-691B1C1E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310D6D-3F3B-4ADF-B0F7-5F4FBBBC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9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606F839-2009-4CF2-A2D1-3742D0670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48D5347-A8DD-4BA7-BC34-B8F198C4D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0" r="10287"/>
          <a:stretch/>
        </p:blipFill>
        <p:spPr>
          <a:xfrm>
            <a:off x="6784691" y="2816932"/>
            <a:ext cx="3384376" cy="2026578"/>
          </a:xfrm>
          <a:prstGeom prst="rect">
            <a:avLst/>
          </a:prstGeom>
        </p:spPr>
      </p:pic>
      <p:sp>
        <p:nvSpPr>
          <p:cNvPr id="8" name="Pfeil: Chevron 7">
            <a:extLst>
              <a:ext uri="{FF2B5EF4-FFF2-40B4-BE49-F238E27FC236}">
                <a16:creationId xmlns:a16="http://schemas.microsoft.com/office/drawing/2014/main" id="{3659490C-3219-4D1D-9861-0ACC5B1A837E}"/>
              </a:ext>
            </a:extLst>
          </p:cNvPr>
          <p:cNvSpPr/>
          <p:nvPr/>
        </p:nvSpPr>
        <p:spPr>
          <a:xfrm>
            <a:off x="6784691" y="2312876"/>
            <a:ext cx="3384376" cy="360040"/>
          </a:xfrm>
          <a:prstGeom prst="chevron">
            <a:avLst>
              <a:gd name="adj" fmla="val 8887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(1) </a:t>
            </a:r>
            <a:r>
              <a:rPr lang="de-DE" dirty="0" err="1">
                <a:solidFill>
                  <a:schemeClr val="tx1"/>
                </a:solidFill>
              </a:rPr>
              <a:t>Prediction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B295937D-FA78-4AE6-ABD3-07B06ECF30CA}"/>
              </a:ext>
            </a:extLst>
          </p:cNvPr>
          <p:cNvSpPr txBox="1">
            <a:spLocks/>
          </p:cNvSpPr>
          <p:nvPr/>
        </p:nvSpPr>
        <p:spPr>
          <a:xfrm>
            <a:off x="1981200" y="836712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spcBef>
                <a:spcPct val="20000"/>
              </a:spcBef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180000" algn="l" defTabSz="914400" rtl="0" eaLnBrk="1" latinLnBrk="0" hangingPunct="1">
              <a:spcBef>
                <a:spcPct val="20000"/>
              </a:spcBef>
              <a:buSzPct val="70000"/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Training: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Learning a function</a:t>
            </a:r>
            <a:r>
              <a:rPr lang="en-US" dirty="0"/>
              <a:t>/model that best maps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  <a:p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: </a:t>
            </a:r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&amp; </a:t>
            </a:r>
            <a:r>
              <a:rPr lang="de-DE" dirty="0" err="1"/>
              <a:t>biases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minmize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pPr marL="562950" lvl="1" indent="0">
              <a:buNone/>
            </a:pPr>
            <a:r>
              <a:rPr lang="de-DE" dirty="0"/>
              <a:t>Training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Back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propagation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/>
              <a:t>in 3 </a:t>
            </a:r>
            <a:r>
              <a:rPr lang="de-DE" dirty="0" err="1"/>
              <a:t>steps</a:t>
            </a:r>
            <a:r>
              <a:rPr lang="de-DE" dirty="0"/>
              <a:t>:</a:t>
            </a:r>
          </a:p>
        </p:txBody>
      </p:sp>
      <p:sp>
        <p:nvSpPr>
          <p:cNvPr id="10" name="Pfeil: Chevron 9">
            <a:extLst>
              <a:ext uri="{FF2B5EF4-FFF2-40B4-BE49-F238E27FC236}">
                <a16:creationId xmlns:a16="http://schemas.microsoft.com/office/drawing/2014/main" id="{1330DDCB-5A1E-41BF-BD28-E7E2871E1C75}"/>
              </a:ext>
            </a:extLst>
          </p:cNvPr>
          <p:cNvSpPr/>
          <p:nvPr/>
        </p:nvSpPr>
        <p:spPr>
          <a:xfrm flipH="1">
            <a:off x="6784691" y="4987526"/>
            <a:ext cx="3384376" cy="360040"/>
          </a:xfrm>
          <a:prstGeom prst="chevron">
            <a:avLst>
              <a:gd name="adj" fmla="val 8887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(3) Error back </a:t>
            </a:r>
            <a:r>
              <a:rPr lang="de-DE" dirty="0" err="1">
                <a:solidFill>
                  <a:schemeClr val="tx1"/>
                </a:solidFill>
              </a:rPr>
              <a:t>propagation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4CB056D9-3044-43FE-9EB6-425DE381CCBB}"/>
              </a:ext>
            </a:extLst>
          </p:cNvPr>
          <p:cNvSpPr txBox="1">
            <a:spLocks/>
          </p:cNvSpPr>
          <p:nvPr/>
        </p:nvSpPr>
        <p:spPr>
          <a:xfrm>
            <a:off x="1981200" y="5911306"/>
            <a:ext cx="8229600" cy="578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spcBef>
                <a:spcPct val="20000"/>
              </a:spcBef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180000" algn="l" defTabSz="914400" rtl="0" eaLnBrk="1" latinLnBrk="0" hangingPunct="1">
              <a:spcBef>
                <a:spcPct val="20000"/>
              </a:spcBef>
              <a:buSzPct val="70000"/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Epoch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, </a:t>
            </a:r>
            <a:r>
              <a:rPr lang="de-DE" dirty="0" err="1"/>
              <a:t>executed</a:t>
            </a:r>
            <a:r>
              <a:rPr lang="de-DE" dirty="0"/>
              <a:t> in </a:t>
            </a:r>
            <a:r>
              <a:rPr lang="de-DE" dirty="0" err="1"/>
              <a:t>batches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6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Larissa">
  <a:themeElements>
    <a:clrScheme name="Benutzerdefiniert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</Words>
  <Application>Microsoft Office PowerPoint</Application>
  <PresentationFormat>Breitbild</PresentationFormat>
  <Paragraphs>202</Paragraphs>
  <Slides>15</Slides>
  <Notes>6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medium-content-serif-font</vt:lpstr>
      <vt:lpstr>Wingdings</vt:lpstr>
      <vt:lpstr>Larissa</vt:lpstr>
      <vt:lpstr>Microsoft Excel 97-2003-Arbeitsblatt</vt:lpstr>
      <vt:lpstr>Machine Learning with Python</vt:lpstr>
      <vt:lpstr>Intro</vt:lpstr>
      <vt:lpstr>Schedule</vt:lpstr>
      <vt:lpstr>Tools and Notebooks</vt:lpstr>
      <vt:lpstr>Machine learning </vt:lpstr>
      <vt:lpstr>Choosing the right estimator</vt:lpstr>
      <vt:lpstr>Neural networks Computer vision with TensorFlow</vt:lpstr>
      <vt:lpstr>Classification with neural networks</vt:lpstr>
      <vt:lpstr>Training a neural network</vt:lpstr>
      <vt:lpstr>Backpropagation animation</vt:lpstr>
      <vt:lpstr>Convolutional Neural Networks</vt:lpstr>
      <vt:lpstr>Convolutional neural networks (CNN)</vt:lpstr>
      <vt:lpstr>Convolutional neural networks (CNN)</vt:lpstr>
      <vt:lpstr>Appendix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HFSI Hochfrequenztechnik und Signal Integrität</dc:title>
  <dc:creator>ahusky</dc:creator>
  <cp:lastModifiedBy>Holger Steffens</cp:lastModifiedBy>
  <cp:revision>1028</cp:revision>
  <cp:lastPrinted>2014-10-18T08:23:58Z</cp:lastPrinted>
  <dcterms:created xsi:type="dcterms:W3CDTF">2013-08-04T14:51:05Z</dcterms:created>
  <dcterms:modified xsi:type="dcterms:W3CDTF">2021-04-29T13:44:44Z</dcterms:modified>
</cp:coreProperties>
</file>