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2" autoAdjust="0"/>
    <p:restoredTop sz="94660"/>
  </p:normalViewPr>
  <p:slideViewPr>
    <p:cSldViewPr snapToGrid="0">
      <p:cViewPr>
        <p:scale>
          <a:sx n="100" d="100"/>
          <a:sy n="100" d="100"/>
        </p:scale>
        <p:origin x="76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29CE8-EA1F-42F1-A336-53BB102EFD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21609A-F2F5-464B-9B77-FF2A3F257E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7A7ADE-8392-49CA-8EF6-3FE703B9B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4D9E1-CF1C-43A9-A41C-5B72779BD220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00A7EA-B4F5-499E-8E2D-2B3E5A224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946947-F99D-4EA2-9D88-D252799E0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C6CD8-F79F-4374-9ACF-834FD84873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4850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0904FC-570B-4574-844C-C0266E868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72458C3-2CE2-445C-B57D-A95917D27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F4D78B-E56D-4657-ADD2-A2F94D2BF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4D9E1-CF1C-43A9-A41C-5B72779BD220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BF5CCE-A531-4D4A-9905-DAC2F54DD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B5F099-BB3C-431C-A99F-6E2804436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C6CD8-F79F-4374-9ACF-834FD84873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0095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6D006B0-70B4-401B-B3F4-21BDC0B09C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D265F09-4793-4320-9ADA-AC994682C6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579780-CFB7-4FEC-A89F-53CB31630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4D9E1-CF1C-43A9-A41C-5B72779BD220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03D252-6C66-4CB7-AE49-8E7FCA2BC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3063C3-4FBD-4570-88A1-93A4EBCCA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C6CD8-F79F-4374-9ACF-834FD84873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3688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9856D5-44B4-4265-BD7F-BBD5A2F5A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EAE1A6-C024-4FB1-ACDB-00247CBBE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01F2C2-952A-40A3-9F48-0178C202C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4D9E1-CF1C-43A9-A41C-5B72779BD220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28F393-AF7E-440C-9A13-C0AF7CB82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0D0CFD-1A88-4FE0-8089-B7EA3721B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C6CD8-F79F-4374-9ACF-834FD84873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8641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29606B-9617-42C2-85FA-B0EEDDA05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ACA5E3-DE83-4AE7-8C13-54A27EA6D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0DFFEE-202E-478C-B41C-E86010015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4D9E1-CF1C-43A9-A41C-5B72779BD220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3A53FF-FB6B-44C1-8D03-75512C1C3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38CE5E-D6D1-4AE9-8BE8-D11502BE0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C6CD8-F79F-4374-9ACF-834FD84873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1619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DCD257-6966-4791-85CA-CBCBD9698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E99A0E-9CFA-451B-84A5-DCD3B8CFE7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AF95AB0-A656-43C4-9170-F76A8DB55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838736-3EDB-4806-BDA3-12031F7C1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4D9E1-CF1C-43A9-A41C-5B72779BD220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BD4D97E-8DE6-4FFD-AE43-9FB3F4266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2DA9604-4D18-4AE4-A740-A20CD7734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C6CD8-F79F-4374-9ACF-834FD84873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9554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347CF0-1783-4A86-9EF4-9680A3150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9DE226E-A17A-45C9-B8F0-1A21F0457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F1618A6-2ED6-4924-9E72-3F180AC5C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09E4A5C-F732-47C0-B851-B27DAC3F24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B3A0907-6141-436D-A4F9-34A19BDDBC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2BF631E-EDA5-4590-82F1-BF2A606D5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4D9E1-CF1C-43A9-A41C-5B72779BD220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D6FEE17-F931-4C9B-9EDE-3E11904DE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66FAAD0-333F-42CA-8FD3-DB6F43949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C6CD8-F79F-4374-9ACF-834FD84873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9874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6ADEAD-E831-4309-86CF-4505BB166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F9E60EC-3DE0-466A-B6C2-F57DAAFE8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4D9E1-CF1C-43A9-A41C-5B72779BD220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5392CA1-3DBF-408C-B64F-1E190A138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FFA322B-9153-4BBC-A510-1D2C9BC38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C6CD8-F79F-4374-9ACF-834FD84873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97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98BF378-007F-401E-8BB3-FB62E97BA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4D9E1-CF1C-43A9-A41C-5B72779BD220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96EC241-78A5-4D56-9B0D-48FD49D71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40FD4DF-C1AE-47DA-BC80-B6C263471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C6CD8-F79F-4374-9ACF-834FD84873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4525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D2C062-03E1-43A4-A334-1517233F5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FCE537-197A-4CB8-AA3A-0A75525AD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737972F-031A-4E12-B22A-E9D98EA8A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8909993-41CF-4B17-8AB0-BC909D246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4D9E1-CF1C-43A9-A41C-5B72779BD220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35044F4-3B99-4FAD-B6FD-C1B1CA557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E6FCAA-7B01-483A-8FF1-BC1C11990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C6CD8-F79F-4374-9ACF-834FD84873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9929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8BEF6E-CCBD-4B7E-BCA1-6EE972F36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19AB6B5-E4E7-4136-95A6-932ACC7DC7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C8D0F1B-FD95-44A8-A7CF-D7A9E28D0D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2DACEDA-7DA5-4427-BAF2-E48876F9B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4D9E1-CF1C-43A9-A41C-5B72779BD220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08D8030-1814-4A91-8037-D334B9179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6763F7-53A5-4C68-991B-53CB210AE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C6CD8-F79F-4374-9ACF-834FD84873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1059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B01405E-B638-478C-A718-AAFD86E17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AE45F39-CB39-4B4C-B35C-61B227437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883919-5C7C-482E-97A2-68963223A8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4D9E1-CF1C-43A9-A41C-5B72779BD220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D7BAD6-6F94-4766-8278-217D1DD19A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603201-1AE1-4313-9E3B-5E5C75081E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C6CD8-F79F-4374-9ACF-834FD84873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12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kelco.rs/katalog/images/17670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24B2171A-EAE7-B011-5EA7-3E61BED73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448" y="519574"/>
            <a:ext cx="7719280" cy="6241835"/>
          </a:xfrm>
          <a:prstGeom prst="rect">
            <a:avLst/>
          </a:prstGeom>
        </p:spPr>
      </p:pic>
      <p:sp>
        <p:nvSpPr>
          <p:cNvPr id="54" name="Rechteck 53">
            <a:extLst>
              <a:ext uri="{FF2B5EF4-FFF2-40B4-BE49-F238E27FC236}">
                <a16:creationId xmlns:a16="http://schemas.microsoft.com/office/drawing/2014/main" id="{B07AABEE-B607-4E09-A90F-8C4398825CAB}"/>
              </a:ext>
            </a:extLst>
          </p:cNvPr>
          <p:cNvSpPr/>
          <p:nvPr/>
        </p:nvSpPr>
        <p:spPr>
          <a:xfrm>
            <a:off x="0" y="0"/>
            <a:ext cx="12192000" cy="4054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36000" rIns="36000" bIns="36000" numCol="2" rtlCol="0" anchor="ctr"/>
          <a:lstStyle/>
          <a:p>
            <a:r>
              <a:rPr lang="de-DE" sz="1600" dirty="0" err="1">
                <a:solidFill>
                  <a:schemeClr val="tx1"/>
                </a:solidFill>
              </a:rPr>
              <a:t>RaspiGarden</a:t>
            </a:r>
            <a:r>
              <a:rPr lang="de-DE" sz="1600" dirty="0">
                <a:solidFill>
                  <a:schemeClr val="tx1"/>
                </a:solidFill>
              </a:rPr>
              <a:t>	Hardware</a:t>
            </a:r>
          </a:p>
          <a:p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14" name="Sprechblase: rechteckig mit abgerundeten Ecken 13">
            <a:extLst>
              <a:ext uri="{FF2B5EF4-FFF2-40B4-BE49-F238E27FC236}">
                <a16:creationId xmlns:a16="http://schemas.microsoft.com/office/drawing/2014/main" id="{58816EE1-C76D-8854-1EE9-16846A44F82F}"/>
              </a:ext>
            </a:extLst>
          </p:cNvPr>
          <p:cNvSpPr/>
          <p:nvPr/>
        </p:nvSpPr>
        <p:spPr>
          <a:xfrm>
            <a:off x="2475597" y="1916430"/>
            <a:ext cx="990600" cy="480060"/>
          </a:xfrm>
          <a:prstGeom prst="wedgeRoundRectCallout">
            <a:avLst>
              <a:gd name="adj1" fmla="val 28398"/>
              <a:gd name="adj2" fmla="val -72420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1200" dirty="0" err="1">
                <a:solidFill>
                  <a:srgbClr val="00B0F0"/>
                </a:solidFill>
              </a:rPr>
              <a:t>go</a:t>
            </a:r>
            <a:r>
              <a:rPr lang="de-DE" sz="1200" dirty="0">
                <a:solidFill>
                  <a:srgbClr val="00B0F0"/>
                </a:solidFill>
              </a:rPr>
              <a:t> </a:t>
            </a:r>
            <a:r>
              <a:rPr lang="de-DE" sz="1200" dirty="0" err="1">
                <a:solidFill>
                  <a:srgbClr val="00B0F0"/>
                </a:solidFill>
              </a:rPr>
              <a:t>button</a:t>
            </a:r>
            <a:r>
              <a:rPr lang="de-DE" sz="1200" dirty="0">
                <a:solidFill>
                  <a:srgbClr val="00B0F0"/>
                </a:solidFill>
              </a:rPr>
              <a:t> &amp; </a:t>
            </a:r>
            <a:r>
              <a:rPr lang="de-DE" sz="1200" dirty="0" err="1">
                <a:solidFill>
                  <a:srgbClr val="00B0F0"/>
                </a:solidFill>
              </a:rPr>
              <a:t>green</a:t>
            </a:r>
            <a:r>
              <a:rPr lang="de-DE" sz="1200" dirty="0">
                <a:solidFill>
                  <a:srgbClr val="00B0F0"/>
                </a:solidFill>
              </a:rPr>
              <a:t> LED</a:t>
            </a:r>
          </a:p>
        </p:txBody>
      </p:sp>
      <p:sp>
        <p:nvSpPr>
          <p:cNvPr id="60" name="Sprechblase: rechteckig mit abgerundeten Ecken 59">
            <a:extLst>
              <a:ext uri="{FF2B5EF4-FFF2-40B4-BE49-F238E27FC236}">
                <a16:creationId xmlns:a16="http://schemas.microsoft.com/office/drawing/2014/main" id="{F47E9341-23B6-FECB-E038-42BFB62B6695}"/>
              </a:ext>
            </a:extLst>
          </p:cNvPr>
          <p:cNvSpPr/>
          <p:nvPr/>
        </p:nvSpPr>
        <p:spPr>
          <a:xfrm>
            <a:off x="2522220" y="2845068"/>
            <a:ext cx="990600" cy="480060"/>
          </a:xfrm>
          <a:prstGeom prst="wedgeRoundRectCallout">
            <a:avLst>
              <a:gd name="adj1" fmla="val 24552"/>
              <a:gd name="adj2" fmla="val -86706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1200" dirty="0">
                <a:solidFill>
                  <a:srgbClr val="00B0F0"/>
                </a:solidFill>
              </a:rPr>
              <a:t>back </a:t>
            </a:r>
            <a:r>
              <a:rPr lang="de-DE" sz="1200" dirty="0" err="1">
                <a:solidFill>
                  <a:srgbClr val="00B0F0"/>
                </a:solidFill>
              </a:rPr>
              <a:t>button</a:t>
            </a:r>
            <a:r>
              <a:rPr lang="de-DE" sz="1200" dirty="0">
                <a:solidFill>
                  <a:srgbClr val="00B0F0"/>
                </a:solidFill>
              </a:rPr>
              <a:t> &amp; </a:t>
            </a:r>
            <a:r>
              <a:rPr lang="de-DE" sz="1200" dirty="0" err="1">
                <a:solidFill>
                  <a:srgbClr val="00B0F0"/>
                </a:solidFill>
              </a:rPr>
              <a:t>red</a:t>
            </a:r>
            <a:r>
              <a:rPr lang="de-DE" sz="1200" dirty="0">
                <a:solidFill>
                  <a:srgbClr val="00B0F0"/>
                </a:solidFill>
              </a:rPr>
              <a:t> LED</a:t>
            </a:r>
          </a:p>
        </p:txBody>
      </p:sp>
      <p:sp>
        <p:nvSpPr>
          <p:cNvPr id="61" name="Sprechblase: rechteckig mit abgerundeten Ecken 60">
            <a:extLst>
              <a:ext uri="{FF2B5EF4-FFF2-40B4-BE49-F238E27FC236}">
                <a16:creationId xmlns:a16="http://schemas.microsoft.com/office/drawing/2014/main" id="{BD02F726-8ECE-F386-4C57-F3DCC23E5286}"/>
              </a:ext>
            </a:extLst>
          </p:cNvPr>
          <p:cNvSpPr/>
          <p:nvPr/>
        </p:nvSpPr>
        <p:spPr>
          <a:xfrm>
            <a:off x="3771900" y="6252210"/>
            <a:ext cx="883920" cy="326658"/>
          </a:xfrm>
          <a:prstGeom prst="wedgeRoundRectCallout">
            <a:avLst>
              <a:gd name="adj1" fmla="val 21475"/>
              <a:gd name="adj2" fmla="val 91072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1200" dirty="0">
                <a:solidFill>
                  <a:srgbClr val="00B0F0"/>
                </a:solidFill>
              </a:rPr>
              <a:t>DHT ext</a:t>
            </a:r>
          </a:p>
        </p:txBody>
      </p:sp>
      <p:sp>
        <p:nvSpPr>
          <p:cNvPr id="63" name="Sprechblase: rechteckig mit abgerundeten Ecken 62">
            <a:extLst>
              <a:ext uri="{FF2B5EF4-FFF2-40B4-BE49-F238E27FC236}">
                <a16:creationId xmlns:a16="http://schemas.microsoft.com/office/drawing/2014/main" id="{D6F54D4E-5E68-938F-CC03-1C9CB47460CB}"/>
              </a:ext>
            </a:extLst>
          </p:cNvPr>
          <p:cNvSpPr/>
          <p:nvPr/>
        </p:nvSpPr>
        <p:spPr>
          <a:xfrm>
            <a:off x="5166360" y="2156460"/>
            <a:ext cx="883920" cy="326658"/>
          </a:xfrm>
          <a:prstGeom prst="wedgeRoundRectCallout">
            <a:avLst>
              <a:gd name="adj1" fmla="val -39732"/>
              <a:gd name="adj2" fmla="val 98070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1200" dirty="0">
                <a:solidFill>
                  <a:srgbClr val="00B0F0"/>
                </a:solidFill>
              </a:rPr>
              <a:t>DHT </a:t>
            </a:r>
            <a:r>
              <a:rPr lang="de-DE" sz="1200" dirty="0" err="1">
                <a:solidFill>
                  <a:srgbClr val="00B0F0"/>
                </a:solidFill>
              </a:rPr>
              <a:t>int</a:t>
            </a:r>
            <a:endParaRPr lang="de-DE" sz="1200" dirty="0">
              <a:solidFill>
                <a:srgbClr val="00B0F0"/>
              </a:solidFill>
            </a:endParaRPr>
          </a:p>
        </p:txBody>
      </p:sp>
      <p:sp>
        <p:nvSpPr>
          <p:cNvPr id="64" name="Sprechblase: rechteckig mit abgerundeten Ecken 63">
            <a:extLst>
              <a:ext uri="{FF2B5EF4-FFF2-40B4-BE49-F238E27FC236}">
                <a16:creationId xmlns:a16="http://schemas.microsoft.com/office/drawing/2014/main" id="{F94E5B34-C235-B174-7419-2788C5F300B5}"/>
              </a:ext>
            </a:extLst>
          </p:cNvPr>
          <p:cNvSpPr/>
          <p:nvPr/>
        </p:nvSpPr>
        <p:spPr>
          <a:xfrm>
            <a:off x="8679180" y="5004926"/>
            <a:ext cx="754380" cy="410478"/>
          </a:xfrm>
          <a:prstGeom prst="wedgeRoundRectCallout">
            <a:avLst>
              <a:gd name="adj1" fmla="val -46629"/>
              <a:gd name="adj2" fmla="val 119064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1200" dirty="0">
                <a:solidFill>
                  <a:srgbClr val="00B0F0"/>
                </a:solidFill>
              </a:rPr>
              <a:t>Power switch</a:t>
            </a:r>
          </a:p>
        </p:txBody>
      </p:sp>
      <p:sp>
        <p:nvSpPr>
          <p:cNvPr id="65" name="Sprechblase: rechteckig mit abgerundeten Ecken 64">
            <a:extLst>
              <a:ext uri="{FF2B5EF4-FFF2-40B4-BE49-F238E27FC236}">
                <a16:creationId xmlns:a16="http://schemas.microsoft.com/office/drawing/2014/main" id="{1097C7E5-1601-C923-8267-4A760FE61948}"/>
              </a:ext>
            </a:extLst>
          </p:cNvPr>
          <p:cNvSpPr/>
          <p:nvPr/>
        </p:nvSpPr>
        <p:spPr>
          <a:xfrm>
            <a:off x="7848600" y="3511406"/>
            <a:ext cx="830580" cy="584344"/>
          </a:xfrm>
          <a:prstGeom prst="wedgeRoundRectCallout">
            <a:avLst>
              <a:gd name="adj1" fmla="val -11275"/>
              <a:gd name="adj2" fmla="val -75004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1200" dirty="0">
                <a:solidFill>
                  <a:srgbClr val="00B0F0"/>
                </a:solidFill>
              </a:rPr>
              <a:t>24VAC </a:t>
            </a:r>
            <a:r>
              <a:rPr lang="de-DE" sz="1200" dirty="0" err="1">
                <a:solidFill>
                  <a:srgbClr val="00B0F0"/>
                </a:solidFill>
              </a:rPr>
              <a:t>supply</a:t>
            </a:r>
            <a:r>
              <a:rPr lang="de-DE" sz="1200" dirty="0">
                <a:solidFill>
                  <a:srgbClr val="00B0F0"/>
                </a:solidFill>
              </a:rPr>
              <a:t> </a:t>
            </a:r>
            <a:r>
              <a:rPr lang="de-DE" sz="1200" dirty="0" err="1">
                <a:solidFill>
                  <a:srgbClr val="00B0F0"/>
                </a:solidFill>
              </a:rPr>
              <a:t>for</a:t>
            </a:r>
            <a:r>
              <a:rPr lang="de-DE" sz="1200" dirty="0">
                <a:solidFill>
                  <a:srgbClr val="00B0F0"/>
                </a:solidFill>
              </a:rPr>
              <a:t> </a:t>
            </a:r>
            <a:r>
              <a:rPr lang="de-DE" sz="1200" dirty="0" err="1">
                <a:solidFill>
                  <a:srgbClr val="00B0F0"/>
                </a:solidFill>
              </a:rPr>
              <a:t>sprinkler</a:t>
            </a:r>
            <a:endParaRPr lang="de-DE" sz="1200" dirty="0">
              <a:solidFill>
                <a:srgbClr val="00B0F0"/>
              </a:solidFill>
            </a:endParaRPr>
          </a:p>
        </p:txBody>
      </p:sp>
      <p:sp>
        <p:nvSpPr>
          <p:cNvPr id="66" name="Sprechblase: rechteckig mit abgerundeten Ecken 65">
            <a:extLst>
              <a:ext uri="{FF2B5EF4-FFF2-40B4-BE49-F238E27FC236}">
                <a16:creationId xmlns:a16="http://schemas.microsoft.com/office/drawing/2014/main" id="{6E627FC0-BF7B-A23D-9607-879AA06E853B}"/>
              </a:ext>
            </a:extLst>
          </p:cNvPr>
          <p:cNvSpPr/>
          <p:nvPr/>
        </p:nvSpPr>
        <p:spPr>
          <a:xfrm>
            <a:off x="5958840" y="2606943"/>
            <a:ext cx="1394460" cy="825867"/>
          </a:xfrm>
          <a:prstGeom prst="wedgeRoundRectCallout">
            <a:avLst>
              <a:gd name="adj1" fmla="val -10182"/>
              <a:gd name="adj2" fmla="val -63052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1200" dirty="0">
                <a:solidFill>
                  <a:srgbClr val="00B0F0"/>
                </a:solidFill>
              </a:rPr>
              <a:t>28VDC </a:t>
            </a:r>
            <a:r>
              <a:rPr lang="de-DE" sz="1200" dirty="0" err="1">
                <a:solidFill>
                  <a:srgbClr val="00B0F0"/>
                </a:solidFill>
              </a:rPr>
              <a:t>supply</a:t>
            </a:r>
            <a:r>
              <a:rPr lang="de-DE" sz="1200" dirty="0">
                <a:solidFill>
                  <a:srgbClr val="00B0F0"/>
                </a:solidFill>
              </a:rPr>
              <a:t> </a:t>
            </a:r>
            <a:r>
              <a:rPr lang="de-DE" sz="1200" dirty="0" err="1">
                <a:solidFill>
                  <a:srgbClr val="00B0F0"/>
                </a:solidFill>
              </a:rPr>
              <a:t>for</a:t>
            </a:r>
            <a:r>
              <a:rPr lang="de-DE" sz="1200" dirty="0">
                <a:solidFill>
                  <a:srgbClr val="00B0F0"/>
                </a:solidFill>
              </a:rPr>
              <a:t> Randy (</a:t>
            </a:r>
            <a:r>
              <a:rPr lang="de-DE" sz="1200" dirty="0" err="1">
                <a:solidFill>
                  <a:srgbClr val="00B0F0"/>
                </a:solidFill>
              </a:rPr>
              <a:t>mow</a:t>
            </a:r>
            <a:r>
              <a:rPr lang="de-DE" sz="1200" dirty="0">
                <a:solidFill>
                  <a:srgbClr val="00B0F0"/>
                </a:solidFill>
              </a:rPr>
              <a:t> </a:t>
            </a:r>
            <a:r>
              <a:rPr lang="de-DE" sz="1200" dirty="0" err="1">
                <a:solidFill>
                  <a:srgbClr val="00B0F0"/>
                </a:solidFill>
              </a:rPr>
              <a:t>robot</a:t>
            </a:r>
            <a:r>
              <a:rPr lang="de-DE" sz="1200" dirty="0">
                <a:solidFill>
                  <a:srgbClr val="00B0F0"/>
                </a:solidFill>
              </a:rPr>
              <a:t>) also </a:t>
            </a:r>
            <a:r>
              <a:rPr lang="de-DE" sz="1200" dirty="0" err="1">
                <a:solidFill>
                  <a:srgbClr val="00B0F0"/>
                </a:solidFill>
              </a:rPr>
              <a:t>used</a:t>
            </a:r>
            <a:r>
              <a:rPr lang="de-DE" sz="1200" dirty="0">
                <a:solidFill>
                  <a:srgbClr val="00B0F0"/>
                </a:solidFill>
              </a:rPr>
              <a:t> </a:t>
            </a:r>
            <a:r>
              <a:rPr lang="de-DE" sz="1200" dirty="0" err="1">
                <a:solidFill>
                  <a:srgbClr val="00B0F0"/>
                </a:solidFill>
              </a:rPr>
              <a:t>for</a:t>
            </a:r>
            <a:r>
              <a:rPr lang="de-DE" sz="1200" dirty="0">
                <a:solidFill>
                  <a:srgbClr val="00B0F0"/>
                </a:solidFill>
              </a:rPr>
              <a:t> </a:t>
            </a:r>
            <a:r>
              <a:rPr lang="de-DE" sz="1200" dirty="0" err="1">
                <a:solidFill>
                  <a:srgbClr val="00B0F0"/>
                </a:solidFill>
              </a:rPr>
              <a:t>Raspi</a:t>
            </a:r>
            <a:r>
              <a:rPr lang="de-DE" sz="1200" dirty="0">
                <a:solidFill>
                  <a:srgbClr val="00B0F0"/>
                </a:solidFill>
              </a:rPr>
              <a:t> via </a:t>
            </a:r>
            <a:r>
              <a:rPr lang="de-DE" sz="1200" dirty="0" err="1">
                <a:solidFill>
                  <a:srgbClr val="00B0F0"/>
                </a:solidFill>
              </a:rPr>
              <a:t>piUSV</a:t>
            </a:r>
            <a:endParaRPr lang="de-DE" sz="1200" dirty="0">
              <a:solidFill>
                <a:srgbClr val="00B0F0"/>
              </a:solidFill>
            </a:endParaRPr>
          </a:p>
        </p:txBody>
      </p:sp>
      <p:sp>
        <p:nvSpPr>
          <p:cNvPr id="67" name="Sprechblase: rechteckig mit abgerundeten Ecken 66">
            <a:extLst>
              <a:ext uri="{FF2B5EF4-FFF2-40B4-BE49-F238E27FC236}">
                <a16:creationId xmlns:a16="http://schemas.microsoft.com/office/drawing/2014/main" id="{E7F5C9AB-F98C-CA4D-1347-068B49606B2A}"/>
              </a:ext>
            </a:extLst>
          </p:cNvPr>
          <p:cNvSpPr/>
          <p:nvPr/>
        </p:nvSpPr>
        <p:spPr>
          <a:xfrm>
            <a:off x="5958840" y="3511406"/>
            <a:ext cx="1394460" cy="1019211"/>
          </a:xfrm>
          <a:prstGeom prst="wedgeRoundRectCallout">
            <a:avLst>
              <a:gd name="adj1" fmla="val -32040"/>
              <a:gd name="adj2" fmla="val 64439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de-DE" sz="1200" dirty="0">
                <a:solidFill>
                  <a:srgbClr val="00B0F0"/>
                </a:solidFill>
              </a:rPr>
              <a:t>Relay </a:t>
            </a:r>
            <a:r>
              <a:rPr lang="de-DE" sz="1200" dirty="0" err="1">
                <a:solidFill>
                  <a:srgbClr val="00B0F0"/>
                </a:solidFill>
              </a:rPr>
              <a:t>card</a:t>
            </a:r>
            <a:endParaRPr lang="de-DE" sz="1200" dirty="0">
              <a:solidFill>
                <a:srgbClr val="00B0F0"/>
              </a:solidFill>
            </a:endParaRPr>
          </a:p>
          <a:p>
            <a:pPr marL="171450" indent="-171450">
              <a:buFontTx/>
              <a:buChar char="-"/>
            </a:pPr>
            <a:r>
              <a:rPr lang="de-DE" sz="1200" dirty="0">
                <a:solidFill>
                  <a:srgbClr val="00B0F0"/>
                </a:solidFill>
              </a:rPr>
              <a:t>3 </a:t>
            </a:r>
            <a:r>
              <a:rPr lang="de-DE" sz="1200" dirty="0" err="1">
                <a:solidFill>
                  <a:srgbClr val="00B0F0"/>
                </a:solidFill>
              </a:rPr>
              <a:t>relays</a:t>
            </a:r>
            <a:r>
              <a:rPr lang="de-DE" sz="1200" dirty="0">
                <a:solidFill>
                  <a:srgbClr val="00B0F0"/>
                </a:solidFill>
              </a:rPr>
              <a:t> für </a:t>
            </a:r>
            <a:r>
              <a:rPr lang="de-DE" sz="1200" dirty="0" err="1">
                <a:solidFill>
                  <a:srgbClr val="00B0F0"/>
                </a:solidFill>
              </a:rPr>
              <a:t>sprinkler</a:t>
            </a:r>
            <a:r>
              <a:rPr lang="de-DE" sz="1200" dirty="0">
                <a:solidFill>
                  <a:srgbClr val="00B0F0"/>
                </a:solidFill>
              </a:rPr>
              <a:t> </a:t>
            </a:r>
            <a:r>
              <a:rPr lang="de-DE" sz="1200" dirty="0" err="1">
                <a:solidFill>
                  <a:srgbClr val="00B0F0"/>
                </a:solidFill>
              </a:rPr>
              <a:t>valves</a:t>
            </a:r>
            <a:endParaRPr lang="de-DE" sz="1200" dirty="0">
              <a:solidFill>
                <a:srgbClr val="00B0F0"/>
              </a:solidFill>
            </a:endParaRPr>
          </a:p>
          <a:p>
            <a:pPr marL="171450" indent="-171450">
              <a:buFontTx/>
              <a:buChar char="-"/>
            </a:pPr>
            <a:r>
              <a:rPr lang="de-DE" sz="1200" dirty="0">
                <a:solidFill>
                  <a:srgbClr val="00B0F0"/>
                </a:solidFill>
              </a:rPr>
              <a:t>1 </a:t>
            </a:r>
            <a:r>
              <a:rPr lang="de-DE" sz="1200" dirty="0" err="1">
                <a:solidFill>
                  <a:srgbClr val="00B0F0"/>
                </a:solidFill>
              </a:rPr>
              <a:t>relay</a:t>
            </a:r>
            <a:r>
              <a:rPr lang="de-DE" sz="1200" dirty="0">
                <a:solidFill>
                  <a:srgbClr val="00B0F0"/>
                </a:solidFill>
              </a:rPr>
              <a:t> </a:t>
            </a:r>
            <a:r>
              <a:rPr lang="de-DE" sz="1200" dirty="0" err="1">
                <a:solidFill>
                  <a:srgbClr val="00B0F0"/>
                </a:solidFill>
              </a:rPr>
              <a:t>to</a:t>
            </a:r>
            <a:r>
              <a:rPr lang="de-DE" sz="1200" dirty="0">
                <a:solidFill>
                  <a:srgbClr val="00B0F0"/>
                </a:solidFill>
              </a:rPr>
              <a:t> switch Randy </a:t>
            </a:r>
            <a:r>
              <a:rPr lang="de-DE" sz="1200" dirty="0" err="1">
                <a:solidFill>
                  <a:srgbClr val="00B0F0"/>
                </a:solidFill>
              </a:rPr>
              <a:t>supply</a:t>
            </a:r>
            <a:endParaRPr lang="de-DE" sz="1200" dirty="0">
              <a:solidFill>
                <a:srgbClr val="00B0F0"/>
              </a:solidFill>
            </a:endParaRPr>
          </a:p>
        </p:txBody>
      </p:sp>
      <p:sp>
        <p:nvSpPr>
          <p:cNvPr id="69" name="Sprechblase: rechteckig mit abgerundeten Ecken 68">
            <a:extLst>
              <a:ext uri="{FF2B5EF4-FFF2-40B4-BE49-F238E27FC236}">
                <a16:creationId xmlns:a16="http://schemas.microsoft.com/office/drawing/2014/main" id="{5E932BF3-D730-E987-B759-AED07E3D0912}"/>
              </a:ext>
            </a:extLst>
          </p:cNvPr>
          <p:cNvSpPr/>
          <p:nvPr/>
        </p:nvSpPr>
        <p:spPr>
          <a:xfrm>
            <a:off x="5494020" y="6247899"/>
            <a:ext cx="2933700" cy="326658"/>
          </a:xfrm>
          <a:prstGeom prst="wedgeRoundRectCallout">
            <a:avLst>
              <a:gd name="adj1" fmla="val 35241"/>
              <a:gd name="adj2" fmla="val -118872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1200" dirty="0">
                <a:solidFill>
                  <a:srgbClr val="00B0F0"/>
                </a:solidFill>
              </a:rPr>
              <a:t>M8 </a:t>
            </a:r>
            <a:r>
              <a:rPr lang="de-DE" sz="1200" dirty="0" err="1">
                <a:solidFill>
                  <a:srgbClr val="00B0F0"/>
                </a:solidFill>
              </a:rPr>
              <a:t>connectors</a:t>
            </a:r>
            <a:r>
              <a:rPr lang="de-DE" sz="1200" dirty="0">
                <a:solidFill>
                  <a:srgbClr val="00B0F0"/>
                </a:solidFill>
              </a:rPr>
              <a:t> </a:t>
            </a:r>
            <a:r>
              <a:rPr lang="de-DE" sz="1200" dirty="0" err="1">
                <a:solidFill>
                  <a:srgbClr val="00B0F0"/>
                </a:solidFill>
              </a:rPr>
              <a:t>to</a:t>
            </a:r>
            <a:r>
              <a:rPr lang="de-DE" sz="1200" dirty="0">
                <a:solidFill>
                  <a:srgbClr val="00B0F0"/>
                </a:solidFill>
              </a:rPr>
              <a:t> Randy and </a:t>
            </a:r>
            <a:r>
              <a:rPr lang="de-DE" sz="1200" dirty="0" err="1">
                <a:solidFill>
                  <a:srgbClr val="00B0F0"/>
                </a:solidFill>
              </a:rPr>
              <a:t>sprinkler</a:t>
            </a:r>
            <a:r>
              <a:rPr lang="de-DE" sz="1200" dirty="0">
                <a:solidFill>
                  <a:srgbClr val="00B0F0"/>
                </a:solidFill>
              </a:rPr>
              <a:t> </a:t>
            </a:r>
            <a:r>
              <a:rPr lang="de-DE" sz="1200" dirty="0" err="1">
                <a:solidFill>
                  <a:srgbClr val="00B0F0"/>
                </a:solidFill>
              </a:rPr>
              <a:t>valves</a:t>
            </a:r>
            <a:endParaRPr lang="de-DE" sz="1200" dirty="0">
              <a:solidFill>
                <a:srgbClr val="00B0F0"/>
              </a:solidFill>
            </a:endParaRPr>
          </a:p>
        </p:txBody>
      </p:sp>
      <p:sp>
        <p:nvSpPr>
          <p:cNvPr id="70" name="Sprechblase: rechteckig mit abgerundeten Ecken 69">
            <a:extLst>
              <a:ext uri="{FF2B5EF4-FFF2-40B4-BE49-F238E27FC236}">
                <a16:creationId xmlns:a16="http://schemas.microsoft.com/office/drawing/2014/main" id="{FD81A85D-A833-285A-FED5-65F1168CF9A5}"/>
              </a:ext>
            </a:extLst>
          </p:cNvPr>
          <p:cNvSpPr/>
          <p:nvPr/>
        </p:nvSpPr>
        <p:spPr>
          <a:xfrm>
            <a:off x="2714452" y="3932421"/>
            <a:ext cx="883920" cy="326658"/>
          </a:xfrm>
          <a:prstGeom prst="wedgeRoundRectCallout">
            <a:avLst>
              <a:gd name="adj1" fmla="val 90440"/>
              <a:gd name="adj2" fmla="val -2237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1200" dirty="0" err="1">
                <a:solidFill>
                  <a:srgbClr val="00B0F0"/>
                </a:solidFill>
              </a:rPr>
              <a:t>Raspi</a:t>
            </a:r>
            <a:r>
              <a:rPr lang="de-DE" sz="1200" dirty="0">
                <a:solidFill>
                  <a:srgbClr val="00B0F0"/>
                </a:solidFill>
              </a:rPr>
              <a:t> </a:t>
            </a:r>
            <a:r>
              <a:rPr lang="de-DE" sz="1200" dirty="0" err="1">
                <a:solidFill>
                  <a:srgbClr val="00B0F0"/>
                </a:solidFill>
              </a:rPr>
              <a:t>with</a:t>
            </a:r>
            <a:r>
              <a:rPr lang="de-DE" sz="1200" dirty="0">
                <a:solidFill>
                  <a:srgbClr val="00B0F0"/>
                </a:solidFill>
              </a:rPr>
              <a:t> </a:t>
            </a:r>
            <a:r>
              <a:rPr lang="de-DE" sz="1200" dirty="0" err="1">
                <a:solidFill>
                  <a:srgbClr val="00B0F0"/>
                </a:solidFill>
              </a:rPr>
              <a:t>piUSV</a:t>
            </a:r>
            <a:endParaRPr lang="de-DE" sz="1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108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Verbinder: gekrümmt 95">
            <a:extLst>
              <a:ext uri="{FF2B5EF4-FFF2-40B4-BE49-F238E27FC236}">
                <a16:creationId xmlns:a16="http://schemas.microsoft.com/office/drawing/2014/main" id="{1DD34B64-CA51-4E32-917C-0DBE622C6A78}"/>
              </a:ext>
            </a:extLst>
          </p:cNvPr>
          <p:cNvCxnSpPr>
            <a:cxnSpLocks/>
            <a:stCxn id="87" idx="1"/>
            <a:endCxn id="5" idx="2"/>
          </p:cNvCxnSpPr>
          <p:nvPr/>
        </p:nvCxnSpPr>
        <p:spPr>
          <a:xfrm rot="10800000" flipH="1">
            <a:off x="4990325" y="3951452"/>
            <a:ext cx="72939" cy="1211132"/>
          </a:xfrm>
          <a:prstGeom prst="curvedConnector4">
            <a:avLst>
              <a:gd name="adj1" fmla="val -313413"/>
              <a:gd name="adj2" fmla="val 63429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Verbinder: gekrümmt 45">
            <a:extLst>
              <a:ext uri="{FF2B5EF4-FFF2-40B4-BE49-F238E27FC236}">
                <a16:creationId xmlns:a16="http://schemas.microsoft.com/office/drawing/2014/main" id="{3BC041FB-5D90-4615-B65C-1966502A1DD7}"/>
              </a:ext>
            </a:extLst>
          </p:cNvPr>
          <p:cNvCxnSpPr>
            <a:cxnSpLocks/>
            <a:stCxn id="5" idx="0"/>
            <a:endCxn id="7" idx="1"/>
          </p:cNvCxnSpPr>
          <p:nvPr/>
        </p:nvCxnSpPr>
        <p:spPr>
          <a:xfrm rot="5400000" flipH="1" flipV="1">
            <a:off x="5032992" y="2054245"/>
            <a:ext cx="1276898" cy="1216352"/>
          </a:xfrm>
          <a:prstGeom prst="curvedConnector2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071BCF68-486A-424D-985C-C16254FB561E}"/>
              </a:ext>
            </a:extLst>
          </p:cNvPr>
          <p:cNvSpPr/>
          <p:nvPr/>
        </p:nvSpPr>
        <p:spPr>
          <a:xfrm>
            <a:off x="2579725" y="4010362"/>
            <a:ext cx="924133" cy="65058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AboutTo</a:t>
            </a:r>
            <a:r>
              <a:rPr lang="de-DE" sz="1600" dirty="0">
                <a:solidFill>
                  <a:schemeClr val="tx1"/>
                </a:solidFill>
              </a:rPr>
              <a:t>-Rain</a:t>
            </a:r>
          </a:p>
          <a:p>
            <a:pPr algn="ctr"/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13AAE4B0-A8CD-4FE1-94D0-CE45E6B1428B}"/>
              </a:ext>
            </a:extLst>
          </p:cNvPr>
          <p:cNvSpPr/>
          <p:nvPr/>
        </p:nvSpPr>
        <p:spPr>
          <a:xfrm>
            <a:off x="4601198" y="3300870"/>
            <a:ext cx="924133" cy="65058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Awake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6FDFF10F-2B97-461C-ABCF-381DA4B1836D}"/>
              </a:ext>
            </a:extLst>
          </p:cNvPr>
          <p:cNvSpPr/>
          <p:nvPr/>
        </p:nvSpPr>
        <p:spPr>
          <a:xfrm>
            <a:off x="4250283" y="962449"/>
            <a:ext cx="924133" cy="65058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Asleep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420201F0-F423-4D79-8339-B8A348DEF35C}"/>
              </a:ext>
            </a:extLst>
          </p:cNvPr>
          <p:cNvSpPr/>
          <p:nvPr/>
        </p:nvSpPr>
        <p:spPr>
          <a:xfrm>
            <a:off x="6279617" y="1698681"/>
            <a:ext cx="924133" cy="65058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AboutTo-PwrDn</a:t>
            </a:r>
            <a:endParaRPr lang="de-DE" sz="1600" dirty="0">
              <a:solidFill>
                <a:schemeClr val="tx1"/>
              </a:solidFill>
            </a:endParaRPr>
          </a:p>
          <a:p>
            <a:pPr algn="ctr"/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11CB8592-3ACB-48FF-ABA4-38298B6A1B55}"/>
              </a:ext>
            </a:extLst>
          </p:cNvPr>
          <p:cNvSpPr/>
          <p:nvPr/>
        </p:nvSpPr>
        <p:spPr>
          <a:xfrm>
            <a:off x="6824186" y="4335653"/>
            <a:ext cx="924133" cy="65058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AboutTo</a:t>
            </a:r>
            <a:r>
              <a:rPr lang="de-DE" sz="1600" dirty="0">
                <a:solidFill>
                  <a:schemeClr val="tx1"/>
                </a:solidFill>
              </a:rPr>
              <a:t>-Random</a:t>
            </a:r>
          </a:p>
          <a:p>
            <a:pPr algn="ctr"/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7C5E44A9-F751-43C7-8A59-414172F7E489}"/>
              </a:ext>
            </a:extLst>
          </p:cNvPr>
          <p:cNvSpPr/>
          <p:nvPr/>
        </p:nvSpPr>
        <p:spPr>
          <a:xfrm>
            <a:off x="1798576" y="2921791"/>
            <a:ext cx="924133" cy="65058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Raining</a:t>
            </a:r>
            <a:endParaRPr lang="de-DE" sz="1600" dirty="0">
              <a:solidFill>
                <a:schemeClr val="tx1"/>
              </a:solidFill>
            </a:endParaRPr>
          </a:p>
        </p:txBody>
      </p:sp>
      <p:cxnSp>
        <p:nvCxnSpPr>
          <p:cNvPr id="11" name="Verbinder: gekrümmt 10">
            <a:extLst>
              <a:ext uri="{FF2B5EF4-FFF2-40B4-BE49-F238E27FC236}">
                <a16:creationId xmlns:a16="http://schemas.microsoft.com/office/drawing/2014/main" id="{305C8BEC-795E-4CEC-8B81-CEF02F74DB0E}"/>
              </a:ext>
            </a:extLst>
          </p:cNvPr>
          <p:cNvCxnSpPr>
            <a:stCxn id="4" idx="1"/>
            <a:endCxn id="9" idx="2"/>
          </p:cNvCxnSpPr>
          <p:nvPr/>
        </p:nvCxnSpPr>
        <p:spPr>
          <a:xfrm rot="10800000">
            <a:off x="2260643" y="3572373"/>
            <a:ext cx="319082" cy="763280"/>
          </a:xfrm>
          <a:prstGeom prst="curvedConnector2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Verbinder: gekrümmt 11">
            <a:extLst>
              <a:ext uri="{FF2B5EF4-FFF2-40B4-BE49-F238E27FC236}">
                <a16:creationId xmlns:a16="http://schemas.microsoft.com/office/drawing/2014/main" id="{EECF444D-9F12-4C29-9F75-41555356903A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rot="10800000" flipV="1">
            <a:off x="3503858" y="3626161"/>
            <a:ext cx="1097340" cy="709492"/>
          </a:xfrm>
          <a:prstGeom prst="curvedConnector3">
            <a:avLst>
              <a:gd name="adj1" fmla="val 50000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Verbinder: gekrümmt 14">
            <a:extLst>
              <a:ext uri="{FF2B5EF4-FFF2-40B4-BE49-F238E27FC236}">
                <a16:creationId xmlns:a16="http://schemas.microsoft.com/office/drawing/2014/main" id="{DF8B2F76-CD29-4C4C-90B7-AD563672435D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5525331" y="3626161"/>
            <a:ext cx="1298855" cy="1034783"/>
          </a:xfrm>
          <a:prstGeom prst="curvedConnector3">
            <a:avLst>
              <a:gd name="adj1" fmla="val 50000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9AB12ABB-ED7A-4347-B777-5C2823A0DE2F}"/>
              </a:ext>
            </a:extLst>
          </p:cNvPr>
          <p:cNvSpPr/>
          <p:nvPr/>
        </p:nvSpPr>
        <p:spPr>
          <a:xfrm>
            <a:off x="7643992" y="3167680"/>
            <a:ext cx="924133" cy="65058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Random</a:t>
            </a:r>
          </a:p>
        </p:txBody>
      </p:sp>
      <p:cxnSp>
        <p:nvCxnSpPr>
          <p:cNvPr id="23" name="Verbinder: gekrümmt 22">
            <a:extLst>
              <a:ext uri="{FF2B5EF4-FFF2-40B4-BE49-F238E27FC236}">
                <a16:creationId xmlns:a16="http://schemas.microsoft.com/office/drawing/2014/main" id="{49785124-0D17-4797-912D-B17FDFDC6182}"/>
              </a:ext>
            </a:extLst>
          </p:cNvPr>
          <p:cNvCxnSpPr>
            <a:cxnSpLocks/>
            <a:stCxn id="8" idx="3"/>
            <a:endCxn id="18" idx="2"/>
          </p:cNvCxnSpPr>
          <p:nvPr/>
        </p:nvCxnSpPr>
        <p:spPr>
          <a:xfrm flipV="1">
            <a:off x="7748319" y="3818262"/>
            <a:ext cx="357740" cy="842682"/>
          </a:xfrm>
          <a:prstGeom prst="curvedConnector2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Verbinder: gekrümmt 26">
            <a:extLst>
              <a:ext uri="{FF2B5EF4-FFF2-40B4-BE49-F238E27FC236}">
                <a16:creationId xmlns:a16="http://schemas.microsoft.com/office/drawing/2014/main" id="{A5678CC2-5272-4C9C-9147-8E7627FF0E85}"/>
              </a:ext>
            </a:extLst>
          </p:cNvPr>
          <p:cNvCxnSpPr>
            <a:cxnSpLocks/>
            <a:stCxn id="8" idx="0"/>
            <a:endCxn id="5" idx="3"/>
          </p:cNvCxnSpPr>
          <p:nvPr/>
        </p:nvCxnSpPr>
        <p:spPr>
          <a:xfrm rot="16200000" flipV="1">
            <a:off x="6051046" y="3100446"/>
            <a:ext cx="709492" cy="1760922"/>
          </a:xfrm>
          <a:prstGeom prst="curvedConnector2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Verbinder: gekrümmt 37">
            <a:extLst>
              <a:ext uri="{FF2B5EF4-FFF2-40B4-BE49-F238E27FC236}">
                <a16:creationId xmlns:a16="http://schemas.microsoft.com/office/drawing/2014/main" id="{5A364712-79B0-4B93-9741-29DCC54DDDD9}"/>
              </a:ext>
            </a:extLst>
          </p:cNvPr>
          <p:cNvCxnSpPr>
            <a:cxnSpLocks/>
            <a:stCxn id="18" idx="1"/>
            <a:endCxn id="5" idx="3"/>
          </p:cNvCxnSpPr>
          <p:nvPr/>
        </p:nvCxnSpPr>
        <p:spPr>
          <a:xfrm rot="10800000" flipV="1">
            <a:off x="5525332" y="3492971"/>
            <a:ext cx="2118661" cy="133190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Verbinder: gekrümmt 49">
            <a:extLst>
              <a:ext uri="{FF2B5EF4-FFF2-40B4-BE49-F238E27FC236}">
                <a16:creationId xmlns:a16="http://schemas.microsoft.com/office/drawing/2014/main" id="{4268B6FE-2C87-457A-9F66-8327A8365959}"/>
              </a:ext>
            </a:extLst>
          </p:cNvPr>
          <p:cNvCxnSpPr>
            <a:cxnSpLocks/>
            <a:stCxn id="5" idx="0"/>
            <a:endCxn id="6" idx="3"/>
          </p:cNvCxnSpPr>
          <p:nvPr/>
        </p:nvCxnSpPr>
        <p:spPr>
          <a:xfrm rot="5400000" flipH="1" flipV="1">
            <a:off x="4112275" y="2238730"/>
            <a:ext cx="2013130" cy="111151"/>
          </a:xfrm>
          <a:prstGeom prst="curvedConnector4">
            <a:avLst>
              <a:gd name="adj1" fmla="val 41921"/>
              <a:gd name="adj2" fmla="val 305666"/>
            </a:avLst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Verbinder: gekrümmt 54">
            <a:extLst>
              <a:ext uri="{FF2B5EF4-FFF2-40B4-BE49-F238E27FC236}">
                <a16:creationId xmlns:a16="http://schemas.microsoft.com/office/drawing/2014/main" id="{3814D592-A647-4CBC-AA91-56D348D38C5A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>
          <a:xfrm rot="5400000" flipH="1" flipV="1">
            <a:off x="3629395" y="3038559"/>
            <a:ext cx="384201" cy="1559406"/>
          </a:xfrm>
          <a:prstGeom prst="curvedConnector2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9D4A24EB-84B3-41CE-8619-C4BB43DCB62E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>
            <a:off x="2722709" y="3247082"/>
            <a:ext cx="1878489" cy="379079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Verbinder: gekrümmt 42">
            <a:extLst>
              <a:ext uri="{FF2B5EF4-FFF2-40B4-BE49-F238E27FC236}">
                <a16:creationId xmlns:a16="http://schemas.microsoft.com/office/drawing/2014/main" id="{4B93F9BD-68A0-46D3-8306-1776A5EE2168}"/>
              </a:ext>
            </a:extLst>
          </p:cNvPr>
          <p:cNvCxnSpPr>
            <a:cxnSpLocks/>
            <a:stCxn id="6" idx="2"/>
            <a:endCxn id="49" idx="0"/>
          </p:cNvCxnSpPr>
          <p:nvPr/>
        </p:nvCxnSpPr>
        <p:spPr>
          <a:xfrm rot="5400000">
            <a:off x="4297831" y="1829796"/>
            <a:ext cx="631284" cy="197755"/>
          </a:xfrm>
          <a:prstGeom prst="curvedConnector3">
            <a:avLst>
              <a:gd name="adj1" fmla="val 50000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hteck: abgerundete Ecken 85">
            <a:extLst>
              <a:ext uri="{FF2B5EF4-FFF2-40B4-BE49-F238E27FC236}">
                <a16:creationId xmlns:a16="http://schemas.microsoft.com/office/drawing/2014/main" id="{D5C7292C-E528-45F2-B978-8D9FD91C9DE2}"/>
              </a:ext>
            </a:extLst>
          </p:cNvPr>
          <p:cNvSpPr/>
          <p:nvPr/>
        </p:nvSpPr>
        <p:spPr>
          <a:xfrm>
            <a:off x="3204173" y="5307367"/>
            <a:ext cx="1042219" cy="65058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Loading</a:t>
            </a:r>
            <a:endParaRPr lang="de-DE" sz="1600" dirty="0">
              <a:solidFill>
                <a:schemeClr val="tx1"/>
              </a:solidFill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control.txt</a:t>
            </a:r>
          </a:p>
          <a:p>
            <a:pPr algn="ctr"/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87" name="Rechteck: abgerundete Ecken 86">
            <a:extLst>
              <a:ext uri="{FF2B5EF4-FFF2-40B4-BE49-F238E27FC236}">
                <a16:creationId xmlns:a16="http://schemas.microsoft.com/office/drawing/2014/main" id="{CE11A980-CDA5-4B3A-BA2C-4A9A3C47C90B}"/>
              </a:ext>
            </a:extLst>
          </p:cNvPr>
          <p:cNvSpPr/>
          <p:nvPr/>
        </p:nvSpPr>
        <p:spPr>
          <a:xfrm>
            <a:off x="4990326" y="4837293"/>
            <a:ext cx="924133" cy="65058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AboutTo</a:t>
            </a:r>
            <a:r>
              <a:rPr lang="de-DE" sz="1600" dirty="0">
                <a:solidFill>
                  <a:schemeClr val="tx1"/>
                </a:solidFill>
              </a:rPr>
              <a:t>-Load</a:t>
            </a:r>
          </a:p>
          <a:p>
            <a:pPr algn="ctr"/>
            <a:endParaRPr lang="de-DE" sz="1600" dirty="0">
              <a:solidFill>
                <a:schemeClr val="tx1"/>
              </a:solidFill>
            </a:endParaRPr>
          </a:p>
        </p:txBody>
      </p:sp>
      <p:cxnSp>
        <p:nvCxnSpPr>
          <p:cNvPr id="88" name="Verbinder: gekrümmt 87">
            <a:extLst>
              <a:ext uri="{FF2B5EF4-FFF2-40B4-BE49-F238E27FC236}">
                <a16:creationId xmlns:a16="http://schemas.microsoft.com/office/drawing/2014/main" id="{D2FE9FFF-86D2-46BF-8A49-699B3E9690EC}"/>
              </a:ext>
            </a:extLst>
          </p:cNvPr>
          <p:cNvCxnSpPr>
            <a:cxnSpLocks/>
            <a:stCxn id="5" idx="2"/>
            <a:endCxn id="87" idx="0"/>
          </p:cNvCxnSpPr>
          <p:nvPr/>
        </p:nvCxnSpPr>
        <p:spPr>
          <a:xfrm rot="16200000" flipH="1">
            <a:off x="4814909" y="4199808"/>
            <a:ext cx="885841" cy="389128"/>
          </a:xfrm>
          <a:prstGeom prst="curvedConnector3">
            <a:avLst>
              <a:gd name="adj1" fmla="val 50000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Verbinder: gekrümmt 90">
            <a:extLst>
              <a:ext uri="{FF2B5EF4-FFF2-40B4-BE49-F238E27FC236}">
                <a16:creationId xmlns:a16="http://schemas.microsoft.com/office/drawing/2014/main" id="{2F74275C-A280-44ED-8387-185AA289D6C6}"/>
              </a:ext>
            </a:extLst>
          </p:cNvPr>
          <p:cNvCxnSpPr>
            <a:cxnSpLocks/>
            <a:stCxn id="87" idx="2"/>
            <a:endCxn id="86" idx="3"/>
          </p:cNvCxnSpPr>
          <p:nvPr/>
        </p:nvCxnSpPr>
        <p:spPr>
          <a:xfrm rot="5400000">
            <a:off x="4777002" y="4957266"/>
            <a:ext cx="144783" cy="1206001"/>
          </a:xfrm>
          <a:prstGeom prst="curvedConnector2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Verbinder: gekrümmt 103">
            <a:extLst>
              <a:ext uri="{FF2B5EF4-FFF2-40B4-BE49-F238E27FC236}">
                <a16:creationId xmlns:a16="http://schemas.microsoft.com/office/drawing/2014/main" id="{10980448-BF32-415E-BA78-AF00BF3FB28B}"/>
              </a:ext>
            </a:extLst>
          </p:cNvPr>
          <p:cNvCxnSpPr>
            <a:cxnSpLocks/>
            <a:stCxn id="87" idx="1"/>
            <a:endCxn id="5" idx="2"/>
          </p:cNvCxnSpPr>
          <p:nvPr/>
        </p:nvCxnSpPr>
        <p:spPr>
          <a:xfrm rot="10800000" flipH="1">
            <a:off x="4990325" y="3951452"/>
            <a:ext cx="72939" cy="1211132"/>
          </a:xfrm>
          <a:prstGeom prst="curvedConnector4">
            <a:avLst>
              <a:gd name="adj1" fmla="val -313413"/>
              <a:gd name="adj2" fmla="val 63429"/>
            </a:avLst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Verbinder: gekrümmt 124">
            <a:extLst>
              <a:ext uri="{FF2B5EF4-FFF2-40B4-BE49-F238E27FC236}">
                <a16:creationId xmlns:a16="http://schemas.microsoft.com/office/drawing/2014/main" id="{1FFD0E75-F876-489A-809A-A9965FA4F009}"/>
              </a:ext>
            </a:extLst>
          </p:cNvPr>
          <p:cNvCxnSpPr>
            <a:cxnSpLocks/>
            <a:stCxn id="4" idx="0"/>
          </p:cNvCxnSpPr>
          <p:nvPr/>
        </p:nvCxnSpPr>
        <p:spPr>
          <a:xfrm rot="5400000" flipH="1" flipV="1">
            <a:off x="3629396" y="3038560"/>
            <a:ext cx="384198" cy="1559407"/>
          </a:xfrm>
          <a:prstGeom prst="curvedConnector2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Verbinder: gekrümmt 127">
            <a:extLst>
              <a:ext uri="{FF2B5EF4-FFF2-40B4-BE49-F238E27FC236}">
                <a16:creationId xmlns:a16="http://schemas.microsoft.com/office/drawing/2014/main" id="{87B585A6-E139-40DC-8783-72D2D85043D0}"/>
              </a:ext>
            </a:extLst>
          </p:cNvPr>
          <p:cNvCxnSpPr>
            <a:cxnSpLocks/>
            <a:stCxn id="8" idx="0"/>
            <a:endCxn id="5" idx="3"/>
          </p:cNvCxnSpPr>
          <p:nvPr/>
        </p:nvCxnSpPr>
        <p:spPr>
          <a:xfrm rot="16200000" flipV="1">
            <a:off x="6051046" y="3100446"/>
            <a:ext cx="709492" cy="1760922"/>
          </a:xfrm>
          <a:prstGeom prst="curvedConnector2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Verbinder: gekrümmt 131">
            <a:extLst>
              <a:ext uri="{FF2B5EF4-FFF2-40B4-BE49-F238E27FC236}">
                <a16:creationId xmlns:a16="http://schemas.microsoft.com/office/drawing/2014/main" id="{C6D775FE-CE03-46B9-9956-946ABC7A6B90}"/>
              </a:ext>
            </a:extLst>
          </p:cNvPr>
          <p:cNvCxnSpPr>
            <a:cxnSpLocks/>
            <a:endCxn id="9" idx="0"/>
          </p:cNvCxnSpPr>
          <p:nvPr/>
        </p:nvCxnSpPr>
        <p:spPr>
          <a:xfrm rot="5400000">
            <a:off x="1989950" y="2429203"/>
            <a:ext cx="763281" cy="221894"/>
          </a:xfrm>
          <a:prstGeom prst="curvedConnector3">
            <a:avLst>
              <a:gd name="adj1" fmla="val 50000"/>
            </a:avLst>
          </a:prstGeom>
          <a:ln w="28575">
            <a:solidFill>
              <a:srgbClr val="7030A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feld 134">
            <a:extLst>
              <a:ext uri="{FF2B5EF4-FFF2-40B4-BE49-F238E27FC236}">
                <a16:creationId xmlns:a16="http://schemas.microsoft.com/office/drawing/2014/main" id="{8A6B2985-179E-4DAB-BA4B-EF3E112E5B46}"/>
              </a:ext>
            </a:extLst>
          </p:cNvPr>
          <p:cNvSpPr txBox="1"/>
          <p:nvPr/>
        </p:nvSpPr>
        <p:spPr>
          <a:xfrm>
            <a:off x="1767725" y="1774308"/>
            <a:ext cx="13597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rgbClr val="7030A0"/>
                </a:solidFill>
              </a:rPr>
              <a:t>Start </a:t>
            </a:r>
            <a:r>
              <a:rPr lang="de-DE" sz="1600" b="1" dirty="0" err="1">
                <a:solidFill>
                  <a:srgbClr val="7030A0"/>
                </a:solidFill>
              </a:rPr>
              <a:t>by</a:t>
            </a:r>
            <a:r>
              <a:rPr lang="de-DE" sz="1600" b="1" dirty="0">
                <a:solidFill>
                  <a:srgbClr val="7030A0"/>
                </a:solidFill>
              </a:rPr>
              <a:t> </a:t>
            </a:r>
            <a:r>
              <a:rPr lang="de-DE" sz="1600" b="1" dirty="0" err="1">
                <a:solidFill>
                  <a:srgbClr val="7030A0"/>
                </a:solidFill>
              </a:rPr>
              <a:t>timer</a:t>
            </a:r>
            <a:endParaRPr lang="de-DE" sz="1600" b="1" dirty="0">
              <a:solidFill>
                <a:srgbClr val="7030A0"/>
              </a:solidFill>
            </a:endParaRPr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E1CEA6B5-BF84-4786-9B69-3272D2221D5F}"/>
              </a:ext>
            </a:extLst>
          </p:cNvPr>
          <p:cNvSpPr txBox="1"/>
          <p:nvPr/>
        </p:nvSpPr>
        <p:spPr>
          <a:xfrm>
            <a:off x="7203750" y="5720994"/>
            <a:ext cx="30303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err="1">
                <a:solidFill>
                  <a:srgbClr val="00B0F0"/>
                </a:solidFill>
              </a:rPr>
              <a:t>GoButton</a:t>
            </a:r>
            <a:r>
              <a:rPr lang="de-DE" sz="1600" b="1" dirty="0">
                <a:solidFill>
                  <a:srgbClr val="00B0F0"/>
                </a:solidFill>
              </a:rPr>
              <a:t>                     </a:t>
            </a:r>
            <a:r>
              <a:rPr lang="de-DE" sz="1600" b="1" dirty="0" err="1">
                <a:solidFill>
                  <a:srgbClr val="00B0F0"/>
                </a:solidFill>
              </a:rPr>
              <a:t>short</a:t>
            </a:r>
            <a:r>
              <a:rPr lang="de-DE" sz="1600" b="1" dirty="0">
                <a:solidFill>
                  <a:srgbClr val="00B0F0"/>
                </a:solidFill>
              </a:rPr>
              <a:t>: &lt; 0.7s</a:t>
            </a:r>
          </a:p>
          <a:p>
            <a:r>
              <a:rPr lang="de-DE" sz="1600" b="1" dirty="0">
                <a:solidFill>
                  <a:srgbClr val="00B0F0"/>
                </a:solidFill>
              </a:rPr>
              <a:t>                                       </a:t>
            </a:r>
            <a:r>
              <a:rPr lang="de-DE" sz="1600" b="1" dirty="0" err="1">
                <a:solidFill>
                  <a:srgbClr val="00B0F0"/>
                </a:solidFill>
              </a:rPr>
              <a:t>long</a:t>
            </a:r>
            <a:r>
              <a:rPr lang="de-DE" sz="1600" b="1" dirty="0">
                <a:solidFill>
                  <a:srgbClr val="00B0F0"/>
                </a:solidFill>
              </a:rPr>
              <a:t>: &gt; 0.7s</a:t>
            </a:r>
          </a:p>
          <a:p>
            <a:r>
              <a:rPr lang="de-DE" sz="1600" b="1" dirty="0" err="1">
                <a:solidFill>
                  <a:schemeClr val="accent2"/>
                </a:solidFill>
              </a:rPr>
              <a:t>BackButton</a:t>
            </a:r>
            <a:r>
              <a:rPr lang="de-DE" sz="1600" b="1" dirty="0">
                <a:solidFill>
                  <a:schemeClr val="accent2"/>
                </a:solidFill>
              </a:rPr>
              <a:t>                  xl: &gt; 8s</a:t>
            </a:r>
          </a:p>
          <a:p>
            <a:r>
              <a:rPr lang="de-DE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After time / </a:t>
            </a:r>
            <a:r>
              <a:rPr lang="de-DE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done</a:t>
            </a:r>
            <a:r>
              <a:rPr lang="de-DE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(</a:t>
            </a:r>
            <a:r>
              <a:rPr lang="de-DE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dashed</a:t>
            </a:r>
            <a:r>
              <a:rPr lang="de-DE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sp>
        <p:nvSpPr>
          <p:cNvPr id="139" name="Textfeld 138">
            <a:extLst>
              <a:ext uri="{FF2B5EF4-FFF2-40B4-BE49-F238E27FC236}">
                <a16:creationId xmlns:a16="http://schemas.microsoft.com/office/drawing/2014/main" id="{0BE75B42-CF66-4E11-ABE8-A203F25DAF83}"/>
              </a:ext>
            </a:extLst>
          </p:cNvPr>
          <p:cNvSpPr txBox="1"/>
          <p:nvPr/>
        </p:nvSpPr>
        <p:spPr>
          <a:xfrm rot="18485717">
            <a:off x="3681347" y="4059154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rgbClr val="00B0F0"/>
                </a:solidFill>
              </a:rPr>
              <a:t>1x </a:t>
            </a:r>
            <a:r>
              <a:rPr lang="de-DE" sz="1600" b="1" dirty="0" err="1">
                <a:solidFill>
                  <a:srgbClr val="00B0F0"/>
                </a:solidFill>
              </a:rPr>
              <a:t>short</a:t>
            </a:r>
            <a:endParaRPr lang="de-DE" sz="1600" b="1" dirty="0">
              <a:solidFill>
                <a:srgbClr val="00B0F0"/>
              </a:solidFill>
            </a:endParaRPr>
          </a:p>
        </p:txBody>
      </p:sp>
      <p:sp>
        <p:nvSpPr>
          <p:cNvPr id="140" name="Textfeld 139">
            <a:extLst>
              <a:ext uri="{FF2B5EF4-FFF2-40B4-BE49-F238E27FC236}">
                <a16:creationId xmlns:a16="http://schemas.microsoft.com/office/drawing/2014/main" id="{059FBD7C-EE4C-42A6-9848-DD6167C00295}"/>
              </a:ext>
            </a:extLst>
          </p:cNvPr>
          <p:cNvSpPr txBox="1"/>
          <p:nvPr/>
        </p:nvSpPr>
        <p:spPr>
          <a:xfrm>
            <a:off x="1868616" y="3951451"/>
            <a:ext cx="553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err="1">
                <a:solidFill>
                  <a:srgbClr val="00B0F0"/>
                </a:solidFill>
              </a:rPr>
              <a:t>long</a:t>
            </a:r>
            <a:endParaRPr lang="de-DE" sz="1600" b="1" dirty="0">
              <a:solidFill>
                <a:srgbClr val="00B0F0"/>
              </a:solidFill>
            </a:endParaRPr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3830959C-44F9-4DD6-97B6-7F2B9ABA466D}"/>
              </a:ext>
            </a:extLst>
          </p:cNvPr>
          <p:cNvSpPr txBox="1"/>
          <p:nvPr/>
        </p:nvSpPr>
        <p:spPr>
          <a:xfrm rot="3451915">
            <a:off x="5017414" y="4248589"/>
            <a:ext cx="966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rgbClr val="00B0F0"/>
                </a:solidFill>
              </a:rPr>
              <a:t>3x </a:t>
            </a:r>
            <a:r>
              <a:rPr lang="de-DE" sz="1600" b="1" dirty="0" err="1">
                <a:solidFill>
                  <a:srgbClr val="00B0F0"/>
                </a:solidFill>
              </a:rPr>
              <a:t>short</a:t>
            </a:r>
            <a:endParaRPr lang="de-DE" sz="1600" b="1" dirty="0">
              <a:solidFill>
                <a:srgbClr val="00B0F0"/>
              </a:solidFill>
            </a:endParaRPr>
          </a:p>
        </p:txBody>
      </p:sp>
      <p:sp>
        <p:nvSpPr>
          <p:cNvPr id="145" name="Textfeld 144">
            <a:extLst>
              <a:ext uri="{FF2B5EF4-FFF2-40B4-BE49-F238E27FC236}">
                <a16:creationId xmlns:a16="http://schemas.microsoft.com/office/drawing/2014/main" id="{580DDFAB-6349-4CC0-993C-E2DDD179394B}"/>
              </a:ext>
            </a:extLst>
          </p:cNvPr>
          <p:cNvSpPr txBox="1"/>
          <p:nvPr/>
        </p:nvSpPr>
        <p:spPr>
          <a:xfrm rot="3325792">
            <a:off x="6045664" y="4070326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rgbClr val="00B0F0"/>
                </a:solidFill>
              </a:rPr>
              <a:t>2x </a:t>
            </a:r>
            <a:r>
              <a:rPr lang="de-DE" sz="1600" b="1" dirty="0" err="1">
                <a:solidFill>
                  <a:srgbClr val="00B0F0"/>
                </a:solidFill>
              </a:rPr>
              <a:t>short</a:t>
            </a:r>
            <a:endParaRPr lang="de-DE" sz="1600" b="1" dirty="0">
              <a:solidFill>
                <a:srgbClr val="00B0F0"/>
              </a:solidFill>
            </a:endParaRPr>
          </a:p>
        </p:txBody>
      </p:sp>
      <p:sp>
        <p:nvSpPr>
          <p:cNvPr id="146" name="Textfeld 145">
            <a:extLst>
              <a:ext uri="{FF2B5EF4-FFF2-40B4-BE49-F238E27FC236}">
                <a16:creationId xmlns:a16="http://schemas.microsoft.com/office/drawing/2014/main" id="{4F0A0823-D7D4-4DEE-8238-A938B098BF12}"/>
              </a:ext>
            </a:extLst>
          </p:cNvPr>
          <p:cNvSpPr txBox="1"/>
          <p:nvPr/>
        </p:nvSpPr>
        <p:spPr>
          <a:xfrm>
            <a:off x="7998968" y="4094788"/>
            <a:ext cx="553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err="1">
                <a:solidFill>
                  <a:srgbClr val="00B0F0"/>
                </a:solidFill>
              </a:rPr>
              <a:t>long</a:t>
            </a:r>
            <a:endParaRPr lang="de-DE" sz="1600" b="1" dirty="0">
              <a:solidFill>
                <a:srgbClr val="00B0F0"/>
              </a:solidFill>
            </a:endParaRP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99E88B96-935D-444D-B273-E77A7E312C7D}"/>
              </a:ext>
            </a:extLst>
          </p:cNvPr>
          <p:cNvSpPr txBox="1"/>
          <p:nvPr/>
        </p:nvSpPr>
        <p:spPr>
          <a:xfrm>
            <a:off x="4605015" y="5551717"/>
            <a:ext cx="553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err="1">
                <a:solidFill>
                  <a:srgbClr val="00B0F0"/>
                </a:solidFill>
              </a:rPr>
              <a:t>long</a:t>
            </a:r>
            <a:endParaRPr lang="de-DE" sz="1600" b="1" dirty="0">
              <a:solidFill>
                <a:srgbClr val="00B0F0"/>
              </a:solidFill>
            </a:endParaRP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93C57134-A876-4824-BD61-A359BB209437}"/>
              </a:ext>
            </a:extLst>
          </p:cNvPr>
          <p:cNvSpPr txBox="1"/>
          <p:nvPr/>
        </p:nvSpPr>
        <p:spPr>
          <a:xfrm>
            <a:off x="4217140" y="1732664"/>
            <a:ext cx="328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rgbClr val="00B0F0"/>
                </a:solidFill>
              </a:rPr>
              <a:t>xl</a:t>
            </a:r>
          </a:p>
        </p:txBody>
      </p:sp>
      <p:sp>
        <p:nvSpPr>
          <p:cNvPr id="149" name="Textfeld 148">
            <a:extLst>
              <a:ext uri="{FF2B5EF4-FFF2-40B4-BE49-F238E27FC236}">
                <a16:creationId xmlns:a16="http://schemas.microsoft.com/office/drawing/2014/main" id="{9ED3113F-DB50-46DE-9D0D-DEDC0BAD97CA}"/>
              </a:ext>
            </a:extLst>
          </p:cNvPr>
          <p:cNvSpPr txBox="1"/>
          <p:nvPr/>
        </p:nvSpPr>
        <p:spPr>
          <a:xfrm>
            <a:off x="5768682" y="1744332"/>
            <a:ext cx="553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err="1">
                <a:solidFill>
                  <a:schemeClr val="accent2"/>
                </a:solidFill>
              </a:rPr>
              <a:t>long</a:t>
            </a:r>
            <a:endParaRPr lang="de-DE" sz="1600" b="1" dirty="0">
              <a:solidFill>
                <a:schemeClr val="accent2"/>
              </a:solidFill>
            </a:endParaRPr>
          </a:p>
        </p:txBody>
      </p:sp>
      <p:sp>
        <p:nvSpPr>
          <p:cNvPr id="150" name="Textfeld 149">
            <a:extLst>
              <a:ext uri="{FF2B5EF4-FFF2-40B4-BE49-F238E27FC236}">
                <a16:creationId xmlns:a16="http://schemas.microsoft.com/office/drawing/2014/main" id="{749E83C8-C427-4C6D-A874-1C26EC567F03}"/>
              </a:ext>
            </a:extLst>
          </p:cNvPr>
          <p:cNvSpPr txBox="1"/>
          <p:nvPr/>
        </p:nvSpPr>
        <p:spPr>
          <a:xfrm>
            <a:off x="1786062" y="3327140"/>
            <a:ext cx="1042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>
                <a:solidFill>
                  <a:srgbClr val="00B050"/>
                </a:solidFill>
              </a:rPr>
              <a:t>0111 1111</a:t>
            </a:r>
            <a:endParaRPr lang="de-DE" sz="1400" b="1" dirty="0">
              <a:solidFill>
                <a:srgbClr val="00B050"/>
              </a:solidFill>
            </a:endParaRPr>
          </a:p>
        </p:txBody>
      </p:sp>
      <p:sp>
        <p:nvSpPr>
          <p:cNvPr id="151" name="Textfeld 150">
            <a:extLst>
              <a:ext uri="{FF2B5EF4-FFF2-40B4-BE49-F238E27FC236}">
                <a16:creationId xmlns:a16="http://schemas.microsoft.com/office/drawing/2014/main" id="{1685C7C3-8680-43DF-8134-8DB665FF8BE5}"/>
              </a:ext>
            </a:extLst>
          </p:cNvPr>
          <p:cNvSpPr txBox="1"/>
          <p:nvPr/>
        </p:nvSpPr>
        <p:spPr>
          <a:xfrm>
            <a:off x="7643992" y="3568323"/>
            <a:ext cx="1042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solidFill>
                  <a:srgbClr val="00B050"/>
                </a:solidFill>
              </a:rPr>
              <a:t>0101 1111</a:t>
            </a:r>
          </a:p>
        </p:txBody>
      </p:sp>
      <p:sp>
        <p:nvSpPr>
          <p:cNvPr id="152" name="Textfeld 151">
            <a:extLst>
              <a:ext uri="{FF2B5EF4-FFF2-40B4-BE49-F238E27FC236}">
                <a16:creationId xmlns:a16="http://schemas.microsoft.com/office/drawing/2014/main" id="{81B2A26A-5C0C-448E-9DA7-A67CCE4F09F9}"/>
              </a:ext>
            </a:extLst>
          </p:cNvPr>
          <p:cNvSpPr txBox="1"/>
          <p:nvPr/>
        </p:nvSpPr>
        <p:spPr>
          <a:xfrm>
            <a:off x="3279827" y="5687644"/>
            <a:ext cx="1042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solidFill>
                  <a:srgbClr val="00B050"/>
                </a:solidFill>
              </a:rPr>
              <a:t>0101 0111</a:t>
            </a:r>
          </a:p>
        </p:txBody>
      </p:sp>
      <p:sp>
        <p:nvSpPr>
          <p:cNvPr id="153" name="Textfeld 152">
            <a:extLst>
              <a:ext uri="{FF2B5EF4-FFF2-40B4-BE49-F238E27FC236}">
                <a16:creationId xmlns:a16="http://schemas.microsoft.com/office/drawing/2014/main" id="{AD595640-7337-4D71-9014-A564944E826F}"/>
              </a:ext>
            </a:extLst>
          </p:cNvPr>
          <p:cNvSpPr txBox="1"/>
          <p:nvPr/>
        </p:nvSpPr>
        <p:spPr>
          <a:xfrm>
            <a:off x="4967753" y="5244951"/>
            <a:ext cx="1042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solidFill>
                  <a:srgbClr val="00B050"/>
                </a:solidFill>
              </a:rPr>
              <a:t>1010 1000</a:t>
            </a:r>
          </a:p>
        </p:txBody>
      </p:sp>
      <p:sp>
        <p:nvSpPr>
          <p:cNvPr id="154" name="Textfeld 153">
            <a:extLst>
              <a:ext uri="{FF2B5EF4-FFF2-40B4-BE49-F238E27FC236}">
                <a16:creationId xmlns:a16="http://schemas.microsoft.com/office/drawing/2014/main" id="{C38E10DD-0132-46FB-A25D-E807956CDF2D}"/>
              </a:ext>
            </a:extLst>
          </p:cNvPr>
          <p:cNvSpPr txBox="1"/>
          <p:nvPr/>
        </p:nvSpPr>
        <p:spPr>
          <a:xfrm>
            <a:off x="6803039" y="4739464"/>
            <a:ext cx="1042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solidFill>
                  <a:srgbClr val="00B050"/>
                </a:solidFill>
              </a:rPr>
              <a:t>1010 0000</a:t>
            </a:r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CBF8BC27-20EE-49CF-9B56-F474D309C020}"/>
              </a:ext>
            </a:extLst>
          </p:cNvPr>
          <p:cNvSpPr txBox="1"/>
          <p:nvPr/>
        </p:nvSpPr>
        <p:spPr>
          <a:xfrm>
            <a:off x="2548573" y="4425237"/>
            <a:ext cx="1042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solidFill>
                  <a:srgbClr val="00B050"/>
                </a:solidFill>
              </a:rPr>
              <a:t>1000 0000</a:t>
            </a:r>
          </a:p>
        </p:txBody>
      </p:sp>
      <p:sp>
        <p:nvSpPr>
          <p:cNvPr id="156" name="Textfeld 155">
            <a:extLst>
              <a:ext uri="{FF2B5EF4-FFF2-40B4-BE49-F238E27FC236}">
                <a16:creationId xmlns:a16="http://schemas.microsoft.com/office/drawing/2014/main" id="{BCA82DA8-0859-41E2-9D89-975E95DA6E24}"/>
              </a:ext>
            </a:extLst>
          </p:cNvPr>
          <p:cNvSpPr txBox="1"/>
          <p:nvPr/>
        </p:nvSpPr>
        <p:spPr>
          <a:xfrm>
            <a:off x="6248174" y="2091642"/>
            <a:ext cx="1042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solidFill>
                  <a:srgbClr val="FF0000"/>
                </a:solidFill>
              </a:rPr>
              <a:t>1010 1010</a:t>
            </a:r>
          </a:p>
        </p:txBody>
      </p:sp>
      <p:sp>
        <p:nvSpPr>
          <p:cNvPr id="157" name="Textfeld 156">
            <a:extLst>
              <a:ext uri="{FF2B5EF4-FFF2-40B4-BE49-F238E27FC236}">
                <a16:creationId xmlns:a16="http://schemas.microsoft.com/office/drawing/2014/main" id="{EA9C0256-3388-4683-B5FB-DA005B185D1C}"/>
              </a:ext>
            </a:extLst>
          </p:cNvPr>
          <p:cNvSpPr txBox="1"/>
          <p:nvPr/>
        </p:nvSpPr>
        <p:spPr>
          <a:xfrm>
            <a:off x="4580300" y="3698759"/>
            <a:ext cx="1042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solidFill>
                  <a:srgbClr val="FF0000"/>
                </a:solidFill>
              </a:rPr>
              <a:t>1000 0000</a:t>
            </a:r>
          </a:p>
        </p:txBody>
      </p:sp>
      <p:sp>
        <p:nvSpPr>
          <p:cNvPr id="49" name="Rechteck: abgerundete Ecken 48">
            <a:extLst>
              <a:ext uri="{FF2B5EF4-FFF2-40B4-BE49-F238E27FC236}">
                <a16:creationId xmlns:a16="http://schemas.microsoft.com/office/drawing/2014/main" id="{8DC55E30-EB22-44B7-B69D-1D656BC50462}"/>
              </a:ext>
            </a:extLst>
          </p:cNvPr>
          <p:cNvSpPr/>
          <p:nvPr/>
        </p:nvSpPr>
        <p:spPr>
          <a:xfrm>
            <a:off x="4052528" y="2244315"/>
            <a:ext cx="924133" cy="65058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AboutTo-WakeUp</a:t>
            </a:r>
            <a:endParaRPr lang="de-DE" sz="1600" dirty="0">
              <a:solidFill>
                <a:schemeClr val="tx1"/>
              </a:solidFill>
            </a:endParaRPr>
          </a:p>
          <a:p>
            <a:pPr algn="ctr"/>
            <a:endParaRPr lang="de-DE" sz="1600" dirty="0">
              <a:solidFill>
                <a:schemeClr val="tx1"/>
              </a:solidFill>
            </a:endParaRPr>
          </a:p>
        </p:txBody>
      </p:sp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46371498-02AE-4A16-873C-4B7A015308E8}"/>
              </a:ext>
            </a:extLst>
          </p:cNvPr>
          <p:cNvCxnSpPr>
            <a:cxnSpLocks/>
            <a:stCxn id="49" idx="2"/>
            <a:endCxn id="5" idx="0"/>
          </p:cNvCxnSpPr>
          <p:nvPr/>
        </p:nvCxnSpPr>
        <p:spPr>
          <a:xfrm rot="16200000" flipH="1">
            <a:off x="4585944" y="2823548"/>
            <a:ext cx="405973" cy="548670"/>
          </a:xfrm>
          <a:prstGeom prst="curvedConnector3">
            <a:avLst>
              <a:gd name="adj1" fmla="val 50000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hteck: abgerundete Ecken 56">
            <a:extLst>
              <a:ext uri="{FF2B5EF4-FFF2-40B4-BE49-F238E27FC236}">
                <a16:creationId xmlns:a16="http://schemas.microsoft.com/office/drawing/2014/main" id="{C7445921-74A4-4E94-BA78-89AE4445C008}"/>
              </a:ext>
            </a:extLst>
          </p:cNvPr>
          <p:cNvSpPr/>
          <p:nvPr/>
        </p:nvSpPr>
        <p:spPr>
          <a:xfrm>
            <a:off x="8000853" y="1510892"/>
            <a:ext cx="924133" cy="65058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PwrDn</a:t>
            </a:r>
            <a:endParaRPr lang="de-DE" sz="1600" dirty="0">
              <a:solidFill>
                <a:schemeClr val="tx1"/>
              </a:solidFill>
            </a:endParaRPr>
          </a:p>
        </p:txBody>
      </p:sp>
      <p:cxnSp>
        <p:nvCxnSpPr>
          <p:cNvPr id="58" name="Verbinder: gekrümmt 57">
            <a:extLst>
              <a:ext uri="{FF2B5EF4-FFF2-40B4-BE49-F238E27FC236}">
                <a16:creationId xmlns:a16="http://schemas.microsoft.com/office/drawing/2014/main" id="{075D2553-C9C7-4611-B4C0-499F7E7B6956}"/>
              </a:ext>
            </a:extLst>
          </p:cNvPr>
          <p:cNvCxnSpPr>
            <a:cxnSpLocks/>
            <a:stCxn id="7" idx="3"/>
            <a:endCxn id="57" idx="1"/>
          </p:cNvCxnSpPr>
          <p:nvPr/>
        </p:nvCxnSpPr>
        <p:spPr>
          <a:xfrm flipV="1">
            <a:off x="7203750" y="1836183"/>
            <a:ext cx="797103" cy="187789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Verbinder: gekrümmt 83">
            <a:extLst>
              <a:ext uri="{FF2B5EF4-FFF2-40B4-BE49-F238E27FC236}">
                <a16:creationId xmlns:a16="http://schemas.microsoft.com/office/drawing/2014/main" id="{D1184EB2-0C13-4514-A50A-36EFD71914C1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 rot="5400000">
            <a:off x="5426672" y="1985857"/>
            <a:ext cx="951607" cy="1678419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>
            <a:extLst>
              <a:ext uri="{FF2B5EF4-FFF2-40B4-BE49-F238E27FC236}">
                <a16:creationId xmlns:a16="http://schemas.microsoft.com/office/drawing/2014/main" id="{72271442-1FF0-4D8E-8C07-018AB36659AB}"/>
              </a:ext>
            </a:extLst>
          </p:cNvPr>
          <p:cNvSpPr/>
          <p:nvPr/>
        </p:nvSpPr>
        <p:spPr>
          <a:xfrm>
            <a:off x="4031996" y="2636977"/>
            <a:ext cx="9156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dirty="0">
                <a:solidFill>
                  <a:srgbClr val="FF0000"/>
                </a:solidFill>
              </a:rPr>
              <a:t>1</a:t>
            </a:r>
            <a:r>
              <a:rPr lang="de-DE" sz="1400" b="1" dirty="0">
                <a:solidFill>
                  <a:srgbClr val="00B050"/>
                </a:solidFill>
              </a:rPr>
              <a:t>1</a:t>
            </a:r>
            <a:r>
              <a:rPr lang="de-DE" sz="1400" b="1" dirty="0">
                <a:solidFill>
                  <a:srgbClr val="FF0000"/>
                </a:solidFill>
              </a:rPr>
              <a:t>1</a:t>
            </a:r>
            <a:r>
              <a:rPr lang="de-DE" sz="1400" b="1" dirty="0">
                <a:solidFill>
                  <a:srgbClr val="00B050"/>
                </a:solidFill>
              </a:rPr>
              <a:t>10000</a:t>
            </a:r>
            <a:endParaRPr lang="de-DE" dirty="0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B07AABEE-B607-4E09-A90F-8C4398825CAB}"/>
              </a:ext>
            </a:extLst>
          </p:cNvPr>
          <p:cNvSpPr/>
          <p:nvPr/>
        </p:nvSpPr>
        <p:spPr>
          <a:xfrm>
            <a:off x="0" y="0"/>
            <a:ext cx="12192000" cy="4054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36000" rIns="36000" bIns="36000" numCol="2" rtlCol="0" anchor="ctr"/>
          <a:lstStyle/>
          <a:p>
            <a:r>
              <a:rPr lang="de-DE" sz="1600" dirty="0" err="1">
                <a:solidFill>
                  <a:schemeClr val="tx1"/>
                </a:solidFill>
              </a:rPr>
              <a:t>RaspiGarden</a:t>
            </a:r>
            <a:r>
              <a:rPr lang="de-DE" sz="1600" dirty="0">
                <a:solidFill>
                  <a:schemeClr val="tx1"/>
                </a:solidFill>
              </a:rPr>
              <a:t>	Button User Interface</a:t>
            </a:r>
          </a:p>
          <a:p>
            <a:endParaRPr lang="de-DE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460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C960DED-24C5-4414-914B-AC467205B239}"/>
              </a:ext>
            </a:extLst>
          </p:cNvPr>
          <p:cNvCxnSpPr/>
          <p:nvPr/>
        </p:nvCxnSpPr>
        <p:spPr>
          <a:xfrm>
            <a:off x="892460" y="1849202"/>
            <a:ext cx="7679267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E95E6D8C-611F-4992-AE02-24C9D0DF4581}"/>
              </a:ext>
            </a:extLst>
          </p:cNvPr>
          <p:cNvCxnSpPr/>
          <p:nvPr/>
        </p:nvCxnSpPr>
        <p:spPr>
          <a:xfrm>
            <a:off x="1154926" y="1171860"/>
            <a:ext cx="0" cy="2116667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132A676B-AFE8-47E8-A733-DD9A75E6393F}"/>
              </a:ext>
            </a:extLst>
          </p:cNvPr>
          <p:cNvCxnSpPr/>
          <p:nvPr/>
        </p:nvCxnSpPr>
        <p:spPr>
          <a:xfrm>
            <a:off x="1787617" y="1171860"/>
            <a:ext cx="0" cy="2116667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B6C64E09-C42F-4A96-8DD3-B2D1D617D58D}"/>
              </a:ext>
            </a:extLst>
          </p:cNvPr>
          <p:cNvCxnSpPr/>
          <p:nvPr/>
        </p:nvCxnSpPr>
        <p:spPr>
          <a:xfrm>
            <a:off x="2420308" y="1171860"/>
            <a:ext cx="0" cy="2116667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E322538-B5D4-45D8-8275-915A06569A37}"/>
              </a:ext>
            </a:extLst>
          </p:cNvPr>
          <p:cNvCxnSpPr/>
          <p:nvPr/>
        </p:nvCxnSpPr>
        <p:spPr>
          <a:xfrm>
            <a:off x="3052999" y="1171860"/>
            <a:ext cx="0" cy="2116667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D0490496-4EB0-4100-AC6F-D50610BFFEC3}"/>
              </a:ext>
            </a:extLst>
          </p:cNvPr>
          <p:cNvCxnSpPr/>
          <p:nvPr/>
        </p:nvCxnSpPr>
        <p:spPr>
          <a:xfrm>
            <a:off x="3685690" y="1171860"/>
            <a:ext cx="0" cy="2116667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D5B02F3-68E2-4E1C-B312-65BCB8759171}"/>
              </a:ext>
            </a:extLst>
          </p:cNvPr>
          <p:cNvCxnSpPr/>
          <p:nvPr/>
        </p:nvCxnSpPr>
        <p:spPr>
          <a:xfrm>
            <a:off x="4318381" y="1171860"/>
            <a:ext cx="0" cy="2116667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A39E89DE-CDA6-46F9-A864-AFBA2E3C9E48}"/>
              </a:ext>
            </a:extLst>
          </p:cNvPr>
          <p:cNvCxnSpPr/>
          <p:nvPr/>
        </p:nvCxnSpPr>
        <p:spPr>
          <a:xfrm>
            <a:off x="4951072" y="1171860"/>
            <a:ext cx="0" cy="2116667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C288093A-253A-466A-8705-B53D254E1E95}"/>
              </a:ext>
            </a:extLst>
          </p:cNvPr>
          <p:cNvCxnSpPr/>
          <p:nvPr/>
        </p:nvCxnSpPr>
        <p:spPr>
          <a:xfrm>
            <a:off x="5583763" y="1171860"/>
            <a:ext cx="0" cy="2116667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2671D127-72AA-4DE7-AED4-09650D312C73}"/>
              </a:ext>
            </a:extLst>
          </p:cNvPr>
          <p:cNvCxnSpPr/>
          <p:nvPr/>
        </p:nvCxnSpPr>
        <p:spPr>
          <a:xfrm>
            <a:off x="6216454" y="1171860"/>
            <a:ext cx="0" cy="2116667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480D03DF-7E76-4AD7-BB0C-41DBD3D3D8B3}"/>
              </a:ext>
            </a:extLst>
          </p:cNvPr>
          <p:cNvCxnSpPr/>
          <p:nvPr/>
        </p:nvCxnSpPr>
        <p:spPr>
          <a:xfrm>
            <a:off x="6849145" y="1171860"/>
            <a:ext cx="0" cy="2116667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FA2C9FF7-9D11-489D-9F9C-B1444AF7BF55}"/>
              </a:ext>
            </a:extLst>
          </p:cNvPr>
          <p:cNvCxnSpPr/>
          <p:nvPr/>
        </p:nvCxnSpPr>
        <p:spPr>
          <a:xfrm>
            <a:off x="7481836" y="1171860"/>
            <a:ext cx="0" cy="2116667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146B134-A9EB-482F-B21C-D242A6CD2615}"/>
              </a:ext>
            </a:extLst>
          </p:cNvPr>
          <p:cNvCxnSpPr/>
          <p:nvPr/>
        </p:nvCxnSpPr>
        <p:spPr>
          <a:xfrm>
            <a:off x="8114526" y="1171860"/>
            <a:ext cx="0" cy="2116667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>
            <a:extLst>
              <a:ext uri="{FF2B5EF4-FFF2-40B4-BE49-F238E27FC236}">
                <a16:creationId xmlns:a16="http://schemas.microsoft.com/office/drawing/2014/main" id="{7E68DCD7-350F-4E8F-822E-CAC3CDFF5F72}"/>
              </a:ext>
            </a:extLst>
          </p:cNvPr>
          <p:cNvSpPr/>
          <p:nvPr/>
        </p:nvSpPr>
        <p:spPr>
          <a:xfrm>
            <a:off x="1569793" y="1493602"/>
            <a:ext cx="1025950" cy="3555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E1F3C372-61E6-4084-A8DA-2CACD161EB37}"/>
              </a:ext>
            </a:extLst>
          </p:cNvPr>
          <p:cNvSpPr/>
          <p:nvPr/>
        </p:nvSpPr>
        <p:spPr>
          <a:xfrm>
            <a:off x="3867389" y="1493602"/>
            <a:ext cx="902791" cy="3555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D3588EA2-5022-4975-BD43-9121F57EE2C1}"/>
              </a:ext>
            </a:extLst>
          </p:cNvPr>
          <p:cNvSpPr txBox="1"/>
          <p:nvPr/>
        </p:nvSpPr>
        <p:spPr>
          <a:xfrm>
            <a:off x="349732" y="802528"/>
            <a:ext cx="811267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state</a:t>
            </a:r>
            <a:r>
              <a:rPr lang="de-DE" dirty="0"/>
              <a:t>      0          1                     2                      3           4                                              0</a:t>
            </a:r>
          </a:p>
          <a:p>
            <a:r>
              <a:rPr lang="de-DE" dirty="0">
                <a:solidFill>
                  <a:schemeClr val="accent6"/>
                </a:solidFill>
              </a:rPr>
              <a:t>Return   0                                                                                                          0          2          0</a:t>
            </a:r>
          </a:p>
          <a:p>
            <a:endParaRPr lang="de-DE" dirty="0">
              <a:solidFill>
                <a:schemeClr val="accent6"/>
              </a:solidFill>
            </a:endParaRPr>
          </a:p>
          <a:p>
            <a:endParaRPr lang="de-DE" dirty="0">
              <a:solidFill>
                <a:schemeClr val="accent6"/>
              </a:solidFill>
            </a:endParaRPr>
          </a:p>
          <a:p>
            <a:endParaRPr lang="de-DE" dirty="0">
              <a:solidFill>
                <a:schemeClr val="accent6"/>
              </a:solidFill>
            </a:endParaRPr>
          </a:p>
          <a:p>
            <a:r>
              <a:rPr lang="de-DE" dirty="0" err="1">
                <a:solidFill>
                  <a:srgbClr val="7030A0"/>
                </a:solidFill>
              </a:rPr>
              <a:t>tLong</a:t>
            </a:r>
            <a:endParaRPr lang="de-DE" dirty="0">
              <a:solidFill>
                <a:srgbClr val="7030A0"/>
              </a:solidFill>
            </a:endParaRPr>
          </a:p>
          <a:p>
            <a:r>
              <a:rPr lang="de-DE" dirty="0" err="1">
                <a:solidFill>
                  <a:srgbClr val="FFC000"/>
                </a:solidFill>
              </a:rPr>
              <a:t>tShort</a:t>
            </a:r>
            <a:endParaRPr lang="de-DE" dirty="0">
              <a:solidFill>
                <a:srgbClr val="FFC000"/>
              </a:solidFill>
            </a:endParaRPr>
          </a:p>
          <a:p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24" name="Rechtwinkliges Dreieck 23">
            <a:extLst>
              <a:ext uri="{FF2B5EF4-FFF2-40B4-BE49-F238E27FC236}">
                <a16:creationId xmlns:a16="http://schemas.microsoft.com/office/drawing/2014/main" id="{F51272BC-13EA-4863-8A5B-C0F75D41654B}"/>
              </a:ext>
            </a:extLst>
          </p:cNvPr>
          <p:cNvSpPr/>
          <p:nvPr/>
        </p:nvSpPr>
        <p:spPr>
          <a:xfrm flipH="1">
            <a:off x="5015726" y="1853670"/>
            <a:ext cx="2252125" cy="753046"/>
          </a:xfrm>
          <a:prstGeom prst="rt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25" name="Rechtwinkliges Dreieck 24">
            <a:extLst>
              <a:ext uri="{FF2B5EF4-FFF2-40B4-BE49-F238E27FC236}">
                <a16:creationId xmlns:a16="http://schemas.microsoft.com/office/drawing/2014/main" id="{9BAE7C75-EA59-479E-9011-0AC458D7CF9A}"/>
              </a:ext>
            </a:extLst>
          </p:cNvPr>
          <p:cNvSpPr/>
          <p:nvPr/>
        </p:nvSpPr>
        <p:spPr>
          <a:xfrm flipH="1">
            <a:off x="3116883" y="2218526"/>
            <a:ext cx="1201477" cy="388190"/>
          </a:xfrm>
          <a:prstGeom prst="rt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26" name="Rechtwinkliges Dreieck 25">
            <a:extLst>
              <a:ext uri="{FF2B5EF4-FFF2-40B4-BE49-F238E27FC236}">
                <a16:creationId xmlns:a16="http://schemas.microsoft.com/office/drawing/2014/main" id="{162C6895-18CB-4628-B8AB-E9D61BF52DF7}"/>
              </a:ext>
            </a:extLst>
          </p:cNvPr>
          <p:cNvSpPr/>
          <p:nvPr/>
        </p:nvSpPr>
        <p:spPr>
          <a:xfrm flipH="1">
            <a:off x="1787588" y="2416932"/>
            <a:ext cx="1264616" cy="177309"/>
          </a:xfrm>
          <a:prstGeom prst="rtTriangl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27" name="Rechtwinkliges Dreieck 26">
            <a:extLst>
              <a:ext uri="{FF2B5EF4-FFF2-40B4-BE49-F238E27FC236}">
                <a16:creationId xmlns:a16="http://schemas.microsoft.com/office/drawing/2014/main" id="{E1C985C4-10D0-4DDE-8DB4-D3AF45C5D427}"/>
              </a:ext>
            </a:extLst>
          </p:cNvPr>
          <p:cNvSpPr/>
          <p:nvPr/>
        </p:nvSpPr>
        <p:spPr>
          <a:xfrm flipH="1">
            <a:off x="4356841" y="2526551"/>
            <a:ext cx="594202" cy="80165"/>
          </a:xfrm>
          <a:prstGeom prst="rtTriangl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9549DBB8-805E-44C8-99A4-4151A473ECA8}"/>
              </a:ext>
            </a:extLst>
          </p:cNvPr>
          <p:cNvSpPr/>
          <p:nvPr/>
        </p:nvSpPr>
        <p:spPr>
          <a:xfrm>
            <a:off x="0" y="0"/>
            <a:ext cx="12192000" cy="4054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36000" rIns="36000" bIns="36000" numCol="2" rtlCol="0" anchor="ctr"/>
          <a:lstStyle/>
          <a:p>
            <a:r>
              <a:rPr lang="de-DE" sz="1600" dirty="0" err="1">
                <a:solidFill>
                  <a:schemeClr val="tx1"/>
                </a:solidFill>
              </a:rPr>
              <a:t>RaspiGarden</a:t>
            </a:r>
            <a:r>
              <a:rPr lang="de-DE" sz="1600" dirty="0">
                <a:solidFill>
                  <a:schemeClr val="tx1"/>
                </a:solidFill>
              </a:rPr>
              <a:t>	</a:t>
            </a:r>
            <a:r>
              <a:rPr lang="de-DE" sz="1600" dirty="0" err="1">
                <a:solidFill>
                  <a:schemeClr val="tx1"/>
                </a:solidFill>
              </a:rPr>
              <a:t>GoButton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StateMashine</a:t>
            </a:r>
            <a:endParaRPr lang="de-DE" sz="1600" dirty="0">
              <a:solidFill>
                <a:schemeClr val="tx1"/>
              </a:solidFill>
            </a:endParaRPr>
          </a:p>
          <a:p>
            <a:endParaRPr lang="de-DE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404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9549DBB8-805E-44C8-99A4-4151A473ECA8}"/>
              </a:ext>
            </a:extLst>
          </p:cNvPr>
          <p:cNvSpPr/>
          <p:nvPr/>
        </p:nvSpPr>
        <p:spPr>
          <a:xfrm>
            <a:off x="0" y="0"/>
            <a:ext cx="12192000" cy="4054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36000" rIns="36000" bIns="36000" numCol="2" rtlCol="0" anchor="ctr"/>
          <a:lstStyle/>
          <a:p>
            <a:r>
              <a:rPr lang="de-DE" sz="1600" dirty="0" err="1">
                <a:solidFill>
                  <a:schemeClr val="tx1"/>
                </a:solidFill>
              </a:rPr>
              <a:t>RaspiGarden</a:t>
            </a:r>
            <a:r>
              <a:rPr lang="de-DE" sz="1600" dirty="0">
                <a:solidFill>
                  <a:schemeClr val="tx1"/>
                </a:solidFill>
              </a:rPr>
              <a:t>	Heizung</a:t>
            </a:r>
          </a:p>
          <a:p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855B8142-D092-4381-A40C-4AD6E2880366}"/>
              </a:ext>
            </a:extLst>
          </p:cNvPr>
          <p:cNvSpPr/>
          <p:nvPr/>
        </p:nvSpPr>
        <p:spPr>
          <a:xfrm>
            <a:off x="162847" y="597953"/>
            <a:ext cx="46371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hlinkClick r:id="rId2"/>
              </a:rPr>
              <a:t>http://www.kelco.rs/katalog/images/17670.pdf</a:t>
            </a:r>
            <a:endParaRPr lang="de-DE" dirty="0"/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D881672-8C36-4CB5-A239-1F1AA95543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617" t="26667" r="31265" b="8719"/>
          <a:stretch/>
        </p:blipFill>
        <p:spPr>
          <a:xfrm>
            <a:off x="162847" y="1436795"/>
            <a:ext cx="4281543" cy="443124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1EBC20A-27F2-4178-A3CE-ABFF305641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617" t="24627" r="46971"/>
          <a:stretch/>
        </p:blipFill>
        <p:spPr>
          <a:xfrm>
            <a:off x="5927464" y="597953"/>
            <a:ext cx="2850776" cy="62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691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solidFill>
            <a:schemeClr val="tx1"/>
          </a:solidFill>
        </a:ln>
      </a:spPr>
      <a:bodyPr lIns="36000" tIns="36000" rIns="36000" bIns="36000" rtlCol="0" anchor="ctr"/>
      <a:lstStyle>
        <a:defPPr algn="ctr"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rgbClr val="00B0F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168</Words>
  <Application>Microsoft Office PowerPoint</Application>
  <PresentationFormat>Breitbild</PresentationFormat>
  <Paragraphs>58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Holger Steffens</dc:creator>
  <cp:lastModifiedBy>Holger Steffens</cp:lastModifiedBy>
  <cp:revision>37</cp:revision>
  <dcterms:created xsi:type="dcterms:W3CDTF">2018-08-12T08:01:26Z</dcterms:created>
  <dcterms:modified xsi:type="dcterms:W3CDTF">2022-05-11T19:20:41Z</dcterms:modified>
</cp:coreProperties>
</file>