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9CE8-EA1F-42F1-A336-53BB102E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1609A-F2F5-464B-9B77-FF2A3F257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A7ADE-8392-49CA-8EF6-3FE703B9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0A7EA-B4F5-499E-8E2D-2B3E5A2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46947-F99D-4EA2-9D88-D252799E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904FC-570B-4574-844C-C0266E8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2458C3-2CE2-445C-B57D-A95917D2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4D78B-E56D-4657-ADD2-A2F94D2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5CCE-A531-4D4A-9905-DAC2F54D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5F099-BB3C-431C-A99F-6E280443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D006B0-70B4-401B-B3F4-21BDC0B09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65F09-4793-4320-9ADA-AC994682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79780-CFB7-4FEC-A89F-53CB3163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3D252-6C66-4CB7-AE49-8E7FCA2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063C3-4FBD-4570-88A1-93A4EBCC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856D5-44B4-4265-BD7F-BBD5A2F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AE1A6-C024-4FB1-ACDB-00247CBB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1F2C2-952A-40A3-9F48-0178C20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8F393-AF7E-440C-9A13-C0AF7CB8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D0CFD-1A88-4FE0-8089-B7EA372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4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9606B-9617-42C2-85FA-B0EEDDA0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CA5E3-DE83-4AE7-8C13-54A27EA6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DFFEE-202E-478C-B41C-E8601001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A53FF-FB6B-44C1-8D03-75512C1C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CE5E-D6D1-4AE9-8BE8-D11502BE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CD257-6966-4791-85CA-CBCBD969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99A0E-9CFA-451B-84A5-DCD3B8CFE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95AB0-A656-43C4-9170-F76A8DB5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38736-3EDB-4806-BDA3-12031F7C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4D97E-8DE6-4FFD-AE43-9FB3F42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DA9604-4D18-4AE4-A740-A20CD773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47CF0-1783-4A86-9EF4-9680A315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E226E-A17A-45C9-B8F0-1A21F045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618A6-2ED6-4924-9E72-3F180AC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E4A5C-F732-47C0-B851-B27DAC3F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3A0907-6141-436D-A4F9-34A19BDD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BF631E-EDA5-4590-82F1-BF2A606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6FEE17-F931-4C9B-9EDE-3E11904D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6FAAD0-333F-42CA-8FD3-DB6F439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7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DEAD-E831-4309-86CF-4505BB16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9E60EC-3DE0-466A-B6C2-F57DAAFE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392CA1-3DBF-408C-B64F-1E190A1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FA322B-9153-4BBC-A510-1D2C9BC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8BF378-007F-401E-8BB3-FB62E97B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6EC241-78A5-4D56-9B0D-48FD49D7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0FD4DF-C1AE-47DA-BC80-B6C2634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2C062-03E1-43A4-A334-1517233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CE537-197A-4CB8-AA3A-0A75525A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37972F-031A-4E12-B22A-E9D98EA8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09993-41CF-4B17-8AB0-BC909D24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044F4-3B99-4FAD-B6FD-C1B1CA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6FCAA-7B01-483A-8FF1-BC1C1199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BEF6E-CCBD-4B7E-BCA1-6EE972F3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9AB6B5-E4E7-4136-95A6-932ACC7DC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8D0F1B-FD95-44A8-A7CF-D7A9E28D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ACEDA-7DA5-4427-BAF2-E48876F9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D8030-1814-4A91-8037-D334B917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6763F7-53A5-4C68-991B-53CB210A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01405E-B638-478C-A718-AAFD86E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45F39-CB39-4B4C-B35C-61B22743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83919-5C7C-482E-97A2-68963223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D9E1-CF1C-43A9-A41C-5B72779BD220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BAD6-6F94-4766-8278-217D1DD1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03201-1AE1-4313-9E3B-5E5C75081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lco.rs/katalog/images/1767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id="{1DD34B64-CA51-4E32-917C-0DBE622C6A78}"/>
              </a:ext>
            </a:extLst>
          </p:cNvPr>
          <p:cNvCxnSpPr>
            <a:cxnSpLocks/>
            <a:stCxn id="87" idx="1"/>
            <a:endCxn id="5" idx="2"/>
          </p:cNvCxnSpPr>
          <p:nvPr/>
        </p:nvCxnSpPr>
        <p:spPr>
          <a:xfrm rot="10800000" flipH="1">
            <a:off x="4990325" y="3951452"/>
            <a:ext cx="72939" cy="1211132"/>
          </a:xfrm>
          <a:prstGeom prst="curvedConnector4">
            <a:avLst>
              <a:gd name="adj1" fmla="val -313413"/>
              <a:gd name="adj2" fmla="val 6342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3BC041FB-5D90-4615-B65C-1966502A1DD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032992" y="2054245"/>
            <a:ext cx="1276898" cy="121635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1BCF68-486A-424D-985C-C16254FB561E}"/>
              </a:ext>
            </a:extLst>
          </p:cNvPr>
          <p:cNvSpPr/>
          <p:nvPr/>
        </p:nvSpPr>
        <p:spPr>
          <a:xfrm>
            <a:off x="2579725" y="4010362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-Rain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3AAE4B0-A8CD-4FE1-94D0-CE45E6B1428B}"/>
              </a:ext>
            </a:extLst>
          </p:cNvPr>
          <p:cNvSpPr/>
          <p:nvPr/>
        </p:nvSpPr>
        <p:spPr>
          <a:xfrm>
            <a:off x="4601198" y="3300870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Awake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DFF10F-2B97-461C-ABCF-381DA4B1836D}"/>
              </a:ext>
            </a:extLst>
          </p:cNvPr>
          <p:cNvSpPr/>
          <p:nvPr/>
        </p:nvSpPr>
        <p:spPr>
          <a:xfrm>
            <a:off x="4250283" y="962449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Asleep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0201F0-F423-4D79-8339-B8A348DEF35C}"/>
              </a:ext>
            </a:extLst>
          </p:cNvPr>
          <p:cNvSpPr/>
          <p:nvPr/>
        </p:nvSpPr>
        <p:spPr>
          <a:xfrm>
            <a:off x="6279617" y="1698681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AboutTo-PwrDn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1CB8592-3ACB-48FF-ABA4-38298B6A1B55}"/>
              </a:ext>
            </a:extLst>
          </p:cNvPr>
          <p:cNvSpPr/>
          <p:nvPr/>
        </p:nvSpPr>
        <p:spPr>
          <a:xfrm>
            <a:off x="6824186" y="4335653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-Random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E44A9-F751-43C7-8A59-414172F7E489}"/>
              </a:ext>
            </a:extLst>
          </p:cNvPr>
          <p:cNvSpPr/>
          <p:nvPr/>
        </p:nvSpPr>
        <p:spPr>
          <a:xfrm>
            <a:off x="1798576" y="2921791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Raining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305C8BEC-795E-4CEC-8B81-CEF02F74DB0E}"/>
              </a:ext>
            </a:extLst>
          </p:cNvPr>
          <p:cNvCxnSpPr>
            <a:stCxn id="4" idx="1"/>
            <a:endCxn id="9" idx="2"/>
          </p:cNvCxnSpPr>
          <p:nvPr/>
        </p:nvCxnSpPr>
        <p:spPr>
          <a:xfrm rot="10800000">
            <a:off x="2260643" y="3572373"/>
            <a:ext cx="319082" cy="763280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ECF444D-9F12-4C29-9F75-41555356903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503858" y="3626161"/>
            <a:ext cx="1097340" cy="709492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DF8B2F76-CD29-4C4C-90B7-AD56367243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25331" y="3626161"/>
            <a:ext cx="1298855" cy="1034783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AB12ABB-ED7A-4347-B777-5C2823A0DE2F}"/>
              </a:ext>
            </a:extLst>
          </p:cNvPr>
          <p:cNvSpPr/>
          <p:nvPr/>
        </p:nvSpPr>
        <p:spPr>
          <a:xfrm>
            <a:off x="7643992" y="3167680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Random</a:t>
            </a:r>
          </a:p>
        </p:txBody>
      </p: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49785124-0D17-4797-912D-B17FDFDC6182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 flipV="1">
            <a:off x="7748319" y="3818262"/>
            <a:ext cx="357740" cy="842682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A5678CC2-5272-4C9C-9147-8E7627FF0E85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6051046" y="3100446"/>
            <a:ext cx="709492" cy="176092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A364712-79B0-4B93-9741-29DCC54DDDD9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rot="10800000" flipV="1">
            <a:off x="5525332" y="3492971"/>
            <a:ext cx="2118661" cy="13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4268B6FE-2C87-457A-9F66-8327A8365959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5400000" flipH="1" flipV="1">
            <a:off x="4112275" y="2238730"/>
            <a:ext cx="2013130" cy="111151"/>
          </a:xfrm>
          <a:prstGeom prst="curvedConnector4">
            <a:avLst>
              <a:gd name="adj1" fmla="val 41921"/>
              <a:gd name="adj2" fmla="val 305666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3814D592-A647-4CBC-AA91-56D348D38C5A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629395" y="3038559"/>
            <a:ext cx="384201" cy="1559406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9D4A24EB-84B3-41CE-8619-C4BB43DCB62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722709" y="3247082"/>
            <a:ext cx="1878489" cy="3790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4B93F9BD-68A0-46D3-8306-1776A5EE2168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 rot="5400000">
            <a:off x="4297831" y="1829796"/>
            <a:ext cx="631284" cy="19775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D5C7292C-E528-45F2-B978-8D9FD91C9DE2}"/>
              </a:ext>
            </a:extLst>
          </p:cNvPr>
          <p:cNvSpPr/>
          <p:nvPr/>
        </p:nvSpPr>
        <p:spPr>
          <a:xfrm>
            <a:off x="3204173" y="5307367"/>
            <a:ext cx="1042219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Loading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control.txt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E11A980-CDA5-4B3A-BA2C-4A9A3C47C90B}"/>
              </a:ext>
            </a:extLst>
          </p:cNvPr>
          <p:cNvSpPr/>
          <p:nvPr/>
        </p:nvSpPr>
        <p:spPr>
          <a:xfrm>
            <a:off x="4990326" y="4837293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-Load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88" name="Verbinder: gekrümmt 87">
            <a:extLst>
              <a:ext uri="{FF2B5EF4-FFF2-40B4-BE49-F238E27FC236}">
                <a16:creationId xmlns:a16="http://schemas.microsoft.com/office/drawing/2014/main" id="{D2FE9FFF-86D2-46BF-8A49-699B3E9690EC}"/>
              </a:ext>
            </a:extLst>
          </p:cNvPr>
          <p:cNvCxnSpPr>
            <a:cxnSpLocks/>
            <a:stCxn id="5" idx="2"/>
            <a:endCxn id="87" idx="0"/>
          </p:cNvCxnSpPr>
          <p:nvPr/>
        </p:nvCxnSpPr>
        <p:spPr>
          <a:xfrm rot="16200000" flipH="1">
            <a:off x="4814909" y="4199808"/>
            <a:ext cx="885841" cy="38912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2F74275C-A280-44ED-8387-185AA289D6C6}"/>
              </a:ext>
            </a:extLst>
          </p:cNvPr>
          <p:cNvCxnSpPr>
            <a:cxnSpLocks/>
            <a:stCxn id="87" idx="2"/>
            <a:endCxn id="86" idx="3"/>
          </p:cNvCxnSpPr>
          <p:nvPr/>
        </p:nvCxnSpPr>
        <p:spPr>
          <a:xfrm rot="5400000">
            <a:off x="4777002" y="4957266"/>
            <a:ext cx="144783" cy="1206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103">
            <a:extLst>
              <a:ext uri="{FF2B5EF4-FFF2-40B4-BE49-F238E27FC236}">
                <a16:creationId xmlns:a16="http://schemas.microsoft.com/office/drawing/2014/main" id="{10980448-BF32-415E-BA78-AF00BF3FB28B}"/>
              </a:ext>
            </a:extLst>
          </p:cNvPr>
          <p:cNvCxnSpPr>
            <a:cxnSpLocks/>
            <a:stCxn id="87" idx="1"/>
            <a:endCxn id="5" idx="2"/>
          </p:cNvCxnSpPr>
          <p:nvPr/>
        </p:nvCxnSpPr>
        <p:spPr>
          <a:xfrm rot="10800000" flipH="1">
            <a:off x="4990325" y="3951452"/>
            <a:ext cx="72939" cy="1211132"/>
          </a:xfrm>
          <a:prstGeom prst="curvedConnector4">
            <a:avLst>
              <a:gd name="adj1" fmla="val -313413"/>
              <a:gd name="adj2" fmla="val 63429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1FFD0E75-F876-489A-809A-A9965FA4F00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629396" y="3038560"/>
            <a:ext cx="384198" cy="1559407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87B585A6-E139-40DC-8783-72D2D85043D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6051046" y="3100446"/>
            <a:ext cx="709492" cy="1760922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krümmt 131">
            <a:extLst>
              <a:ext uri="{FF2B5EF4-FFF2-40B4-BE49-F238E27FC236}">
                <a16:creationId xmlns:a16="http://schemas.microsoft.com/office/drawing/2014/main" id="{C6D775FE-CE03-46B9-9956-946ABC7A6B90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989950" y="2429203"/>
            <a:ext cx="763281" cy="22189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8A6B2985-179E-4DAB-BA4B-EF3E112E5B46}"/>
              </a:ext>
            </a:extLst>
          </p:cNvPr>
          <p:cNvSpPr txBox="1"/>
          <p:nvPr/>
        </p:nvSpPr>
        <p:spPr>
          <a:xfrm>
            <a:off x="1767725" y="1774308"/>
            <a:ext cx="1359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30A0"/>
                </a:solidFill>
              </a:rPr>
              <a:t>Start </a:t>
            </a:r>
            <a:r>
              <a:rPr lang="de-DE" sz="1600" b="1" dirty="0" err="1">
                <a:solidFill>
                  <a:srgbClr val="7030A0"/>
                </a:solidFill>
              </a:rPr>
              <a:t>by</a:t>
            </a:r>
            <a:r>
              <a:rPr lang="de-DE" sz="1600" b="1" dirty="0">
                <a:solidFill>
                  <a:srgbClr val="7030A0"/>
                </a:solidFill>
              </a:rPr>
              <a:t> </a:t>
            </a:r>
            <a:r>
              <a:rPr lang="de-DE" sz="1600" b="1" dirty="0" err="1">
                <a:solidFill>
                  <a:srgbClr val="7030A0"/>
                </a:solidFill>
              </a:rPr>
              <a:t>timer</a:t>
            </a:r>
            <a:endParaRPr lang="de-DE" sz="1600" b="1" dirty="0">
              <a:solidFill>
                <a:srgbClr val="7030A0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1CEA6B5-BF84-4786-9B69-3272D2221D5F}"/>
              </a:ext>
            </a:extLst>
          </p:cNvPr>
          <p:cNvSpPr txBox="1"/>
          <p:nvPr/>
        </p:nvSpPr>
        <p:spPr>
          <a:xfrm>
            <a:off x="7203750" y="5720994"/>
            <a:ext cx="30303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GoButton</a:t>
            </a:r>
            <a:r>
              <a:rPr lang="de-DE" sz="1600" b="1" dirty="0">
                <a:solidFill>
                  <a:srgbClr val="00B0F0"/>
                </a:solidFill>
              </a:rPr>
              <a:t>                    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r>
              <a:rPr lang="de-DE" sz="1600" b="1" dirty="0">
                <a:solidFill>
                  <a:srgbClr val="00B0F0"/>
                </a:solidFill>
              </a:rPr>
              <a:t>: &lt; 0.7s</a:t>
            </a:r>
          </a:p>
          <a:p>
            <a:r>
              <a:rPr lang="de-DE" sz="1600" b="1" dirty="0">
                <a:solidFill>
                  <a:srgbClr val="00B0F0"/>
                </a:solidFill>
              </a:rPr>
              <a:t>                                       </a:t>
            </a:r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r>
              <a:rPr lang="de-DE" sz="1600" b="1" dirty="0">
                <a:solidFill>
                  <a:srgbClr val="00B0F0"/>
                </a:solidFill>
              </a:rPr>
              <a:t>: &gt; 0.7s</a:t>
            </a:r>
          </a:p>
          <a:p>
            <a:r>
              <a:rPr lang="de-DE" sz="1600" b="1" dirty="0" err="1">
                <a:solidFill>
                  <a:schemeClr val="accent2"/>
                </a:solidFill>
              </a:rPr>
              <a:t>BackButton</a:t>
            </a:r>
            <a:r>
              <a:rPr lang="de-DE" sz="1600" b="1" dirty="0">
                <a:solidFill>
                  <a:schemeClr val="accent2"/>
                </a:solidFill>
              </a:rPr>
              <a:t>                  xl: &gt; 8s</a:t>
            </a:r>
          </a:p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 time /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(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dashed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BE75B42-CF66-4E11-ABE8-A203F25DAF83}"/>
              </a:ext>
            </a:extLst>
          </p:cNvPr>
          <p:cNvSpPr txBox="1"/>
          <p:nvPr/>
        </p:nvSpPr>
        <p:spPr>
          <a:xfrm rot="18485717">
            <a:off x="3681347" y="4059154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1x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59FBD7C-EE4C-42A6-9848-DD6167C00295}"/>
              </a:ext>
            </a:extLst>
          </p:cNvPr>
          <p:cNvSpPr txBox="1"/>
          <p:nvPr/>
        </p:nvSpPr>
        <p:spPr>
          <a:xfrm>
            <a:off x="1868616" y="3951451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830959C-44F9-4DD6-97B6-7F2B9ABA466D}"/>
              </a:ext>
            </a:extLst>
          </p:cNvPr>
          <p:cNvSpPr txBox="1"/>
          <p:nvPr/>
        </p:nvSpPr>
        <p:spPr>
          <a:xfrm rot="3451915">
            <a:off x="5017414" y="4248589"/>
            <a:ext cx="96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3x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80DDFAB-6349-4CC0-993C-E2DDD179394B}"/>
              </a:ext>
            </a:extLst>
          </p:cNvPr>
          <p:cNvSpPr txBox="1"/>
          <p:nvPr/>
        </p:nvSpPr>
        <p:spPr>
          <a:xfrm rot="3325792">
            <a:off x="6045664" y="407032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2x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4F0A0823-D7D4-4DEE-8238-A938B098BF12}"/>
              </a:ext>
            </a:extLst>
          </p:cNvPr>
          <p:cNvSpPr txBox="1"/>
          <p:nvPr/>
        </p:nvSpPr>
        <p:spPr>
          <a:xfrm>
            <a:off x="7998968" y="409478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9E88B96-935D-444D-B273-E77A7E312C7D}"/>
              </a:ext>
            </a:extLst>
          </p:cNvPr>
          <p:cNvSpPr txBox="1"/>
          <p:nvPr/>
        </p:nvSpPr>
        <p:spPr>
          <a:xfrm>
            <a:off x="4605015" y="5551717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3C57134-A876-4824-BD61-A359BB209437}"/>
              </a:ext>
            </a:extLst>
          </p:cNvPr>
          <p:cNvSpPr txBox="1"/>
          <p:nvPr/>
        </p:nvSpPr>
        <p:spPr>
          <a:xfrm>
            <a:off x="4217140" y="173266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xl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ED3113F-DB50-46DE-9D0D-DEDC0BAD97CA}"/>
              </a:ext>
            </a:extLst>
          </p:cNvPr>
          <p:cNvSpPr txBox="1"/>
          <p:nvPr/>
        </p:nvSpPr>
        <p:spPr>
          <a:xfrm>
            <a:off x="5768682" y="1744332"/>
            <a:ext cx="55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2"/>
                </a:solidFill>
              </a:rPr>
              <a:t>long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49E83C8-C427-4C6D-A874-1C26EC567F03}"/>
              </a:ext>
            </a:extLst>
          </p:cNvPr>
          <p:cNvSpPr txBox="1"/>
          <p:nvPr/>
        </p:nvSpPr>
        <p:spPr>
          <a:xfrm>
            <a:off x="1786062" y="3327140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B050"/>
                </a:solidFill>
              </a:rPr>
              <a:t>0111 1111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685C7C3-8680-43DF-8134-8DB665FF8BE5}"/>
              </a:ext>
            </a:extLst>
          </p:cNvPr>
          <p:cNvSpPr txBox="1"/>
          <p:nvPr/>
        </p:nvSpPr>
        <p:spPr>
          <a:xfrm>
            <a:off x="7643992" y="3568323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0101 1111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81B2A26A-5C0C-448E-9DA7-A67CCE4F09F9}"/>
              </a:ext>
            </a:extLst>
          </p:cNvPr>
          <p:cNvSpPr txBox="1"/>
          <p:nvPr/>
        </p:nvSpPr>
        <p:spPr>
          <a:xfrm>
            <a:off x="3279827" y="5687644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0101 0111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D595640-7337-4D71-9014-A564944E826F}"/>
              </a:ext>
            </a:extLst>
          </p:cNvPr>
          <p:cNvSpPr txBox="1"/>
          <p:nvPr/>
        </p:nvSpPr>
        <p:spPr>
          <a:xfrm>
            <a:off x="4967753" y="5244951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1010 1000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C38E10DD-0132-46FB-A25D-E807956CDF2D}"/>
              </a:ext>
            </a:extLst>
          </p:cNvPr>
          <p:cNvSpPr txBox="1"/>
          <p:nvPr/>
        </p:nvSpPr>
        <p:spPr>
          <a:xfrm>
            <a:off x="6803039" y="4739464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1010 0000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BF8BC27-20EE-49CF-9B56-F474D309C020}"/>
              </a:ext>
            </a:extLst>
          </p:cNvPr>
          <p:cNvSpPr txBox="1"/>
          <p:nvPr/>
        </p:nvSpPr>
        <p:spPr>
          <a:xfrm>
            <a:off x="2548573" y="4425237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1000 0000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BCA82DA8-0859-41E2-9D89-975E95DA6E24}"/>
              </a:ext>
            </a:extLst>
          </p:cNvPr>
          <p:cNvSpPr txBox="1"/>
          <p:nvPr/>
        </p:nvSpPr>
        <p:spPr>
          <a:xfrm>
            <a:off x="6248174" y="2091642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1010 1010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A9C0256-3388-4683-B5FB-DA005B185D1C}"/>
              </a:ext>
            </a:extLst>
          </p:cNvPr>
          <p:cNvSpPr txBox="1"/>
          <p:nvPr/>
        </p:nvSpPr>
        <p:spPr>
          <a:xfrm>
            <a:off x="4580300" y="3698759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1000 0000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DC55E30-EB22-44B7-B69D-1D656BC50462}"/>
              </a:ext>
            </a:extLst>
          </p:cNvPr>
          <p:cNvSpPr/>
          <p:nvPr/>
        </p:nvSpPr>
        <p:spPr>
          <a:xfrm>
            <a:off x="4052528" y="2244315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AboutTo-WakeUp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46371498-02AE-4A16-873C-4B7A015308E8}"/>
              </a:ext>
            </a:extLst>
          </p:cNvPr>
          <p:cNvCxnSpPr>
            <a:cxnSpLocks/>
            <a:stCxn id="49" idx="2"/>
            <a:endCxn id="5" idx="0"/>
          </p:cNvCxnSpPr>
          <p:nvPr/>
        </p:nvCxnSpPr>
        <p:spPr>
          <a:xfrm rot="16200000" flipH="1">
            <a:off x="4585944" y="2823548"/>
            <a:ext cx="405973" cy="54867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C7445921-74A4-4E94-BA78-89AE4445C008}"/>
              </a:ext>
            </a:extLst>
          </p:cNvPr>
          <p:cNvSpPr/>
          <p:nvPr/>
        </p:nvSpPr>
        <p:spPr>
          <a:xfrm>
            <a:off x="8000853" y="1510892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PwrDn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58" name="Verbinder: gekrümmt 57">
            <a:extLst>
              <a:ext uri="{FF2B5EF4-FFF2-40B4-BE49-F238E27FC236}">
                <a16:creationId xmlns:a16="http://schemas.microsoft.com/office/drawing/2014/main" id="{075D2553-C9C7-4611-B4C0-499F7E7B6956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203750" y="1836183"/>
            <a:ext cx="797103" cy="1877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D1184EB2-0C13-4514-A50A-36EFD71914C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5426672" y="1985857"/>
            <a:ext cx="951607" cy="167841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72271442-1FF0-4D8E-8C07-018AB36659AB}"/>
              </a:ext>
            </a:extLst>
          </p:cNvPr>
          <p:cNvSpPr/>
          <p:nvPr/>
        </p:nvSpPr>
        <p:spPr>
          <a:xfrm>
            <a:off x="4031996" y="2636977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</a:t>
            </a:r>
            <a:r>
              <a:rPr lang="de-DE" sz="1400" b="1" dirty="0">
                <a:solidFill>
                  <a:srgbClr val="00B050"/>
                </a:solidFill>
              </a:rPr>
              <a:t>1</a:t>
            </a:r>
            <a:r>
              <a:rPr lang="de-DE" sz="1400" b="1" dirty="0">
                <a:solidFill>
                  <a:srgbClr val="FF0000"/>
                </a:solidFill>
              </a:rPr>
              <a:t>1</a:t>
            </a:r>
            <a:r>
              <a:rPr lang="de-DE" sz="1400" b="1" dirty="0">
                <a:solidFill>
                  <a:srgbClr val="00B050"/>
                </a:solidFill>
              </a:rPr>
              <a:t>10000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07AABEE-B607-4E09-A90F-8C4398825CAB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Button User Interface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C960DED-24C5-4414-914B-AC467205B239}"/>
              </a:ext>
            </a:extLst>
          </p:cNvPr>
          <p:cNvCxnSpPr/>
          <p:nvPr/>
        </p:nvCxnSpPr>
        <p:spPr>
          <a:xfrm>
            <a:off x="892460" y="1849202"/>
            <a:ext cx="76792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5E6D8C-611F-4992-AE02-24C9D0DF4581}"/>
              </a:ext>
            </a:extLst>
          </p:cNvPr>
          <p:cNvCxnSpPr/>
          <p:nvPr/>
        </p:nvCxnSpPr>
        <p:spPr>
          <a:xfrm>
            <a:off x="115492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2A676B-AFE8-47E8-A733-DD9A75E6393F}"/>
              </a:ext>
            </a:extLst>
          </p:cNvPr>
          <p:cNvCxnSpPr/>
          <p:nvPr/>
        </p:nvCxnSpPr>
        <p:spPr>
          <a:xfrm>
            <a:off x="1787617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C64E09-C42F-4A96-8DD3-B2D1D617D58D}"/>
              </a:ext>
            </a:extLst>
          </p:cNvPr>
          <p:cNvCxnSpPr/>
          <p:nvPr/>
        </p:nvCxnSpPr>
        <p:spPr>
          <a:xfrm>
            <a:off x="2420308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322538-B5D4-45D8-8275-915A06569A37}"/>
              </a:ext>
            </a:extLst>
          </p:cNvPr>
          <p:cNvCxnSpPr/>
          <p:nvPr/>
        </p:nvCxnSpPr>
        <p:spPr>
          <a:xfrm>
            <a:off x="3052999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490496-4EB0-4100-AC6F-D50610BFFEC3}"/>
              </a:ext>
            </a:extLst>
          </p:cNvPr>
          <p:cNvCxnSpPr/>
          <p:nvPr/>
        </p:nvCxnSpPr>
        <p:spPr>
          <a:xfrm>
            <a:off x="3685690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5B02F3-68E2-4E1C-B312-65BCB8759171}"/>
              </a:ext>
            </a:extLst>
          </p:cNvPr>
          <p:cNvCxnSpPr/>
          <p:nvPr/>
        </p:nvCxnSpPr>
        <p:spPr>
          <a:xfrm>
            <a:off x="4318381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9E89DE-CDA6-46F9-A864-AFBA2E3C9E48}"/>
              </a:ext>
            </a:extLst>
          </p:cNvPr>
          <p:cNvCxnSpPr/>
          <p:nvPr/>
        </p:nvCxnSpPr>
        <p:spPr>
          <a:xfrm>
            <a:off x="4951072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288093A-253A-466A-8705-B53D254E1E95}"/>
              </a:ext>
            </a:extLst>
          </p:cNvPr>
          <p:cNvCxnSpPr/>
          <p:nvPr/>
        </p:nvCxnSpPr>
        <p:spPr>
          <a:xfrm>
            <a:off x="5583763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671D127-72AA-4DE7-AED4-09650D312C73}"/>
              </a:ext>
            </a:extLst>
          </p:cNvPr>
          <p:cNvCxnSpPr/>
          <p:nvPr/>
        </p:nvCxnSpPr>
        <p:spPr>
          <a:xfrm>
            <a:off x="6216454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80D03DF-7E76-4AD7-BB0C-41DBD3D3D8B3}"/>
              </a:ext>
            </a:extLst>
          </p:cNvPr>
          <p:cNvCxnSpPr/>
          <p:nvPr/>
        </p:nvCxnSpPr>
        <p:spPr>
          <a:xfrm>
            <a:off x="6849145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A2C9FF7-9D11-489D-9F9C-B1444AF7BF55}"/>
              </a:ext>
            </a:extLst>
          </p:cNvPr>
          <p:cNvCxnSpPr/>
          <p:nvPr/>
        </p:nvCxnSpPr>
        <p:spPr>
          <a:xfrm>
            <a:off x="748183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46B134-A9EB-482F-B21C-D242A6CD2615}"/>
              </a:ext>
            </a:extLst>
          </p:cNvPr>
          <p:cNvCxnSpPr/>
          <p:nvPr/>
        </p:nvCxnSpPr>
        <p:spPr>
          <a:xfrm>
            <a:off x="811452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E68DCD7-350F-4E8F-822E-CAC3CDFF5F72}"/>
              </a:ext>
            </a:extLst>
          </p:cNvPr>
          <p:cNvSpPr/>
          <p:nvPr/>
        </p:nvSpPr>
        <p:spPr>
          <a:xfrm>
            <a:off x="1569793" y="1493602"/>
            <a:ext cx="1025950" cy="355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F3C372-61E6-4084-A8DA-2CACD161EB37}"/>
              </a:ext>
            </a:extLst>
          </p:cNvPr>
          <p:cNvSpPr/>
          <p:nvPr/>
        </p:nvSpPr>
        <p:spPr>
          <a:xfrm>
            <a:off x="3867389" y="1493602"/>
            <a:ext cx="902791" cy="355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588EA2-5022-4975-BD43-9121F57EE2C1}"/>
              </a:ext>
            </a:extLst>
          </p:cNvPr>
          <p:cNvSpPr txBox="1"/>
          <p:nvPr/>
        </p:nvSpPr>
        <p:spPr>
          <a:xfrm>
            <a:off x="349732" y="802528"/>
            <a:ext cx="8112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state</a:t>
            </a:r>
            <a:r>
              <a:rPr lang="de-DE" dirty="0"/>
              <a:t>      0          1                     2                      3           4                                              0</a:t>
            </a:r>
          </a:p>
          <a:p>
            <a:r>
              <a:rPr lang="de-DE" dirty="0">
                <a:solidFill>
                  <a:schemeClr val="accent6"/>
                </a:solidFill>
              </a:rPr>
              <a:t>Return   0                                                                                                          0          2          0</a:t>
            </a:r>
          </a:p>
          <a:p>
            <a:endParaRPr lang="de-DE" dirty="0">
              <a:solidFill>
                <a:schemeClr val="accent6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  <a:p>
            <a:r>
              <a:rPr lang="de-DE" dirty="0" err="1">
                <a:solidFill>
                  <a:srgbClr val="7030A0"/>
                </a:solidFill>
              </a:rPr>
              <a:t>tLong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>
                <a:solidFill>
                  <a:srgbClr val="FFC000"/>
                </a:solidFill>
              </a:rPr>
              <a:t>tShort</a:t>
            </a:r>
            <a:endParaRPr lang="de-DE" dirty="0">
              <a:solidFill>
                <a:srgbClr val="FFC000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winkliges Dreieck 23">
            <a:extLst>
              <a:ext uri="{FF2B5EF4-FFF2-40B4-BE49-F238E27FC236}">
                <a16:creationId xmlns:a16="http://schemas.microsoft.com/office/drawing/2014/main" id="{F51272BC-13EA-4863-8A5B-C0F75D41654B}"/>
              </a:ext>
            </a:extLst>
          </p:cNvPr>
          <p:cNvSpPr/>
          <p:nvPr/>
        </p:nvSpPr>
        <p:spPr>
          <a:xfrm flipH="1">
            <a:off x="5015726" y="1853670"/>
            <a:ext cx="2252125" cy="753046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9BAE7C75-EA59-479E-9011-0AC458D7CF9A}"/>
              </a:ext>
            </a:extLst>
          </p:cNvPr>
          <p:cNvSpPr/>
          <p:nvPr/>
        </p:nvSpPr>
        <p:spPr>
          <a:xfrm flipH="1">
            <a:off x="3116883" y="2218526"/>
            <a:ext cx="1201477" cy="38819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6" name="Rechtwinkliges Dreieck 25">
            <a:extLst>
              <a:ext uri="{FF2B5EF4-FFF2-40B4-BE49-F238E27FC236}">
                <a16:creationId xmlns:a16="http://schemas.microsoft.com/office/drawing/2014/main" id="{162C6895-18CB-4628-B8AB-E9D61BF52DF7}"/>
              </a:ext>
            </a:extLst>
          </p:cNvPr>
          <p:cNvSpPr/>
          <p:nvPr/>
        </p:nvSpPr>
        <p:spPr>
          <a:xfrm flipH="1">
            <a:off x="1787588" y="2416932"/>
            <a:ext cx="1264616" cy="177309"/>
          </a:xfrm>
          <a:prstGeom prst="rt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Rechtwinkliges Dreieck 26">
            <a:extLst>
              <a:ext uri="{FF2B5EF4-FFF2-40B4-BE49-F238E27FC236}">
                <a16:creationId xmlns:a16="http://schemas.microsoft.com/office/drawing/2014/main" id="{E1C985C4-10D0-4DDE-8DB4-D3AF45C5D427}"/>
              </a:ext>
            </a:extLst>
          </p:cNvPr>
          <p:cNvSpPr/>
          <p:nvPr/>
        </p:nvSpPr>
        <p:spPr>
          <a:xfrm flipH="1">
            <a:off x="4356841" y="2526551"/>
            <a:ext cx="594202" cy="80165"/>
          </a:xfrm>
          <a:prstGeom prst="rt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549DBB8-805E-44C8-99A4-4151A473ECA8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</a:t>
            </a:r>
            <a:r>
              <a:rPr lang="de-DE" sz="1600" dirty="0" err="1">
                <a:solidFill>
                  <a:schemeClr val="tx1"/>
                </a:solidFill>
              </a:rPr>
              <a:t>GoButton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StateMashine</a:t>
            </a:r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0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549DBB8-805E-44C8-99A4-4151A473ECA8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Heizung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55B8142-D092-4381-A40C-4AD6E2880366}"/>
              </a:ext>
            </a:extLst>
          </p:cNvPr>
          <p:cNvSpPr/>
          <p:nvPr/>
        </p:nvSpPr>
        <p:spPr>
          <a:xfrm>
            <a:off x="162847" y="597953"/>
            <a:ext cx="4637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http://www.kelco.rs/katalog/images/17670.pdf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881672-8C36-4CB5-A239-1F1AA955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7" t="26667" r="31265" b="8719"/>
          <a:stretch/>
        </p:blipFill>
        <p:spPr>
          <a:xfrm>
            <a:off x="162847" y="1436795"/>
            <a:ext cx="4281543" cy="44312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EBC20A-27F2-4178-A3CE-ABFF30564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7" t="24627" r="46971"/>
          <a:stretch/>
        </p:blipFill>
        <p:spPr>
          <a:xfrm>
            <a:off x="5927464" y="597953"/>
            <a:ext cx="2850776" cy="62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B0F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Breitbild</PresentationFormat>
  <Paragraphs>45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36</cp:revision>
  <dcterms:created xsi:type="dcterms:W3CDTF">2018-08-12T08:01:26Z</dcterms:created>
  <dcterms:modified xsi:type="dcterms:W3CDTF">2019-04-22T20:19:07Z</dcterms:modified>
</cp:coreProperties>
</file>