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4" r:id="rId7"/>
    <p:sldId id="265" r:id="rId8"/>
    <p:sldId id="263" r:id="rId9"/>
    <p:sldId id="266" r:id="rId10"/>
    <p:sldId id="267" r:id="rId11"/>
    <p:sldId id="268" r:id="rId12"/>
    <p:sldId id="269" r:id="rId13"/>
    <p:sldId id="270" r:id="rId14"/>
    <p:sldId id="271" r:id="rId15"/>
    <p:sldId id="272" r:id="rId1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olger Steffens" initials="HS" lastIdx="1" clrIdx="0">
    <p:extLst>
      <p:ext uri="{19B8F6BF-5375-455C-9EA6-DF929625EA0E}">
        <p15:presenceInfo xmlns:p15="http://schemas.microsoft.com/office/powerpoint/2012/main" userId="456b747cfa6c3db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89C075-22DC-439E-A672-4370F5CE3E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055FE50-60D1-4569-8226-556220B8EF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FE58C81-1EB2-44BF-A59D-E847028FD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6F651-EA5D-446A-B5CE-F6254FCADE5A}" type="datetimeFigureOut">
              <a:rPr lang="de-DE" smtClean="0"/>
              <a:t>15.07.2021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7E118B2-A3C9-477E-93FE-F63159F4A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DF6404B-8E0A-4FCB-AE64-2EE2B5717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CCA7F-57C9-4534-9191-E868D86182CC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82239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0CD80B-A0C4-40AA-8CD2-BA0515EA0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9BAE4BD-0613-44D3-89CA-42D32BE7CC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9AC498A-C03D-4828-9FE1-2F47FC23A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6F651-EA5D-446A-B5CE-F6254FCADE5A}" type="datetimeFigureOut">
              <a:rPr lang="de-DE" smtClean="0"/>
              <a:t>15.07.2021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5B5A877-9A60-4FDA-944B-92F8F6B5E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4725987-28C4-44F7-BA36-4E5B5F7F7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CCA7F-57C9-4534-9191-E868D86182CC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22642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192F9111-D127-4DBF-A393-D11B3B392F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687463C-9487-4270-8D37-453FCF8F0D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B459E9D-46B2-4A9B-8F2C-BBB0FD408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6F651-EA5D-446A-B5CE-F6254FCADE5A}" type="datetimeFigureOut">
              <a:rPr lang="de-DE" smtClean="0"/>
              <a:t>15.07.2021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0FDB468-D1F4-402B-A18E-B423180C7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46BC5EC-8ABD-4AA8-A82E-8480D0217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CCA7F-57C9-4534-9191-E868D86182CC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5982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B3CB92-8DC0-4A27-BA16-F5E6DD3A4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0A27695-7FBF-4E6E-85D6-A6412EA84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A3C6EA2-C5F6-45B3-BED1-5ED9A5371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6F651-EA5D-446A-B5CE-F6254FCADE5A}" type="datetimeFigureOut">
              <a:rPr lang="de-DE" smtClean="0"/>
              <a:t>15.07.2021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5D08A12-7BBE-48B6-920A-741C3D46F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B22A160-8F41-48A0-8E46-2CF5D15F6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CCA7F-57C9-4534-9191-E868D86182CC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02801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DE6D48-3907-470E-B46B-BFA2420F5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8FB091D-78D3-4F0B-964A-1C19DDB33F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A713D74-17F3-4E02-8067-8E69ADFC1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6F651-EA5D-446A-B5CE-F6254FCADE5A}" type="datetimeFigureOut">
              <a:rPr lang="de-DE" smtClean="0"/>
              <a:t>15.07.2021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2B4446B-8202-45D7-B007-496EA5D23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1363B9F-8852-4B56-AD99-6C9672FDC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CCA7F-57C9-4534-9191-E868D86182CC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80644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10AA9D-A952-482A-835D-F95D77B7F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98AF8A2-8557-4266-8383-05A891BA0C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82C7F95-EC2C-46C5-99CD-FFF8D52973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34912E3-BA5A-4739-B8CC-7222BDA1D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6F651-EA5D-446A-B5CE-F6254FCADE5A}" type="datetimeFigureOut">
              <a:rPr lang="de-DE" smtClean="0"/>
              <a:t>15.07.2021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FC25D76-23C0-4B99-B6C8-06D72B8A8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FDD5BD0-7DA9-45EA-A281-D9B0A62E0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CCA7F-57C9-4534-9191-E868D86182CC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75563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B1EA8B-FD29-4226-925B-353A63F4A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95B8388-E324-4458-A2CA-97028A5134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4426B2E-B0B0-4D0F-A2A7-42981F7E60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72B8C7E-40AF-47A6-BF41-9E96CB4A36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2E07BE6-83A8-4A5A-BFF2-E399CCDF7B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F1981D6-C41E-436E-AAB4-9C74B96CC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6F651-EA5D-446A-B5CE-F6254FCADE5A}" type="datetimeFigureOut">
              <a:rPr lang="de-DE" smtClean="0"/>
              <a:t>15.07.2021</a:t>
            </a:fld>
            <a:endParaRPr lang="de-DE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DDB7256-A68A-484A-8B46-51F48DE04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DDF9546-D706-411E-AADB-F86DA023B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CCA7F-57C9-4534-9191-E868D86182CC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00181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9FC6BF-8F37-4E76-A789-B2E5D0D83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393BD0D-D4EF-43C4-9156-620AF5D44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6F651-EA5D-446A-B5CE-F6254FCADE5A}" type="datetimeFigureOut">
              <a:rPr lang="de-DE" smtClean="0"/>
              <a:t>15.07.2021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A936475-5C17-4130-ADA2-594061363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38B3556-B364-489E-958F-C7DEE2450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CCA7F-57C9-4534-9191-E868D86182CC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63873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7E8CC9F-3B28-4327-998A-52F244E17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6F651-EA5D-446A-B5CE-F6254FCADE5A}" type="datetimeFigureOut">
              <a:rPr lang="de-DE" smtClean="0"/>
              <a:t>15.07.2021</a:t>
            </a:fld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19C9FD2-A137-4B9A-AFC0-D7FC234D5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C1524FE-DC00-4323-A4C6-6947F75EA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CCA7F-57C9-4534-9191-E868D86182CC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10133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3C7B45-FC34-4543-9502-2056CDD10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47F648D-7EAF-4B94-BD2A-3025C65586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570C3E0-AA31-450E-80E9-D837F2004C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7F0A3FC-D748-4014-B44A-03361E719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6F651-EA5D-446A-B5CE-F6254FCADE5A}" type="datetimeFigureOut">
              <a:rPr lang="de-DE" smtClean="0"/>
              <a:t>15.07.2021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9997EF9-B5DC-4C0A-98B5-884A747D3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D97B14A-BD86-49F6-902D-7C970CE9C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CCA7F-57C9-4534-9191-E868D86182CC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47844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1D874A-DBF5-492C-ACC4-EB78EBD69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3BA5B3D-2451-4736-934E-767CFE64F3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9D67A81-869F-4845-8E42-D44D407A07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E35081A-34FF-42EC-A567-B3ADD436A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6F651-EA5D-446A-B5CE-F6254FCADE5A}" type="datetimeFigureOut">
              <a:rPr lang="de-DE" smtClean="0"/>
              <a:t>15.07.2021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3CB4622-0361-40D0-8947-B5D46018A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235AFF1-7687-4B11-A4B0-A9760717B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CCA7F-57C9-4534-9191-E868D86182CC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85067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9D8564C-6E46-4473-9FA8-67EFFDF60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1B1B5F6-F747-4B36-B949-6C17A400DD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8A074F5-BA5B-4A19-84B3-5B03CC7074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86F651-EA5D-446A-B5CE-F6254FCADE5A}" type="datetimeFigureOut">
              <a:rPr lang="de-DE" smtClean="0"/>
              <a:t>15.07.2021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C647787-9D9E-4EDA-9B9D-3A707A9B55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810CAB7-01CF-4396-B448-E091D2ADD9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1CCA7F-57C9-4534-9191-E868D86182CC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53879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6C52E4-FA8D-4760-AD1A-DE3E70C89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F717EEA3-809D-43CB-A343-FDBB2F4914A9}"/>
              </a:ext>
            </a:extLst>
          </p:cNvPr>
          <p:cNvSpPr/>
          <p:nvPr/>
        </p:nvSpPr>
        <p:spPr>
          <a:xfrm>
            <a:off x="6683829" y="2379216"/>
            <a:ext cx="1279441" cy="8973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8D0E5CD2-FE19-4B8B-B75C-AD6B148E39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9D7B0045-A5AC-4AC8-B398-4B97958D1F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469"/>
          <a:stretch/>
        </p:blipFill>
        <p:spPr>
          <a:xfrm>
            <a:off x="0" y="855132"/>
            <a:ext cx="12192000" cy="6002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443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C6DA46-A440-4AB4-9FF8-4DA8B3B95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ReadInputReg</a:t>
            </a:r>
            <a:r>
              <a:rPr lang="de-DE" dirty="0"/>
              <a:t>(reg=4, </a:t>
            </a:r>
            <a:r>
              <a:rPr lang="de-DE" dirty="0" err="1"/>
              <a:t>unit</a:t>
            </a:r>
            <a:r>
              <a:rPr lang="de-DE" dirty="0"/>
              <a:t>=1)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E13CA02-46EA-4A09-A328-DAD3779437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EC7D8E7-605A-4449-A5A0-DE09F753ED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304"/>
          <a:stretch/>
        </p:blipFill>
        <p:spPr>
          <a:xfrm>
            <a:off x="0" y="1225118"/>
            <a:ext cx="12192000" cy="5474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6666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BFC9AC-C975-4221-B65D-AB9280F65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Answer</a:t>
            </a:r>
            <a:r>
              <a:rPr lang="de-DE" dirty="0"/>
              <a:t> w/ </a:t>
            </a:r>
            <a:r>
              <a:rPr lang="de-DE" dirty="0" err="1"/>
              <a:t>isError</a:t>
            </a:r>
            <a:r>
              <a:rPr lang="de-DE" dirty="0"/>
              <a:t>()=True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C2D0C24-80A2-4E5A-B7EF-DF9A854D55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A6E32F9-B794-4EFC-8C93-9BE803802B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711"/>
          <a:stretch/>
        </p:blipFill>
        <p:spPr>
          <a:xfrm>
            <a:off x="0" y="1251751"/>
            <a:ext cx="12192000" cy="5447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8161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058183-8B8F-4A86-8D4E-D163E5F34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06F5DCA-382D-45DA-A52D-5918AF3173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29568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3630AE-6454-4C47-BF62-56CE0EAF6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B798F88-9661-4307-8BDF-D7B510BF98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30969C6-345B-43D6-8D72-7670A0125C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8750"/>
            <a:ext cx="12192000" cy="654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2278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68F7B8-21C1-4CA4-AB9E-410A2BB71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its</a:t>
            </a:r>
            <a:r>
              <a:rPr lang="de-DE" dirty="0"/>
              <a:t> </a:t>
            </a:r>
            <a:r>
              <a:rPr lang="de-DE" dirty="0" err="1"/>
              <a:t>talking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me</a:t>
            </a:r>
            <a:endParaRPr lang="de-DE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614EF6B9-998D-437F-897E-A2254F7F64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11" t="15405" r="607" b="15081"/>
          <a:stretch/>
        </p:blipFill>
        <p:spPr>
          <a:xfrm>
            <a:off x="159798" y="1056442"/>
            <a:ext cx="11958221" cy="4767309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5ADBD6AA-B02C-4B0A-842F-7EC86B5808C5}"/>
              </a:ext>
            </a:extLst>
          </p:cNvPr>
          <p:cNvSpPr txBox="1"/>
          <p:nvPr/>
        </p:nvSpPr>
        <p:spPr>
          <a:xfrm>
            <a:off x="130946" y="2227336"/>
            <a:ext cx="253679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b="1" dirty="0" err="1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client.read_input_registers</a:t>
            </a:r>
            <a:endParaRPr lang="en-US" sz="1200" b="1" dirty="0">
              <a:solidFill>
                <a:srgbClr val="FFFF00"/>
              </a:solidFill>
              <a:effectLst/>
              <a:latin typeface="Consolas" panose="020B0609020204030204" pitchFamily="49" charset="0"/>
            </a:endParaRPr>
          </a:p>
          <a:p>
            <a:pPr algn="ctr"/>
            <a:r>
              <a:rPr lang="en-US" sz="1200" b="1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(4, count=15, unit=1)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5E8CF993-4663-4879-A359-E73BA378066D}"/>
              </a:ext>
            </a:extLst>
          </p:cNvPr>
          <p:cNvSpPr txBox="1"/>
          <p:nvPr/>
        </p:nvSpPr>
        <p:spPr>
          <a:xfrm>
            <a:off x="2638888" y="2074228"/>
            <a:ext cx="2456894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b="1" dirty="0" err="1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Wallbox</a:t>
            </a:r>
            <a:r>
              <a:rPr lang="en-US" sz="1200" b="1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 response</a:t>
            </a:r>
          </a:p>
          <a:p>
            <a:pPr algn="ctr"/>
            <a:r>
              <a:rPr lang="en-US" sz="1050" b="1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[264, 2, 0, 0, 0, 292, 238, 239, 241, 1, 0, 0, 0, 2, 29233]</a:t>
            </a:r>
          </a:p>
        </p:txBody>
      </p:sp>
    </p:spTree>
    <p:extLst>
      <p:ext uri="{BB962C8B-B14F-4D97-AF65-F5344CB8AC3E}">
        <p14:creationId xmlns:p14="http://schemas.microsoft.com/office/powerpoint/2010/main" val="19450400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925787-4AE8-438E-87EB-DE099026C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8F015DA-42FF-4109-9DE9-4E34613A47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CA35358-B559-45C7-A88D-D6B483B87C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02" t="15533" r="752" b="16117"/>
          <a:stretch/>
        </p:blipFill>
        <p:spPr>
          <a:xfrm>
            <a:off x="195308" y="1065320"/>
            <a:ext cx="11904955" cy="4687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226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55E870-9244-48F9-BD79-45F033BA3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CABA4E5-FCFD-46E2-A43B-4128763856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A277E40-F349-4D06-BB6D-CDDDF1A615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612" t="27671" r="35000" b="10346"/>
          <a:stretch/>
        </p:blipFill>
        <p:spPr>
          <a:xfrm>
            <a:off x="4707467" y="1955799"/>
            <a:ext cx="3217333" cy="4089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035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6A2DE9-AFB5-4D8D-8042-A5F2878FE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Walli </a:t>
            </a:r>
            <a:r>
              <a:rPr lang="de-DE" dirty="0" err="1"/>
              <a:t>pollt</a:t>
            </a:r>
            <a:r>
              <a:rPr lang="de-DE" dirty="0"/>
              <a:t> im Leader </a:t>
            </a:r>
            <a:r>
              <a:rPr lang="de-DE" dirty="0" err="1"/>
              <a:t>mode</a:t>
            </a:r>
            <a:r>
              <a:rPr lang="de-DE" dirty="0"/>
              <a:t>, Bus-ID 1, Term on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E256B29C-3285-41BC-8495-EAA8E98563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986" t="20097" r="12917"/>
          <a:stretch/>
        </p:blipFill>
        <p:spPr>
          <a:xfrm>
            <a:off x="1583267" y="1473200"/>
            <a:ext cx="9033934" cy="5226050"/>
          </a:xfrm>
          <a:prstGeom prst="rect">
            <a:avLst/>
          </a:prstGeom>
        </p:spPr>
      </p:pic>
      <p:sp>
        <p:nvSpPr>
          <p:cNvPr id="92" name="Textfeld 1">
            <a:extLst>
              <a:ext uri="{FF2B5EF4-FFF2-40B4-BE49-F238E27FC236}">
                <a16:creationId xmlns:a16="http://schemas.microsoft.com/office/drawing/2014/main" id="{FC110A53-2B1B-458E-BFF2-FF83F3D5B2E4}"/>
              </a:ext>
            </a:extLst>
          </p:cNvPr>
          <p:cNvSpPr txBox="1"/>
          <p:nvPr/>
        </p:nvSpPr>
        <p:spPr>
          <a:xfrm>
            <a:off x="46341" y="1888366"/>
            <a:ext cx="1455848" cy="523220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400" dirty="0" err="1">
                <a:solidFill>
                  <a:srgbClr val="C00000"/>
                </a:solidFill>
              </a:rPr>
              <a:t>Linerate</a:t>
            </a:r>
            <a:r>
              <a:rPr lang="de-DE" sz="1400" dirty="0">
                <a:solidFill>
                  <a:srgbClr val="C00000"/>
                </a:solidFill>
              </a:rPr>
              <a:t> </a:t>
            </a:r>
            <a:r>
              <a:rPr lang="de-DE" sz="1400" dirty="0" err="1">
                <a:solidFill>
                  <a:srgbClr val="C00000"/>
                </a:solidFill>
              </a:rPr>
              <a:t>estimate</a:t>
            </a:r>
            <a:endParaRPr lang="de-DE" sz="1400" dirty="0">
              <a:solidFill>
                <a:srgbClr val="C00000"/>
              </a:solidFill>
            </a:endParaRPr>
          </a:p>
          <a:p>
            <a:r>
              <a:rPr lang="de-DE" sz="1400" dirty="0">
                <a:solidFill>
                  <a:srgbClr val="C00000"/>
                </a:solidFill>
              </a:rPr>
              <a:t>~17,3</a:t>
            </a:r>
            <a:r>
              <a:rPr lang="de-DE" sz="1400" baseline="0" dirty="0">
                <a:solidFill>
                  <a:srgbClr val="C00000"/>
                </a:solidFill>
              </a:rPr>
              <a:t> </a:t>
            </a:r>
            <a:r>
              <a:rPr lang="de-DE" sz="1400" baseline="0" dirty="0" err="1">
                <a:solidFill>
                  <a:srgbClr val="C00000"/>
                </a:solidFill>
              </a:rPr>
              <a:t>kb</a:t>
            </a:r>
            <a:r>
              <a:rPr lang="de-DE" sz="1400" baseline="0" dirty="0">
                <a:solidFill>
                  <a:srgbClr val="C00000"/>
                </a:solidFill>
              </a:rPr>
              <a:t>/s  !!</a:t>
            </a:r>
            <a:endParaRPr lang="de-DE" sz="1400" dirty="0">
              <a:solidFill>
                <a:srgbClr val="C00000"/>
              </a:solidFill>
            </a:endParaRPr>
          </a:p>
        </p:txBody>
      </p:sp>
      <p:grpSp>
        <p:nvGrpSpPr>
          <p:cNvPr id="93" name="Gruppieren 92">
            <a:extLst>
              <a:ext uri="{FF2B5EF4-FFF2-40B4-BE49-F238E27FC236}">
                <a16:creationId xmlns:a16="http://schemas.microsoft.com/office/drawing/2014/main" id="{777E1D2A-8A39-48EC-9009-391998D6A1D3}"/>
              </a:ext>
            </a:extLst>
          </p:cNvPr>
          <p:cNvGrpSpPr/>
          <p:nvPr/>
        </p:nvGrpSpPr>
        <p:grpSpPr>
          <a:xfrm>
            <a:off x="2082394" y="3326290"/>
            <a:ext cx="6388894" cy="465188"/>
            <a:chOff x="2082394" y="3326290"/>
            <a:chExt cx="6388894" cy="465188"/>
          </a:xfrm>
        </p:grpSpPr>
        <p:cxnSp>
          <p:nvCxnSpPr>
            <p:cNvPr id="94" name="Gerader Verbinder 93">
              <a:extLst>
                <a:ext uri="{FF2B5EF4-FFF2-40B4-BE49-F238E27FC236}">
                  <a16:creationId xmlns:a16="http://schemas.microsoft.com/office/drawing/2014/main" id="{EBA4D02D-10C4-4E81-B09D-5E2A6DE7680E}"/>
                </a:ext>
              </a:extLst>
            </p:cNvPr>
            <p:cNvCxnSpPr>
              <a:cxnSpLocks/>
            </p:cNvCxnSpPr>
            <p:nvPr/>
          </p:nvCxnSpPr>
          <p:spPr>
            <a:xfrm>
              <a:off x="6794193" y="3531500"/>
              <a:ext cx="0" cy="259978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Gerader Verbinder 94">
              <a:extLst>
                <a:ext uri="{FF2B5EF4-FFF2-40B4-BE49-F238E27FC236}">
                  <a16:creationId xmlns:a16="http://schemas.microsoft.com/office/drawing/2014/main" id="{A9CBA070-CB6B-4F11-96EF-0F34036D4A7B}"/>
                </a:ext>
              </a:extLst>
            </p:cNvPr>
            <p:cNvCxnSpPr>
              <a:cxnSpLocks/>
            </p:cNvCxnSpPr>
            <p:nvPr/>
          </p:nvCxnSpPr>
          <p:spPr>
            <a:xfrm>
              <a:off x="6953915" y="3531500"/>
              <a:ext cx="0" cy="259978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Gerader Verbinder 95">
              <a:extLst>
                <a:ext uri="{FF2B5EF4-FFF2-40B4-BE49-F238E27FC236}">
                  <a16:creationId xmlns:a16="http://schemas.microsoft.com/office/drawing/2014/main" id="{21B4B533-F090-448C-8311-2821FE99AD3E}"/>
                </a:ext>
              </a:extLst>
            </p:cNvPr>
            <p:cNvCxnSpPr>
              <a:cxnSpLocks/>
            </p:cNvCxnSpPr>
            <p:nvPr/>
          </p:nvCxnSpPr>
          <p:spPr>
            <a:xfrm>
              <a:off x="5356695" y="3531500"/>
              <a:ext cx="0" cy="259978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Gerader Verbinder 96">
              <a:extLst>
                <a:ext uri="{FF2B5EF4-FFF2-40B4-BE49-F238E27FC236}">
                  <a16:creationId xmlns:a16="http://schemas.microsoft.com/office/drawing/2014/main" id="{7DF3184C-6293-44C8-8CE0-17070A883033}"/>
                </a:ext>
              </a:extLst>
            </p:cNvPr>
            <p:cNvCxnSpPr>
              <a:cxnSpLocks/>
            </p:cNvCxnSpPr>
            <p:nvPr/>
          </p:nvCxnSpPr>
          <p:spPr>
            <a:xfrm>
              <a:off x="5436556" y="3531500"/>
              <a:ext cx="0" cy="259978"/>
            </a:xfrm>
            <a:prstGeom prst="line">
              <a:avLst/>
            </a:prstGeom>
            <a:ln w="19050">
              <a:solidFill>
                <a:srgbClr val="00B0F0"/>
              </a:solidFill>
              <a:headEnd type="diamond" w="sm" len="sm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Gerader Verbinder 97">
              <a:extLst>
                <a:ext uri="{FF2B5EF4-FFF2-40B4-BE49-F238E27FC236}">
                  <a16:creationId xmlns:a16="http://schemas.microsoft.com/office/drawing/2014/main" id="{4A283B16-60AA-4032-B271-3031CEE4F739}"/>
                </a:ext>
              </a:extLst>
            </p:cNvPr>
            <p:cNvCxnSpPr>
              <a:cxnSpLocks/>
            </p:cNvCxnSpPr>
            <p:nvPr/>
          </p:nvCxnSpPr>
          <p:spPr>
            <a:xfrm>
              <a:off x="5516417" y="3531500"/>
              <a:ext cx="0" cy="259978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Gerader Verbinder 98">
              <a:extLst>
                <a:ext uri="{FF2B5EF4-FFF2-40B4-BE49-F238E27FC236}">
                  <a16:creationId xmlns:a16="http://schemas.microsoft.com/office/drawing/2014/main" id="{3B88BE8E-930C-496A-9CE3-967DE3E1A5E7}"/>
                </a:ext>
              </a:extLst>
            </p:cNvPr>
            <p:cNvCxnSpPr>
              <a:cxnSpLocks/>
            </p:cNvCxnSpPr>
            <p:nvPr/>
          </p:nvCxnSpPr>
          <p:spPr>
            <a:xfrm>
              <a:off x="5596278" y="3531500"/>
              <a:ext cx="0" cy="259978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Gerader Verbinder 99">
              <a:extLst>
                <a:ext uri="{FF2B5EF4-FFF2-40B4-BE49-F238E27FC236}">
                  <a16:creationId xmlns:a16="http://schemas.microsoft.com/office/drawing/2014/main" id="{D29765FD-93DC-4A9C-8FF2-C96A1055C6C1}"/>
                </a:ext>
              </a:extLst>
            </p:cNvPr>
            <p:cNvCxnSpPr>
              <a:cxnSpLocks/>
            </p:cNvCxnSpPr>
            <p:nvPr/>
          </p:nvCxnSpPr>
          <p:spPr>
            <a:xfrm>
              <a:off x="5676139" y="3531500"/>
              <a:ext cx="0" cy="259978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Gerader Verbinder 100">
              <a:extLst>
                <a:ext uri="{FF2B5EF4-FFF2-40B4-BE49-F238E27FC236}">
                  <a16:creationId xmlns:a16="http://schemas.microsoft.com/office/drawing/2014/main" id="{9D1C6A28-EBCA-450D-8286-1FA3CC3075A4}"/>
                </a:ext>
              </a:extLst>
            </p:cNvPr>
            <p:cNvCxnSpPr>
              <a:cxnSpLocks/>
            </p:cNvCxnSpPr>
            <p:nvPr/>
          </p:nvCxnSpPr>
          <p:spPr>
            <a:xfrm>
              <a:off x="5756000" y="3531500"/>
              <a:ext cx="0" cy="259978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Gerader Verbinder 101">
              <a:extLst>
                <a:ext uri="{FF2B5EF4-FFF2-40B4-BE49-F238E27FC236}">
                  <a16:creationId xmlns:a16="http://schemas.microsoft.com/office/drawing/2014/main" id="{1E777AFE-EB8C-4C3F-8B4F-AFFAFF753FE8}"/>
                </a:ext>
              </a:extLst>
            </p:cNvPr>
            <p:cNvCxnSpPr>
              <a:cxnSpLocks/>
            </p:cNvCxnSpPr>
            <p:nvPr/>
          </p:nvCxnSpPr>
          <p:spPr>
            <a:xfrm>
              <a:off x="5835861" y="3531500"/>
              <a:ext cx="0" cy="259978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Gerader Verbinder 102">
              <a:extLst>
                <a:ext uri="{FF2B5EF4-FFF2-40B4-BE49-F238E27FC236}">
                  <a16:creationId xmlns:a16="http://schemas.microsoft.com/office/drawing/2014/main" id="{9F11426A-34DA-47B0-B82D-141CDA9FFEEC}"/>
                </a:ext>
              </a:extLst>
            </p:cNvPr>
            <p:cNvCxnSpPr>
              <a:cxnSpLocks/>
            </p:cNvCxnSpPr>
            <p:nvPr/>
          </p:nvCxnSpPr>
          <p:spPr>
            <a:xfrm>
              <a:off x="5915722" y="3531500"/>
              <a:ext cx="0" cy="259978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Gerader Verbinder 103">
              <a:extLst>
                <a:ext uri="{FF2B5EF4-FFF2-40B4-BE49-F238E27FC236}">
                  <a16:creationId xmlns:a16="http://schemas.microsoft.com/office/drawing/2014/main" id="{0A82DE06-7A32-4582-A5E2-E6B0AF5B89FB}"/>
                </a:ext>
              </a:extLst>
            </p:cNvPr>
            <p:cNvCxnSpPr>
              <a:cxnSpLocks/>
            </p:cNvCxnSpPr>
            <p:nvPr/>
          </p:nvCxnSpPr>
          <p:spPr>
            <a:xfrm>
              <a:off x="5995583" y="3531500"/>
              <a:ext cx="0" cy="259978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Gerader Verbinder 104">
              <a:extLst>
                <a:ext uri="{FF2B5EF4-FFF2-40B4-BE49-F238E27FC236}">
                  <a16:creationId xmlns:a16="http://schemas.microsoft.com/office/drawing/2014/main" id="{625B07E4-77A5-4147-8CA1-33EC95CAD8A9}"/>
                </a:ext>
              </a:extLst>
            </p:cNvPr>
            <p:cNvCxnSpPr>
              <a:cxnSpLocks/>
            </p:cNvCxnSpPr>
            <p:nvPr/>
          </p:nvCxnSpPr>
          <p:spPr>
            <a:xfrm>
              <a:off x="6075444" y="3531500"/>
              <a:ext cx="0" cy="259978"/>
            </a:xfrm>
            <a:prstGeom prst="line">
              <a:avLst/>
            </a:prstGeom>
            <a:ln w="19050">
              <a:solidFill>
                <a:srgbClr val="00B0F0"/>
              </a:solidFill>
              <a:headEnd type="diamond" w="sm" len="sm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Gerader Verbinder 105">
              <a:extLst>
                <a:ext uri="{FF2B5EF4-FFF2-40B4-BE49-F238E27FC236}">
                  <a16:creationId xmlns:a16="http://schemas.microsoft.com/office/drawing/2014/main" id="{54DFAD22-38A2-4674-84DD-63A56F07B62A}"/>
                </a:ext>
              </a:extLst>
            </p:cNvPr>
            <p:cNvCxnSpPr>
              <a:cxnSpLocks/>
            </p:cNvCxnSpPr>
            <p:nvPr/>
          </p:nvCxnSpPr>
          <p:spPr>
            <a:xfrm>
              <a:off x="6155305" y="3531500"/>
              <a:ext cx="0" cy="259978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Gerader Verbinder 106">
              <a:extLst>
                <a:ext uri="{FF2B5EF4-FFF2-40B4-BE49-F238E27FC236}">
                  <a16:creationId xmlns:a16="http://schemas.microsoft.com/office/drawing/2014/main" id="{2542FD2B-405A-4486-8DC7-D4FDE4004E42}"/>
                </a:ext>
              </a:extLst>
            </p:cNvPr>
            <p:cNvCxnSpPr>
              <a:cxnSpLocks/>
            </p:cNvCxnSpPr>
            <p:nvPr/>
          </p:nvCxnSpPr>
          <p:spPr>
            <a:xfrm>
              <a:off x="6235166" y="3531500"/>
              <a:ext cx="0" cy="259978"/>
            </a:xfrm>
            <a:prstGeom prst="line">
              <a:avLst/>
            </a:prstGeom>
            <a:ln w="19050">
              <a:solidFill>
                <a:srgbClr val="00B0F0"/>
              </a:solidFill>
              <a:headEnd type="diamond" w="sm" len="sm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Gerader Verbinder 107">
              <a:extLst>
                <a:ext uri="{FF2B5EF4-FFF2-40B4-BE49-F238E27FC236}">
                  <a16:creationId xmlns:a16="http://schemas.microsoft.com/office/drawing/2014/main" id="{90FA5966-29AC-474F-B7BA-9C913B0ED245}"/>
                </a:ext>
              </a:extLst>
            </p:cNvPr>
            <p:cNvCxnSpPr>
              <a:cxnSpLocks/>
            </p:cNvCxnSpPr>
            <p:nvPr/>
          </p:nvCxnSpPr>
          <p:spPr>
            <a:xfrm>
              <a:off x="6315027" y="3531500"/>
              <a:ext cx="0" cy="259978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Gerader Verbinder 108">
              <a:extLst>
                <a:ext uri="{FF2B5EF4-FFF2-40B4-BE49-F238E27FC236}">
                  <a16:creationId xmlns:a16="http://schemas.microsoft.com/office/drawing/2014/main" id="{3F0EACFC-88EC-4F1B-8B62-1ADC23C2E3FA}"/>
                </a:ext>
              </a:extLst>
            </p:cNvPr>
            <p:cNvCxnSpPr>
              <a:cxnSpLocks/>
            </p:cNvCxnSpPr>
            <p:nvPr/>
          </p:nvCxnSpPr>
          <p:spPr>
            <a:xfrm>
              <a:off x="6394888" y="3531500"/>
              <a:ext cx="0" cy="259978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Gerader Verbinder 109">
              <a:extLst>
                <a:ext uri="{FF2B5EF4-FFF2-40B4-BE49-F238E27FC236}">
                  <a16:creationId xmlns:a16="http://schemas.microsoft.com/office/drawing/2014/main" id="{ECE60B84-2939-4CFA-A6E2-60EABD74F998}"/>
                </a:ext>
              </a:extLst>
            </p:cNvPr>
            <p:cNvCxnSpPr>
              <a:cxnSpLocks/>
            </p:cNvCxnSpPr>
            <p:nvPr/>
          </p:nvCxnSpPr>
          <p:spPr>
            <a:xfrm>
              <a:off x="6474749" y="3531500"/>
              <a:ext cx="0" cy="259978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Gerader Verbinder 110">
              <a:extLst>
                <a:ext uri="{FF2B5EF4-FFF2-40B4-BE49-F238E27FC236}">
                  <a16:creationId xmlns:a16="http://schemas.microsoft.com/office/drawing/2014/main" id="{671F98C9-B748-4B1B-8560-0AEED4226A42}"/>
                </a:ext>
              </a:extLst>
            </p:cNvPr>
            <p:cNvCxnSpPr>
              <a:cxnSpLocks/>
            </p:cNvCxnSpPr>
            <p:nvPr/>
          </p:nvCxnSpPr>
          <p:spPr>
            <a:xfrm>
              <a:off x="6554610" y="3531500"/>
              <a:ext cx="0" cy="259978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Gerader Verbinder 111">
              <a:extLst>
                <a:ext uri="{FF2B5EF4-FFF2-40B4-BE49-F238E27FC236}">
                  <a16:creationId xmlns:a16="http://schemas.microsoft.com/office/drawing/2014/main" id="{3E22BF1F-4239-49D8-8105-4DCE01A7AB69}"/>
                </a:ext>
              </a:extLst>
            </p:cNvPr>
            <p:cNvCxnSpPr>
              <a:cxnSpLocks/>
            </p:cNvCxnSpPr>
            <p:nvPr/>
          </p:nvCxnSpPr>
          <p:spPr>
            <a:xfrm>
              <a:off x="6634471" y="3531500"/>
              <a:ext cx="0" cy="259978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Gerader Verbinder 112">
              <a:extLst>
                <a:ext uri="{FF2B5EF4-FFF2-40B4-BE49-F238E27FC236}">
                  <a16:creationId xmlns:a16="http://schemas.microsoft.com/office/drawing/2014/main" id="{796ECF5E-ACA3-4957-B3DB-36232836E809}"/>
                </a:ext>
              </a:extLst>
            </p:cNvPr>
            <p:cNvCxnSpPr>
              <a:cxnSpLocks/>
            </p:cNvCxnSpPr>
            <p:nvPr/>
          </p:nvCxnSpPr>
          <p:spPr>
            <a:xfrm>
              <a:off x="6714332" y="3531500"/>
              <a:ext cx="0" cy="259978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Gerader Verbinder 113">
              <a:extLst>
                <a:ext uri="{FF2B5EF4-FFF2-40B4-BE49-F238E27FC236}">
                  <a16:creationId xmlns:a16="http://schemas.microsoft.com/office/drawing/2014/main" id="{8DADB630-04E1-4365-9F47-BD8A18534B8B}"/>
                </a:ext>
              </a:extLst>
            </p:cNvPr>
            <p:cNvCxnSpPr>
              <a:cxnSpLocks/>
            </p:cNvCxnSpPr>
            <p:nvPr/>
          </p:nvCxnSpPr>
          <p:spPr>
            <a:xfrm>
              <a:off x="6874054" y="3531500"/>
              <a:ext cx="0" cy="259978"/>
            </a:xfrm>
            <a:prstGeom prst="line">
              <a:avLst/>
            </a:prstGeom>
            <a:ln w="19050">
              <a:solidFill>
                <a:srgbClr val="00B0F0"/>
              </a:solidFill>
              <a:headEnd type="diamond" w="sm" len="sm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Gerader Verbinder 114">
              <a:extLst>
                <a:ext uri="{FF2B5EF4-FFF2-40B4-BE49-F238E27FC236}">
                  <a16:creationId xmlns:a16="http://schemas.microsoft.com/office/drawing/2014/main" id="{F2F95E74-9276-4229-BDC0-5DA7DD445153}"/>
                </a:ext>
              </a:extLst>
            </p:cNvPr>
            <p:cNvCxnSpPr>
              <a:cxnSpLocks/>
            </p:cNvCxnSpPr>
            <p:nvPr/>
          </p:nvCxnSpPr>
          <p:spPr>
            <a:xfrm>
              <a:off x="3839336" y="3531500"/>
              <a:ext cx="0" cy="259978"/>
            </a:xfrm>
            <a:prstGeom prst="line">
              <a:avLst/>
            </a:prstGeom>
            <a:ln w="19050">
              <a:solidFill>
                <a:srgbClr val="00B0F0"/>
              </a:solidFill>
              <a:headEnd type="diamond" w="sm" len="sm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Gerader Verbinder 115">
              <a:extLst>
                <a:ext uri="{FF2B5EF4-FFF2-40B4-BE49-F238E27FC236}">
                  <a16:creationId xmlns:a16="http://schemas.microsoft.com/office/drawing/2014/main" id="{40BAF337-E8F2-4683-A66A-94C638DA5B02}"/>
                </a:ext>
              </a:extLst>
            </p:cNvPr>
            <p:cNvCxnSpPr>
              <a:cxnSpLocks/>
            </p:cNvCxnSpPr>
            <p:nvPr/>
          </p:nvCxnSpPr>
          <p:spPr>
            <a:xfrm>
              <a:off x="3919197" y="3531500"/>
              <a:ext cx="0" cy="259978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Gerader Verbinder 116">
              <a:extLst>
                <a:ext uri="{FF2B5EF4-FFF2-40B4-BE49-F238E27FC236}">
                  <a16:creationId xmlns:a16="http://schemas.microsoft.com/office/drawing/2014/main" id="{2EAC919D-4CAB-43F0-B807-EF14769326B0}"/>
                </a:ext>
              </a:extLst>
            </p:cNvPr>
            <p:cNvCxnSpPr>
              <a:cxnSpLocks/>
            </p:cNvCxnSpPr>
            <p:nvPr/>
          </p:nvCxnSpPr>
          <p:spPr>
            <a:xfrm>
              <a:off x="3999058" y="3531500"/>
              <a:ext cx="0" cy="259978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Gerader Verbinder 117">
              <a:extLst>
                <a:ext uri="{FF2B5EF4-FFF2-40B4-BE49-F238E27FC236}">
                  <a16:creationId xmlns:a16="http://schemas.microsoft.com/office/drawing/2014/main" id="{39F6BC7E-6966-4B47-907B-36D886E498BC}"/>
                </a:ext>
              </a:extLst>
            </p:cNvPr>
            <p:cNvCxnSpPr>
              <a:cxnSpLocks/>
            </p:cNvCxnSpPr>
            <p:nvPr/>
          </p:nvCxnSpPr>
          <p:spPr>
            <a:xfrm>
              <a:off x="4078919" y="3531500"/>
              <a:ext cx="0" cy="259978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Gerader Verbinder 118">
              <a:extLst>
                <a:ext uri="{FF2B5EF4-FFF2-40B4-BE49-F238E27FC236}">
                  <a16:creationId xmlns:a16="http://schemas.microsoft.com/office/drawing/2014/main" id="{EA3AA362-7EA5-4F99-938E-C8D84E52091C}"/>
                </a:ext>
              </a:extLst>
            </p:cNvPr>
            <p:cNvCxnSpPr>
              <a:cxnSpLocks/>
            </p:cNvCxnSpPr>
            <p:nvPr/>
          </p:nvCxnSpPr>
          <p:spPr>
            <a:xfrm>
              <a:off x="4158780" y="3531500"/>
              <a:ext cx="0" cy="259978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Gerader Verbinder 119">
              <a:extLst>
                <a:ext uri="{FF2B5EF4-FFF2-40B4-BE49-F238E27FC236}">
                  <a16:creationId xmlns:a16="http://schemas.microsoft.com/office/drawing/2014/main" id="{0CB1FCBA-B240-40B4-894D-98A703F5150F}"/>
                </a:ext>
              </a:extLst>
            </p:cNvPr>
            <p:cNvCxnSpPr>
              <a:cxnSpLocks/>
            </p:cNvCxnSpPr>
            <p:nvPr/>
          </p:nvCxnSpPr>
          <p:spPr>
            <a:xfrm>
              <a:off x="4238641" y="3531500"/>
              <a:ext cx="0" cy="259978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Gerader Verbinder 120">
              <a:extLst>
                <a:ext uri="{FF2B5EF4-FFF2-40B4-BE49-F238E27FC236}">
                  <a16:creationId xmlns:a16="http://schemas.microsoft.com/office/drawing/2014/main" id="{91364A1E-A2D0-454E-854D-3D40ACEBCC9B}"/>
                </a:ext>
              </a:extLst>
            </p:cNvPr>
            <p:cNvCxnSpPr>
              <a:cxnSpLocks/>
            </p:cNvCxnSpPr>
            <p:nvPr/>
          </p:nvCxnSpPr>
          <p:spPr>
            <a:xfrm>
              <a:off x="4318502" y="3531500"/>
              <a:ext cx="0" cy="259978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Gerader Verbinder 121">
              <a:extLst>
                <a:ext uri="{FF2B5EF4-FFF2-40B4-BE49-F238E27FC236}">
                  <a16:creationId xmlns:a16="http://schemas.microsoft.com/office/drawing/2014/main" id="{A1A29B24-D3F8-4B0B-BBC1-A3494E038A3E}"/>
                </a:ext>
              </a:extLst>
            </p:cNvPr>
            <p:cNvCxnSpPr>
              <a:cxnSpLocks/>
            </p:cNvCxnSpPr>
            <p:nvPr/>
          </p:nvCxnSpPr>
          <p:spPr>
            <a:xfrm>
              <a:off x="4398363" y="3531500"/>
              <a:ext cx="0" cy="259978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Gerader Verbinder 122">
              <a:extLst>
                <a:ext uri="{FF2B5EF4-FFF2-40B4-BE49-F238E27FC236}">
                  <a16:creationId xmlns:a16="http://schemas.microsoft.com/office/drawing/2014/main" id="{9F9D9F1D-23F9-42E7-9C12-4D2DA89A57D3}"/>
                </a:ext>
              </a:extLst>
            </p:cNvPr>
            <p:cNvCxnSpPr>
              <a:cxnSpLocks/>
            </p:cNvCxnSpPr>
            <p:nvPr/>
          </p:nvCxnSpPr>
          <p:spPr>
            <a:xfrm>
              <a:off x="4478224" y="3531500"/>
              <a:ext cx="0" cy="259978"/>
            </a:xfrm>
            <a:prstGeom prst="line">
              <a:avLst/>
            </a:prstGeom>
            <a:ln w="19050">
              <a:solidFill>
                <a:srgbClr val="00B0F0"/>
              </a:solidFill>
              <a:headEnd type="diamond" w="sm" len="sm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Gerader Verbinder 123">
              <a:extLst>
                <a:ext uri="{FF2B5EF4-FFF2-40B4-BE49-F238E27FC236}">
                  <a16:creationId xmlns:a16="http://schemas.microsoft.com/office/drawing/2014/main" id="{6A897D07-3FDF-40E8-B69F-AA5B92EFC10F}"/>
                </a:ext>
              </a:extLst>
            </p:cNvPr>
            <p:cNvCxnSpPr>
              <a:cxnSpLocks/>
            </p:cNvCxnSpPr>
            <p:nvPr/>
          </p:nvCxnSpPr>
          <p:spPr>
            <a:xfrm>
              <a:off x="4558085" y="3531500"/>
              <a:ext cx="0" cy="259978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Gerader Verbinder 124">
              <a:extLst>
                <a:ext uri="{FF2B5EF4-FFF2-40B4-BE49-F238E27FC236}">
                  <a16:creationId xmlns:a16="http://schemas.microsoft.com/office/drawing/2014/main" id="{9589E846-ABE7-4AD3-B046-939007936028}"/>
                </a:ext>
              </a:extLst>
            </p:cNvPr>
            <p:cNvCxnSpPr>
              <a:cxnSpLocks/>
            </p:cNvCxnSpPr>
            <p:nvPr/>
          </p:nvCxnSpPr>
          <p:spPr>
            <a:xfrm>
              <a:off x="4637946" y="3531500"/>
              <a:ext cx="0" cy="259978"/>
            </a:xfrm>
            <a:prstGeom prst="line">
              <a:avLst/>
            </a:prstGeom>
            <a:ln w="19050">
              <a:solidFill>
                <a:srgbClr val="00B0F0"/>
              </a:solidFill>
              <a:headEnd type="diamond" w="sm" len="sm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Gerader Verbinder 125">
              <a:extLst>
                <a:ext uri="{FF2B5EF4-FFF2-40B4-BE49-F238E27FC236}">
                  <a16:creationId xmlns:a16="http://schemas.microsoft.com/office/drawing/2014/main" id="{68DCB8D8-6DB4-42E5-8F14-FD5F49383693}"/>
                </a:ext>
              </a:extLst>
            </p:cNvPr>
            <p:cNvCxnSpPr>
              <a:cxnSpLocks/>
            </p:cNvCxnSpPr>
            <p:nvPr/>
          </p:nvCxnSpPr>
          <p:spPr>
            <a:xfrm>
              <a:off x="4717807" y="3531500"/>
              <a:ext cx="0" cy="259978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Gerader Verbinder 126">
              <a:extLst>
                <a:ext uri="{FF2B5EF4-FFF2-40B4-BE49-F238E27FC236}">
                  <a16:creationId xmlns:a16="http://schemas.microsoft.com/office/drawing/2014/main" id="{BADB470A-521A-490A-9B4B-B48EB95F0E5D}"/>
                </a:ext>
              </a:extLst>
            </p:cNvPr>
            <p:cNvCxnSpPr>
              <a:cxnSpLocks/>
            </p:cNvCxnSpPr>
            <p:nvPr/>
          </p:nvCxnSpPr>
          <p:spPr>
            <a:xfrm>
              <a:off x="4797668" y="3531500"/>
              <a:ext cx="0" cy="259978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Gerader Verbinder 127">
              <a:extLst>
                <a:ext uri="{FF2B5EF4-FFF2-40B4-BE49-F238E27FC236}">
                  <a16:creationId xmlns:a16="http://schemas.microsoft.com/office/drawing/2014/main" id="{795C1408-24F2-4B5E-8158-5CA41E879840}"/>
                </a:ext>
              </a:extLst>
            </p:cNvPr>
            <p:cNvCxnSpPr>
              <a:cxnSpLocks/>
            </p:cNvCxnSpPr>
            <p:nvPr/>
          </p:nvCxnSpPr>
          <p:spPr>
            <a:xfrm>
              <a:off x="4877529" y="3531500"/>
              <a:ext cx="0" cy="259978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Gerader Verbinder 128">
              <a:extLst>
                <a:ext uri="{FF2B5EF4-FFF2-40B4-BE49-F238E27FC236}">
                  <a16:creationId xmlns:a16="http://schemas.microsoft.com/office/drawing/2014/main" id="{8B83149A-AC8F-41E4-B545-A2C76D929355}"/>
                </a:ext>
              </a:extLst>
            </p:cNvPr>
            <p:cNvCxnSpPr>
              <a:cxnSpLocks/>
            </p:cNvCxnSpPr>
            <p:nvPr/>
          </p:nvCxnSpPr>
          <p:spPr>
            <a:xfrm>
              <a:off x="4957390" y="3531500"/>
              <a:ext cx="0" cy="259978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Gerader Verbinder 129">
              <a:extLst>
                <a:ext uri="{FF2B5EF4-FFF2-40B4-BE49-F238E27FC236}">
                  <a16:creationId xmlns:a16="http://schemas.microsoft.com/office/drawing/2014/main" id="{6E0E551D-9D6E-422C-B4F7-E9C5518A468E}"/>
                </a:ext>
              </a:extLst>
            </p:cNvPr>
            <p:cNvCxnSpPr>
              <a:cxnSpLocks/>
            </p:cNvCxnSpPr>
            <p:nvPr/>
          </p:nvCxnSpPr>
          <p:spPr>
            <a:xfrm>
              <a:off x="5037251" y="3531500"/>
              <a:ext cx="0" cy="259978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Gerader Verbinder 130">
              <a:extLst>
                <a:ext uri="{FF2B5EF4-FFF2-40B4-BE49-F238E27FC236}">
                  <a16:creationId xmlns:a16="http://schemas.microsoft.com/office/drawing/2014/main" id="{C4C1A357-C6FB-44EC-A342-CC95CB196043}"/>
                </a:ext>
              </a:extLst>
            </p:cNvPr>
            <p:cNvCxnSpPr>
              <a:cxnSpLocks/>
            </p:cNvCxnSpPr>
            <p:nvPr/>
          </p:nvCxnSpPr>
          <p:spPr>
            <a:xfrm>
              <a:off x="5117112" y="3531500"/>
              <a:ext cx="0" cy="259978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Gerader Verbinder 131">
              <a:extLst>
                <a:ext uri="{FF2B5EF4-FFF2-40B4-BE49-F238E27FC236}">
                  <a16:creationId xmlns:a16="http://schemas.microsoft.com/office/drawing/2014/main" id="{E4AB0BFC-01E5-48CC-AF17-3EFC12D7CFF4}"/>
                </a:ext>
              </a:extLst>
            </p:cNvPr>
            <p:cNvCxnSpPr>
              <a:cxnSpLocks/>
            </p:cNvCxnSpPr>
            <p:nvPr/>
          </p:nvCxnSpPr>
          <p:spPr>
            <a:xfrm>
              <a:off x="5196973" y="3531500"/>
              <a:ext cx="0" cy="259978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Gerader Verbinder 132">
              <a:extLst>
                <a:ext uri="{FF2B5EF4-FFF2-40B4-BE49-F238E27FC236}">
                  <a16:creationId xmlns:a16="http://schemas.microsoft.com/office/drawing/2014/main" id="{840ED697-05FE-4E88-B6B4-CAEE83D48144}"/>
                </a:ext>
              </a:extLst>
            </p:cNvPr>
            <p:cNvCxnSpPr>
              <a:cxnSpLocks/>
            </p:cNvCxnSpPr>
            <p:nvPr/>
          </p:nvCxnSpPr>
          <p:spPr>
            <a:xfrm>
              <a:off x="5276834" y="3531500"/>
              <a:ext cx="0" cy="259978"/>
            </a:xfrm>
            <a:prstGeom prst="line">
              <a:avLst/>
            </a:prstGeom>
            <a:ln w="19050">
              <a:solidFill>
                <a:srgbClr val="00B0F0"/>
              </a:solidFill>
              <a:headEnd type="diamond" w="sm" len="sm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Gerader Verbinder 133">
              <a:extLst>
                <a:ext uri="{FF2B5EF4-FFF2-40B4-BE49-F238E27FC236}">
                  <a16:creationId xmlns:a16="http://schemas.microsoft.com/office/drawing/2014/main" id="{B38105FE-4B27-4547-97ED-30BE96C822CE}"/>
                </a:ext>
              </a:extLst>
            </p:cNvPr>
            <p:cNvCxnSpPr>
              <a:cxnSpLocks/>
            </p:cNvCxnSpPr>
            <p:nvPr/>
          </p:nvCxnSpPr>
          <p:spPr>
            <a:xfrm>
              <a:off x="2960865" y="3531500"/>
              <a:ext cx="0" cy="259978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Gerader Verbinder 134">
              <a:extLst>
                <a:ext uri="{FF2B5EF4-FFF2-40B4-BE49-F238E27FC236}">
                  <a16:creationId xmlns:a16="http://schemas.microsoft.com/office/drawing/2014/main" id="{6AC339F5-9DF0-4712-A0E6-1F65FDFBC1FF}"/>
                </a:ext>
              </a:extLst>
            </p:cNvPr>
            <p:cNvCxnSpPr>
              <a:cxnSpLocks/>
            </p:cNvCxnSpPr>
            <p:nvPr/>
          </p:nvCxnSpPr>
          <p:spPr>
            <a:xfrm>
              <a:off x="3040726" y="3531500"/>
              <a:ext cx="0" cy="259978"/>
            </a:xfrm>
            <a:prstGeom prst="line">
              <a:avLst/>
            </a:prstGeom>
            <a:ln w="19050">
              <a:solidFill>
                <a:srgbClr val="00B0F0"/>
              </a:solidFill>
              <a:headEnd type="diamond" w="sm" len="sm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Gerader Verbinder 135">
              <a:extLst>
                <a:ext uri="{FF2B5EF4-FFF2-40B4-BE49-F238E27FC236}">
                  <a16:creationId xmlns:a16="http://schemas.microsoft.com/office/drawing/2014/main" id="{7311D654-DE95-4E85-A797-0A3B3724D4C5}"/>
                </a:ext>
              </a:extLst>
            </p:cNvPr>
            <p:cNvCxnSpPr>
              <a:cxnSpLocks/>
            </p:cNvCxnSpPr>
            <p:nvPr/>
          </p:nvCxnSpPr>
          <p:spPr>
            <a:xfrm>
              <a:off x="3120587" y="3531500"/>
              <a:ext cx="0" cy="259978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Gerader Verbinder 136">
              <a:extLst>
                <a:ext uri="{FF2B5EF4-FFF2-40B4-BE49-F238E27FC236}">
                  <a16:creationId xmlns:a16="http://schemas.microsoft.com/office/drawing/2014/main" id="{22395CB5-2666-4249-8ACD-56AF54152CC2}"/>
                </a:ext>
              </a:extLst>
            </p:cNvPr>
            <p:cNvCxnSpPr>
              <a:cxnSpLocks/>
            </p:cNvCxnSpPr>
            <p:nvPr/>
          </p:nvCxnSpPr>
          <p:spPr>
            <a:xfrm>
              <a:off x="3200448" y="3531500"/>
              <a:ext cx="0" cy="259978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Gerader Verbinder 137">
              <a:extLst>
                <a:ext uri="{FF2B5EF4-FFF2-40B4-BE49-F238E27FC236}">
                  <a16:creationId xmlns:a16="http://schemas.microsoft.com/office/drawing/2014/main" id="{C689BDA4-2E36-4435-B66D-85CB9034076C}"/>
                </a:ext>
              </a:extLst>
            </p:cNvPr>
            <p:cNvCxnSpPr>
              <a:cxnSpLocks/>
            </p:cNvCxnSpPr>
            <p:nvPr/>
          </p:nvCxnSpPr>
          <p:spPr>
            <a:xfrm>
              <a:off x="3280309" y="3531500"/>
              <a:ext cx="0" cy="259978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Gerader Verbinder 138">
              <a:extLst>
                <a:ext uri="{FF2B5EF4-FFF2-40B4-BE49-F238E27FC236}">
                  <a16:creationId xmlns:a16="http://schemas.microsoft.com/office/drawing/2014/main" id="{C931522A-BFD2-4C4C-9F20-B2D31C5095C5}"/>
                </a:ext>
              </a:extLst>
            </p:cNvPr>
            <p:cNvCxnSpPr>
              <a:cxnSpLocks/>
            </p:cNvCxnSpPr>
            <p:nvPr/>
          </p:nvCxnSpPr>
          <p:spPr>
            <a:xfrm>
              <a:off x="3360170" y="3531500"/>
              <a:ext cx="0" cy="259978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Gerader Verbinder 139">
              <a:extLst>
                <a:ext uri="{FF2B5EF4-FFF2-40B4-BE49-F238E27FC236}">
                  <a16:creationId xmlns:a16="http://schemas.microsoft.com/office/drawing/2014/main" id="{7C336093-F25B-4882-821F-629F6839B1E0}"/>
                </a:ext>
              </a:extLst>
            </p:cNvPr>
            <p:cNvCxnSpPr>
              <a:cxnSpLocks/>
            </p:cNvCxnSpPr>
            <p:nvPr/>
          </p:nvCxnSpPr>
          <p:spPr>
            <a:xfrm>
              <a:off x="3440031" y="3531500"/>
              <a:ext cx="0" cy="259978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Gerader Verbinder 140">
              <a:extLst>
                <a:ext uri="{FF2B5EF4-FFF2-40B4-BE49-F238E27FC236}">
                  <a16:creationId xmlns:a16="http://schemas.microsoft.com/office/drawing/2014/main" id="{C1084BBF-C978-4227-A14C-127EEC3C17E3}"/>
                </a:ext>
              </a:extLst>
            </p:cNvPr>
            <p:cNvCxnSpPr>
              <a:cxnSpLocks/>
            </p:cNvCxnSpPr>
            <p:nvPr/>
          </p:nvCxnSpPr>
          <p:spPr>
            <a:xfrm>
              <a:off x="3519892" y="3531500"/>
              <a:ext cx="0" cy="259978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Gerader Verbinder 141">
              <a:extLst>
                <a:ext uri="{FF2B5EF4-FFF2-40B4-BE49-F238E27FC236}">
                  <a16:creationId xmlns:a16="http://schemas.microsoft.com/office/drawing/2014/main" id="{91A7FA15-1C0B-4B24-B1E0-AE32A9CE8E8E}"/>
                </a:ext>
              </a:extLst>
            </p:cNvPr>
            <p:cNvCxnSpPr>
              <a:cxnSpLocks/>
            </p:cNvCxnSpPr>
            <p:nvPr/>
          </p:nvCxnSpPr>
          <p:spPr>
            <a:xfrm>
              <a:off x="3599753" y="3531500"/>
              <a:ext cx="0" cy="259978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Gerader Verbinder 142">
              <a:extLst>
                <a:ext uri="{FF2B5EF4-FFF2-40B4-BE49-F238E27FC236}">
                  <a16:creationId xmlns:a16="http://schemas.microsoft.com/office/drawing/2014/main" id="{6A5AA4D6-0CB6-425B-8895-9361CAF4B80D}"/>
                </a:ext>
              </a:extLst>
            </p:cNvPr>
            <p:cNvCxnSpPr>
              <a:cxnSpLocks/>
            </p:cNvCxnSpPr>
            <p:nvPr/>
          </p:nvCxnSpPr>
          <p:spPr>
            <a:xfrm>
              <a:off x="3679614" y="3531500"/>
              <a:ext cx="0" cy="259978"/>
            </a:xfrm>
            <a:prstGeom prst="line">
              <a:avLst/>
            </a:prstGeom>
            <a:ln w="19050">
              <a:solidFill>
                <a:srgbClr val="00B0F0"/>
              </a:solidFill>
              <a:headEnd type="diamond" w="sm" len="sm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Gerader Verbinder 143">
              <a:extLst>
                <a:ext uri="{FF2B5EF4-FFF2-40B4-BE49-F238E27FC236}">
                  <a16:creationId xmlns:a16="http://schemas.microsoft.com/office/drawing/2014/main" id="{662D49D0-94B4-462F-9BCF-646ED3492EC7}"/>
                </a:ext>
              </a:extLst>
            </p:cNvPr>
            <p:cNvCxnSpPr>
              <a:cxnSpLocks/>
            </p:cNvCxnSpPr>
            <p:nvPr/>
          </p:nvCxnSpPr>
          <p:spPr>
            <a:xfrm>
              <a:off x="3759475" y="3531500"/>
              <a:ext cx="0" cy="259978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Textfeld 144">
              <a:extLst>
                <a:ext uri="{FF2B5EF4-FFF2-40B4-BE49-F238E27FC236}">
                  <a16:creationId xmlns:a16="http://schemas.microsoft.com/office/drawing/2014/main" id="{78CF3530-F0F2-4D34-895F-054F3902D592}"/>
                </a:ext>
              </a:extLst>
            </p:cNvPr>
            <p:cNvSpPr txBox="1"/>
            <p:nvPr/>
          </p:nvSpPr>
          <p:spPr>
            <a:xfrm>
              <a:off x="2190913" y="3326290"/>
              <a:ext cx="9404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b="1" dirty="0" err="1">
                  <a:solidFill>
                    <a:schemeClr val="accent4"/>
                  </a:solidFill>
                </a:rPr>
                <a:t>address</a:t>
              </a:r>
              <a:endParaRPr lang="de-DE" sz="1200" b="1" dirty="0">
                <a:solidFill>
                  <a:schemeClr val="accent4"/>
                </a:solidFill>
              </a:endParaRPr>
            </a:p>
          </p:txBody>
        </p:sp>
        <p:sp>
          <p:nvSpPr>
            <p:cNvPr id="146" name="Textfeld 145">
              <a:extLst>
                <a:ext uri="{FF2B5EF4-FFF2-40B4-BE49-F238E27FC236}">
                  <a16:creationId xmlns:a16="http://schemas.microsoft.com/office/drawing/2014/main" id="{94A7BF92-97D4-4D51-AFF5-63B8E7C47B93}"/>
                </a:ext>
              </a:extLst>
            </p:cNvPr>
            <p:cNvSpPr txBox="1"/>
            <p:nvPr/>
          </p:nvSpPr>
          <p:spPr>
            <a:xfrm>
              <a:off x="2882730" y="3326290"/>
              <a:ext cx="9404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b="1" dirty="0" err="1">
                  <a:solidFill>
                    <a:schemeClr val="accent4"/>
                  </a:solidFill>
                </a:rPr>
                <a:t>function</a:t>
              </a:r>
              <a:endParaRPr lang="de-DE" sz="1200" b="1" dirty="0">
                <a:solidFill>
                  <a:schemeClr val="accent4"/>
                </a:solidFill>
              </a:endParaRPr>
            </a:p>
          </p:txBody>
        </p:sp>
        <p:cxnSp>
          <p:nvCxnSpPr>
            <p:cNvPr id="147" name="Gerader Verbinder 146">
              <a:extLst>
                <a:ext uri="{FF2B5EF4-FFF2-40B4-BE49-F238E27FC236}">
                  <a16:creationId xmlns:a16="http://schemas.microsoft.com/office/drawing/2014/main" id="{FED5B83F-9AF7-4858-BFAA-8B26AA70BA27}"/>
                </a:ext>
              </a:extLst>
            </p:cNvPr>
            <p:cNvCxnSpPr>
              <a:cxnSpLocks/>
            </p:cNvCxnSpPr>
            <p:nvPr/>
          </p:nvCxnSpPr>
          <p:spPr>
            <a:xfrm>
              <a:off x="8391413" y="3531500"/>
              <a:ext cx="0" cy="259978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Gerader Verbinder 147">
              <a:extLst>
                <a:ext uri="{FF2B5EF4-FFF2-40B4-BE49-F238E27FC236}">
                  <a16:creationId xmlns:a16="http://schemas.microsoft.com/office/drawing/2014/main" id="{95FEFAE0-FC51-4EFC-96B2-1882B87C76C3}"/>
                </a:ext>
              </a:extLst>
            </p:cNvPr>
            <p:cNvCxnSpPr>
              <a:cxnSpLocks/>
            </p:cNvCxnSpPr>
            <p:nvPr/>
          </p:nvCxnSpPr>
          <p:spPr>
            <a:xfrm>
              <a:off x="7033776" y="3531500"/>
              <a:ext cx="0" cy="259978"/>
            </a:xfrm>
            <a:prstGeom prst="line">
              <a:avLst/>
            </a:prstGeom>
            <a:ln w="19050">
              <a:solidFill>
                <a:srgbClr val="00B0F0"/>
              </a:solidFill>
              <a:headEnd type="diamond" w="sm" len="sm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Gerader Verbinder 148">
              <a:extLst>
                <a:ext uri="{FF2B5EF4-FFF2-40B4-BE49-F238E27FC236}">
                  <a16:creationId xmlns:a16="http://schemas.microsoft.com/office/drawing/2014/main" id="{2FA92090-9DE3-4EAA-8475-ABFDBE2D42C8}"/>
                </a:ext>
              </a:extLst>
            </p:cNvPr>
            <p:cNvCxnSpPr>
              <a:cxnSpLocks/>
            </p:cNvCxnSpPr>
            <p:nvPr/>
          </p:nvCxnSpPr>
          <p:spPr>
            <a:xfrm>
              <a:off x="7113637" y="3531500"/>
              <a:ext cx="0" cy="259978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Gerader Verbinder 149">
              <a:extLst>
                <a:ext uri="{FF2B5EF4-FFF2-40B4-BE49-F238E27FC236}">
                  <a16:creationId xmlns:a16="http://schemas.microsoft.com/office/drawing/2014/main" id="{05BFA1C8-E3B4-4870-B6C6-A55E88B49C12}"/>
                </a:ext>
              </a:extLst>
            </p:cNvPr>
            <p:cNvCxnSpPr>
              <a:cxnSpLocks/>
            </p:cNvCxnSpPr>
            <p:nvPr/>
          </p:nvCxnSpPr>
          <p:spPr>
            <a:xfrm>
              <a:off x="7193498" y="3531500"/>
              <a:ext cx="0" cy="259978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Gerader Verbinder 150">
              <a:extLst>
                <a:ext uri="{FF2B5EF4-FFF2-40B4-BE49-F238E27FC236}">
                  <a16:creationId xmlns:a16="http://schemas.microsoft.com/office/drawing/2014/main" id="{F9B2734F-3B3B-488E-9928-9286C21ABC3C}"/>
                </a:ext>
              </a:extLst>
            </p:cNvPr>
            <p:cNvCxnSpPr>
              <a:cxnSpLocks/>
            </p:cNvCxnSpPr>
            <p:nvPr/>
          </p:nvCxnSpPr>
          <p:spPr>
            <a:xfrm>
              <a:off x="7273359" y="3531500"/>
              <a:ext cx="0" cy="259978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Gerader Verbinder 151">
              <a:extLst>
                <a:ext uri="{FF2B5EF4-FFF2-40B4-BE49-F238E27FC236}">
                  <a16:creationId xmlns:a16="http://schemas.microsoft.com/office/drawing/2014/main" id="{3ACD950D-CF6E-4139-A08B-988B054EEB32}"/>
                </a:ext>
              </a:extLst>
            </p:cNvPr>
            <p:cNvCxnSpPr>
              <a:cxnSpLocks/>
            </p:cNvCxnSpPr>
            <p:nvPr/>
          </p:nvCxnSpPr>
          <p:spPr>
            <a:xfrm>
              <a:off x="7353220" y="3531500"/>
              <a:ext cx="0" cy="259978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Gerader Verbinder 152">
              <a:extLst>
                <a:ext uri="{FF2B5EF4-FFF2-40B4-BE49-F238E27FC236}">
                  <a16:creationId xmlns:a16="http://schemas.microsoft.com/office/drawing/2014/main" id="{37647AC3-1324-481D-9D3D-8EEB9F25F181}"/>
                </a:ext>
              </a:extLst>
            </p:cNvPr>
            <p:cNvCxnSpPr>
              <a:cxnSpLocks/>
            </p:cNvCxnSpPr>
            <p:nvPr/>
          </p:nvCxnSpPr>
          <p:spPr>
            <a:xfrm>
              <a:off x="7433081" y="3531500"/>
              <a:ext cx="0" cy="259978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Gerader Verbinder 153">
              <a:extLst>
                <a:ext uri="{FF2B5EF4-FFF2-40B4-BE49-F238E27FC236}">
                  <a16:creationId xmlns:a16="http://schemas.microsoft.com/office/drawing/2014/main" id="{ABB8B1C6-A222-4555-B7D3-E7B3F5143DBE}"/>
                </a:ext>
              </a:extLst>
            </p:cNvPr>
            <p:cNvCxnSpPr>
              <a:cxnSpLocks/>
            </p:cNvCxnSpPr>
            <p:nvPr/>
          </p:nvCxnSpPr>
          <p:spPr>
            <a:xfrm>
              <a:off x="7512942" y="3531500"/>
              <a:ext cx="0" cy="259978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Gerader Verbinder 154">
              <a:extLst>
                <a:ext uri="{FF2B5EF4-FFF2-40B4-BE49-F238E27FC236}">
                  <a16:creationId xmlns:a16="http://schemas.microsoft.com/office/drawing/2014/main" id="{9419A659-E620-414B-B1C0-19ECDFC9AF8B}"/>
                </a:ext>
              </a:extLst>
            </p:cNvPr>
            <p:cNvCxnSpPr>
              <a:cxnSpLocks/>
            </p:cNvCxnSpPr>
            <p:nvPr/>
          </p:nvCxnSpPr>
          <p:spPr>
            <a:xfrm>
              <a:off x="7592803" y="3531500"/>
              <a:ext cx="0" cy="259978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Gerader Verbinder 155">
              <a:extLst>
                <a:ext uri="{FF2B5EF4-FFF2-40B4-BE49-F238E27FC236}">
                  <a16:creationId xmlns:a16="http://schemas.microsoft.com/office/drawing/2014/main" id="{2F8B1342-099D-41AF-8F48-6A79C7C25E69}"/>
                </a:ext>
              </a:extLst>
            </p:cNvPr>
            <p:cNvCxnSpPr>
              <a:cxnSpLocks/>
            </p:cNvCxnSpPr>
            <p:nvPr/>
          </p:nvCxnSpPr>
          <p:spPr>
            <a:xfrm>
              <a:off x="7672664" y="3531500"/>
              <a:ext cx="0" cy="259978"/>
            </a:xfrm>
            <a:prstGeom prst="line">
              <a:avLst/>
            </a:prstGeom>
            <a:ln w="19050">
              <a:solidFill>
                <a:srgbClr val="00B0F0"/>
              </a:solidFill>
              <a:headEnd type="diamond" w="sm" len="sm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Gerader Verbinder 156">
              <a:extLst>
                <a:ext uri="{FF2B5EF4-FFF2-40B4-BE49-F238E27FC236}">
                  <a16:creationId xmlns:a16="http://schemas.microsoft.com/office/drawing/2014/main" id="{E551162A-57BB-4C44-8B76-EDF78FC29AED}"/>
                </a:ext>
              </a:extLst>
            </p:cNvPr>
            <p:cNvCxnSpPr>
              <a:cxnSpLocks/>
            </p:cNvCxnSpPr>
            <p:nvPr/>
          </p:nvCxnSpPr>
          <p:spPr>
            <a:xfrm>
              <a:off x="7752525" y="3531500"/>
              <a:ext cx="0" cy="259978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Gerader Verbinder 157">
              <a:extLst>
                <a:ext uri="{FF2B5EF4-FFF2-40B4-BE49-F238E27FC236}">
                  <a16:creationId xmlns:a16="http://schemas.microsoft.com/office/drawing/2014/main" id="{E1C1FD7E-A66D-4685-B671-93414FEF41F9}"/>
                </a:ext>
              </a:extLst>
            </p:cNvPr>
            <p:cNvCxnSpPr>
              <a:cxnSpLocks/>
            </p:cNvCxnSpPr>
            <p:nvPr/>
          </p:nvCxnSpPr>
          <p:spPr>
            <a:xfrm>
              <a:off x="7832386" y="3531500"/>
              <a:ext cx="0" cy="259978"/>
            </a:xfrm>
            <a:prstGeom prst="line">
              <a:avLst/>
            </a:prstGeom>
            <a:ln w="19050">
              <a:solidFill>
                <a:srgbClr val="00B0F0"/>
              </a:solidFill>
              <a:headEnd type="diamond" w="sm" len="sm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Gerader Verbinder 158">
              <a:extLst>
                <a:ext uri="{FF2B5EF4-FFF2-40B4-BE49-F238E27FC236}">
                  <a16:creationId xmlns:a16="http://schemas.microsoft.com/office/drawing/2014/main" id="{E7132EAE-C049-4566-BF89-B34C098511FF}"/>
                </a:ext>
              </a:extLst>
            </p:cNvPr>
            <p:cNvCxnSpPr>
              <a:cxnSpLocks/>
            </p:cNvCxnSpPr>
            <p:nvPr/>
          </p:nvCxnSpPr>
          <p:spPr>
            <a:xfrm>
              <a:off x="7912247" y="3531500"/>
              <a:ext cx="0" cy="259978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Gerader Verbinder 159">
              <a:extLst>
                <a:ext uri="{FF2B5EF4-FFF2-40B4-BE49-F238E27FC236}">
                  <a16:creationId xmlns:a16="http://schemas.microsoft.com/office/drawing/2014/main" id="{790A52C7-0757-4D5C-BD83-F410F22828E6}"/>
                </a:ext>
              </a:extLst>
            </p:cNvPr>
            <p:cNvCxnSpPr>
              <a:cxnSpLocks/>
            </p:cNvCxnSpPr>
            <p:nvPr/>
          </p:nvCxnSpPr>
          <p:spPr>
            <a:xfrm>
              <a:off x="7992108" y="3531500"/>
              <a:ext cx="0" cy="259978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Gerader Verbinder 160">
              <a:extLst>
                <a:ext uri="{FF2B5EF4-FFF2-40B4-BE49-F238E27FC236}">
                  <a16:creationId xmlns:a16="http://schemas.microsoft.com/office/drawing/2014/main" id="{F2194D39-5A1C-46C7-937B-04C2DB6AD519}"/>
                </a:ext>
              </a:extLst>
            </p:cNvPr>
            <p:cNvCxnSpPr>
              <a:cxnSpLocks/>
            </p:cNvCxnSpPr>
            <p:nvPr/>
          </p:nvCxnSpPr>
          <p:spPr>
            <a:xfrm>
              <a:off x="8071969" y="3531500"/>
              <a:ext cx="0" cy="259978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Gerader Verbinder 161">
              <a:extLst>
                <a:ext uri="{FF2B5EF4-FFF2-40B4-BE49-F238E27FC236}">
                  <a16:creationId xmlns:a16="http://schemas.microsoft.com/office/drawing/2014/main" id="{B41F1F70-CBD9-4C48-B3F5-0A94A921ACAA}"/>
                </a:ext>
              </a:extLst>
            </p:cNvPr>
            <p:cNvCxnSpPr>
              <a:cxnSpLocks/>
            </p:cNvCxnSpPr>
            <p:nvPr/>
          </p:nvCxnSpPr>
          <p:spPr>
            <a:xfrm>
              <a:off x="8151830" y="3531500"/>
              <a:ext cx="0" cy="259978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Gerader Verbinder 162">
              <a:extLst>
                <a:ext uri="{FF2B5EF4-FFF2-40B4-BE49-F238E27FC236}">
                  <a16:creationId xmlns:a16="http://schemas.microsoft.com/office/drawing/2014/main" id="{138F839E-D5BE-404C-B4E9-E60F76F28E41}"/>
                </a:ext>
              </a:extLst>
            </p:cNvPr>
            <p:cNvCxnSpPr>
              <a:cxnSpLocks/>
            </p:cNvCxnSpPr>
            <p:nvPr/>
          </p:nvCxnSpPr>
          <p:spPr>
            <a:xfrm>
              <a:off x="8231691" y="3531500"/>
              <a:ext cx="0" cy="259978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Gerader Verbinder 163">
              <a:extLst>
                <a:ext uri="{FF2B5EF4-FFF2-40B4-BE49-F238E27FC236}">
                  <a16:creationId xmlns:a16="http://schemas.microsoft.com/office/drawing/2014/main" id="{C42CC066-D5EF-4081-ADD8-6494EC2C14BF}"/>
                </a:ext>
              </a:extLst>
            </p:cNvPr>
            <p:cNvCxnSpPr>
              <a:cxnSpLocks/>
            </p:cNvCxnSpPr>
            <p:nvPr/>
          </p:nvCxnSpPr>
          <p:spPr>
            <a:xfrm>
              <a:off x="8311552" y="3531500"/>
              <a:ext cx="0" cy="259978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Gerader Verbinder 164">
              <a:extLst>
                <a:ext uri="{FF2B5EF4-FFF2-40B4-BE49-F238E27FC236}">
                  <a16:creationId xmlns:a16="http://schemas.microsoft.com/office/drawing/2014/main" id="{418D821F-7BED-4312-AD5F-E4DE4BD51F2C}"/>
                </a:ext>
              </a:extLst>
            </p:cNvPr>
            <p:cNvCxnSpPr>
              <a:cxnSpLocks/>
            </p:cNvCxnSpPr>
            <p:nvPr/>
          </p:nvCxnSpPr>
          <p:spPr>
            <a:xfrm>
              <a:off x="8471288" y="3531500"/>
              <a:ext cx="0" cy="259978"/>
            </a:xfrm>
            <a:prstGeom prst="line">
              <a:avLst/>
            </a:prstGeom>
            <a:ln w="19050">
              <a:solidFill>
                <a:srgbClr val="00B0F0"/>
              </a:solidFill>
              <a:headEnd type="diamond" w="sm" len="sm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6" name="Textfeld 165">
              <a:extLst>
                <a:ext uri="{FF2B5EF4-FFF2-40B4-BE49-F238E27FC236}">
                  <a16:creationId xmlns:a16="http://schemas.microsoft.com/office/drawing/2014/main" id="{C899CFDD-5EBE-4D75-862A-6FBA261C2A91}"/>
                </a:ext>
              </a:extLst>
            </p:cNvPr>
            <p:cNvSpPr txBox="1"/>
            <p:nvPr/>
          </p:nvSpPr>
          <p:spPr>
            <a:xfrm>
              <a:off x="7856391" y="3326290"/>
              <a:ext cx="4380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b="1" dirty="0">
                  <a:solidFill>
                    <a:schemeClr val="accent4"/>
                  </a:solidFill>
                </a:rPr>
                <a:t>CRC</a:t>
              </a:r>
            </a:p>
          </p:txBody>
        </p:sp>
        <p:sp>
          <p:nvSpPr>
            <p:cNvPr id="167" name="Textfeld 166">
              <a:extLst>
                <a:ext uri="{FF2B5EF4-FFF2-40B4-BE49-F238E27FC236}">
                  <a16:creationId xmlns:a16="http://schemas.microsoft.com/office/drawing/2014/main" id="{2C765075-C7CA-43E3-84A0-AE9D8506ED42}"/>
                </a:ext>
              </a:extLst>
            </p:cNvPr>
            <p:cNvSpPr txBox="1"/>
            <p:nvPr/>
          </p:nvSpPr>
          <p:spPr>
            <a:xfrm>
              <a:off x="7141462" y="3326290"/>
              <a:ext cx="9404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b="1" dirty="0">
                  <a:solidFill>
                    <a:schemeClr val="accent4"/>
                  </a:solidFill>
                </a:rPr>
                <a:t>CRC</a:t>
              </a:r>
            </a:p>
          </p:txBody>
        </p:sp>
        <p:cxnSp>
          <p:nvCxnSpPr>
            <p:cNvPr id="168" name="Gerader Verbinder 167">
              <a:extLst>
                <a:ext uri="{FF2B5EF4-FFF2-40B4-BE49-F238E27FC236}">
                  <a16:creationId xmlns:a16="http://schemas.microsoft.com/office/drawing/2014/main" id="{B771C0AF-67A7-4B03-AFBC-277C988C843E}"/>
                </a:ext>
              </a:extLst>
            </p:cNvPr>
            <p:cNvCxnSpPr>
              <a:cxnSpLocks/>
            </p:cNvCxnSpPr>
            <p:nvPr/>
          </p:nvCxnSpPr>
          <p:spPr>
            <a:xfrm>
              <a:off x="2082394" y="3531500"/>
              <a:ext cx="0" cy="259978"/>
            </a:xfrm>
            <a:prstGeom prst="line">
              <a:avLst/>
            </a:prstGeom>
            <a:ln w="19050">
              <a:solidFill>
                <a:srgbClr val="00B0F0"/>
              </a:solidFill>
              <a:headEnd type="diamond" w="sm" len="sm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Gerader Verbinder 168">
              <a:extLst>
                <a:ext uri="{FF2B5EF4-FFF2-40B4-BE49-F238E27FC236}">
                  <a16:creationId xmlns:a16="http://schemas.microsoft.com/office/drawing/2014/main" id="{69FA4F61-7803-459E-AC62-6A1F28DF24B4}"/>
                </a:ext>
              </a:extLst>
            </p:cNvPr>
            <p:cNvCxnSpPr>
              <a:cxnSpLocks/>
            </p:cNvCxnSpPr>
            <p:nvPr/>
          </p:nvCxnSpPr>
          <p:spPr>
            <a:xfrm>
              <a:off x="2162255" y="3531500"/>
              <a:ext cx="0" cy="259978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Gerader Verbinder 169">
              <a:extLst>
                <a:ext uri="{FF2B5EF4-FFF2-40B4-BE49-F238E27FC236}">
                  <a16:creationId xmlns:a16="http://schemas.microsoft.com/office/drawing/2014/main" id="{3780A61C-CA3A-45A4-B8F7-0394D9D9BD5D}"/>
                </a:ext>
              </a:extLst>
            </p:cNvPr>
            <p:cNvCxnSpPr>
              <a:cxnSpLocks/>
            </p:cNvCxnSpPr>
            <p:nvPr/>
          </p:nvCxnSpPr>
          <p:spPr>
            <a:xfrm>
              <a:off x="2242116" y="3531500"/>
              <a:ext cx="0" cy="259978"/>
            </a:xfrm>
            <a:prstGeom prst="line">
              <a:avLst/>
            </a:prstGeom>
            <a:ln w="19050">
              <a:solidFill>
                <a:srgbClr val="00B0F0"/>
              </a:solidFill>
              <a:headEnd type="diamond" w="sm" len="sm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Gerader Verbinder 170">
              <a:extLst>
                <a:ext uri="{FF2B5EF4-FFF2-40B4-BE49-F238E27FC236}">
                  <a16:creationId xmlns:a16="http://schemas.microsoft.com/office/drawing/2014/main" id="{E38E0B64-A7B0-4D8E-AD46-2B32FC4DB081}"/>
                </a:ext>
              </a:extLst>
            </p:cNvPr>
            <p:cNvCxnSpPr>
              <a:cxnSpLocks/>
            </p:cNvCxnSpPr>
            <p:nvPr/>
          </p:nvCxnSpPr>
          <p:spPr>
            <a:xfrm>
              <a:off x="2321977" y="3531500"/>
              <a:ext cx="0" cy="259978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Gerader Verbinder 171">
              <a:extLst>
                <a:ext uri="{FF2B5EF4-FFF2-40B4-BE49-F238E27FC236}">
                  <a16:creationId xmlns:a16="http://schemas.microsoft.com/office/drawing/2014/main" id="{121A0EC3-A9DB-4F94-AD8C-8A955E9A5977}"/>
                </a:ext>
              </a:extLst>
            </p:cNvPr>
            <p:cNvCxnSpPr>
              <a:cxnSpLocks/>
            </p:cNvCxnSpPr>
            <p:nvPr/>
          </p:nvCxnSpPr>
          <p:spPr>
            <a:xfrm>
              <a:off x="2401838" y="3531500"/>
              <a:ext cx="0" cy="259978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Gerader Verbinder 172">
              <a:extLst>
                <a:ext uri="{FF2B5EF4-FFF2-40B4-BE49-F238E27FC236}">
                  <a16:creationId xmlns:a16="http://schemas.microsoft.com/office/drawing/2014/main" id="{00F0A2AC-104A-438C-A0D2-D5FE8F049F1D}"/>
                </a:ext>
              </a:extLst>
            </p:cNvPr>
            <p:cNvCxnSpPr>
              <a:cxnSpLocks/>
            </p:cNvCxnSpPr>
            <p:nvPr/>
          </p:nvCxnSpPr>
          <p:spPr>
            <a:xfrm>
              <a:off x="2481699" y="3531500"/>
              <a:ext cx="0" cy="259978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Gerader Verbinder 173">
              <a:extLst>
                <a:ext uri="{FF2B5EF4-FFF2-40B4-BE49-F238E27FC236}">
                  <a16:creationId xmlns:a16="http://schemas.microsoft.com/office/drawing/2014/main" id="{8E0A277D-F59B-404F-8FB2-B9FD4BF1EB6D}"/>
                </a:ext>
              </a:extLst>
            </p:cNvPr>
            <p:cNvCxnSpPr>
              <a:cxnSpLocks/>
            </p:cNvCxnSpPr>
            <p:nvPr/>
          </p:nvCxnSpPr>
          <p:spPr>
            <a:xfrm>
              <a:off x="2561560" y="3531500"/>
              <a:ext cx="0" cy="259978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Gerader Verbinder 174">
              <a:extLst>
                <a:ext uri="{FF2B5EF4-FFF2-40B4-BE49-F238E27FC236}">
                  <a16:creationId xmlns:a16="http://schemas.microsoft.com/office/drawing/2014/main" id="{735173CC-0FA6-40E1-A8F7-833BF2641FC2}"/>
                </a:ext>
              </a:extLst>
            </p:cNvPr>
            <p:cNvCxnSpPr>
              <a:cxnSpLocks/>
            </p:cNvCxnSpPr>
            <p:nvPr/>
          </p:nvCxnSpPr>
          <p:spPr>
            <a:xfrm>
              <a:off x="2641421" y="3531500"/>
              <a:ext cx="0" cy="259978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Gerader Verbinder 175">
              <a:extLst>
                <a:ext uri="{FF2B5EF4-FFF2-40B4-BE49-F238E27FC236}">
                  <a16:creationId xmlns:a16="http://schemas.microsoft.com/office/drawing/2014/main" id="{42251A3A-8F9A-435B-B02A-096F322D2215}"/>
                </a:ext>
              </a:extLst>
            </p:cNvPr>
            <p:cNvCxnSpPr>
              <a:cxnSpLocks/>
            </p:cNvCxnSpPr>
            <p:nvPr/>
          </p:nvCxnSpPr>
          <p:spPr>
            <a:xfrm>
              <a:off x="2721282" y="3531500"/>
              <a:ext cx="0" cy="259978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Gerader Verbinder 176">
              <a:extLst>
                <a:ext uri="{FF2B5EF4-FFF2-40B4-BE49-F238E27FC236}">
                  <a16:creationId xmlns:a16="http://schemas.microsoft.com/office/drawing/2014/main" id="{05B05EB4-3F96-4B91-93CE-26DE970E10BE}"/>
                </a:ext>
              </a:extLst>
            </p:cNvPr>
            <p:cNvCxnSpPr>
              <a:cxnSpLocks/>
            </p:cNvCxnSpPr>
            <p:nvPr/>
          </p:nvCxnSpPr>
          <p:spPr>
            <a:xfrm>
              <a:off x="2801143" y="3531500"/>
              <a:ext cx="0" cy="259978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Gerader Verbinder 177">
              <a:extLst>
                <a:ext uri="{FF2B5EF4-FFF2-40B4-BE49-F238E27FC236}">
                  <a16:creationId xmlns:a16="http://schemas.microsoft.com/office/drawing/2014/main" id="{7AA529BE-6731-414F-8426-78C4ACD8A91A}"/>
                </a:ext>
              </a:extLst>
            </p:cNvPr>
            <p:cNvCxnSpPr>
              <a:cxnSpLocks/>
            </p:cNvCxnSpPr>
            <p:nvPr/>
          </p:nvCxnSpPr>
          <p:spPr>
            <a:xfrm>
              <a:off x="2881004" y="3531500"/>
              <a:ext cx="0" cy="259978"/>
            </a:xfrm>
            <a:prstGeom prst="line">
              <a:avLst/>
            </a:prstGeom>
            <a:ln w="19050">
              <a:solidFill>
                <a:srgbClr val="00B0F0"/>
              </a:solidFill>
              <a:headEnd type="diamond" w="sm" len="sm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0" name="Gerade Verbindung mit Pfeil 179">
            <a:extLst>
              <a:ext uri="{FF2B5EF4-FFF2-40B4-BE49-F238E27FC236}">
                <a16:creationId xmlns:a16="http://schemas.microsoft.com/office/drawing/2014/main" id="{55F8BA03-7BE6-47B2-85B9-8AB5CBD60F5E}"/>
              </a:ext>
            </a:extLst>
          </p:cNvPr>
          <p:cNvCxnSpPr/>
          <p:nvPr/>
        </p:nvCxnSpPr>
        <p:spPr>
          <a:xfrm flipH="1" flipV="1">
            <a:off x="8294471" y="3884250"/>
            <a:ext cx="938942" cy="621437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Textfeld 1">
            <a:extLst>
              <a:ext uri="{FF2B5EF4-FFF2-40B4-BE49-F238E27FC236}">
                <a16:creationId xmlns:a16="http://schemas.microsoft.com/office/drawing/2014/main" id="{2AEB1E4A-E0E4-42F2-B8A4-5EE19197862E}"/>
              </a:ext>
            </a:extLst>
          </p:cNvPr>
          <p:cNvSpPr txBox="1"/>
          <p:nvPr/>
        </p:nvSpPr>
        <p:spPr>
          <a:xfrm>
            <a:off x="9197383" y="4336849"/>
            <a:ext cx="912750" cy="307777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400" dirty="0">
                <a:solidFill>
                  <a:srgbClr val="C00000"/>
                </a:solidFill>
              </a:rPr>
              <a:t>High </a:t>
            </a:r>
            <a:r>
              <a:rPr lang="de-DE" sz="1400" dirty="0" err="1">
                <a:solidFill>
                  <a:srgbClr val="C00000"/>
                </a:solidFill>
              </a:rPr>
              <a:t>jitter</a:t>
            </a:r>
            <a:endParaRPr lang="de-DE" sz="1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1230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B68194-4F62-402C-B704-EED8BEBD3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Walli </a:t>
            </a:r>
            <a:r>
              <a:rPr lang="de-DE" dirty="0" err="1"/>
              <a:t>pollt</a:t>
            </a:r>
            <a:r>
              <a:rPr lang="de-DE" dirty="0"/>
              <a:t> im Leader </a:t>
            </a:r>
            <a:r>
              <a:rPr lang="de-DE" dirty="0" err="1"/>
              <a:t>mode</a:t>
            </a:r>
            <a:r>
              <a:rPr lang="de-DE" dirty="0"/>
              <a:t>, Bus-ID 3, Term on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C9AC172E-6D2A-4D82-A916-D9CDE62AD0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297" t="23422" r="14297" b="3156"/>
          <a:stretch/>
        </p:blipFill>
        <p:spPr>
          <a:xfrm>
            <a:off x="1743074" y="1690688"/>
            <a:ext cx="8705851" cy="4802187"/>
          </a:xfrm>
          <a:prstGeom prst="rect">
            <a:avLst/>
          </a:prstGeom>
        </p:spPr>
      </p:pic>
      <p:grpSp>
        <p:nvGrpSpPr>
          <p:cNvPr id="262" name="Gruppieren 261">
            <a:extLst>
              <a:ext uri="{FF2B5EF4-FFF2-40B4-BE49-F238E27FC236}">
                <a16:creationId xmlns:a16="http://schemas.microsoft.com/office/drawing/2014/main" id="{9092DE0A-F275-495C-8F0B-9393728C7B9E}"/>
              </a:ext>
            </a:extLst>
          </p:cNvPr>
          <p:cNvGrpSpPr/>
          <p:nvPr/>
        </p:nvGrpSpPr>
        <p:grpSpPr>
          <a:xfrm>
            <a:off x="2082394" y="3326290"/>
            <a:ext cx="6388894" cy="465188"/>
            <a:chOff x="2082394" y="3326290"/>
            <a:chExt cx="6388894" cy="465188"/>
          </a:xfrm>
        </p:grpSpPr>
        <p:cxnSp>
          <p:nvCxnSpPr>
            <p:cNvPr id="176" name="Gerader Verbinder 175">
              <a:extLst>
                <a:ext uri="{FF2B5EF4-FFF2-40B4-BE49-F238E27FC236}">
                  <a16:creationId xmlns:a16="http://schemas.microsoft.com/office/drawing/2014/main" id="{A3720560-198E-4910-B92E-C15A93F3F53C}"/>
                </a:ext>
              </a:extLst>
            </p:cNvPr>
            <p:cNvCxnSpPr>
              <a:cxnSpLocks/>
            </p:cNvCxnSpPr>
            <p:nvPr/>
          </p:nvCxnSpPr>
          <p:spPr>
            <a:xfrm>
              <a:off x="6794193" y="3531500"/>
              <a:ext cx="0" cy="259978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Gerader Verbinder 176">
              <a:extLst>
                <a:ext uri="{FF2B5EF4-FFF2-40B4-BE49-F238E27FC236}">
                  <a16:creationId xmlns:a16="http://schemas.microsoft.com/office/drawing/2014/main" id="{C72B3C9D-139D-4162-BFB0-7E81B7842904}"/>
                </a:ext>
              </a:extLst>
            </p:cNvPr>
            <p:cNvCxnSpPr>
              <a:cxnSpLocks/>
            </p:cNvCxnSpPr>
            <p:nvPr/>
          </p:nvCxnSpPr>
          <p:spPr>
            <a:xfrm>
              <a:off x="6953915" y="3531500"/>
              <a:ext cx="0" cy="259978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Gerader Verbinder 177">
              <a:extLst>
                <a:ext uri="{FF2B5EF4-FFF2-40B4-BE49-F238E27FC236}">
                  <a16:creationId xmlns:a16="http://schemas.microsoft.com/office/drawing/2014/main" id="{5DE73A4F-635A-4647-AA1A-16F646D5D20A}"/>
                </a:ext>
              </a:extLst>
            </p:cNvPr>
            <p:cNvCxnSpPr>
              <a:cxnSpLocks/>
            </p:cNvCxnSpPr>
            <p:nvPr/>
          </p:nvCxnSpPr>
          <p:spPr>
            <a:xfrm>
              <a:off x="5356695" y="3531500"/>
              <a:ext cx="0" cy="259978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Gerader Verbinder 178">
              <a:extLst>
                <a:ext uri="{FF2B5EF4-FFF2-40B4-BE49-F238E27FC236}">
                  <a16:creationId xmlns:a16="http://schemas.microsoft.com/office/drawing/2014/main" id="{32CBDBA3-6026-4E27-84D1-48CAD8726E4B}"/>
                </a:ext>
              </a:extLst>
            </p:cNvPr>
            <p:cNvCxnSpPr>
              <a:cxnSpLocks/>
            </p:cNvCxnSpPr>
            <p:nvPr/>
          </p:nvCxnSpPr>
          <p:spPr>
            <a:xfrm>
              <a:off x="5436556" y="3531500"/>
              <a:ext cx="0" cy="259978"/>
            </a:xfrm>
            <a:prstGeom prst="line">
              <a:avLst/>
            </a:prstGeom>
            <a:ln w="19050">
              <a:solidFill>
                <a:srgbClr val="00B0F0"/>
              </a:solidFill>
              <a:headEnd type="diamond" w="sm" len="sm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Gerader Verbinder 179">
              <a:extLst>
                <a:ext uri="{FF2B5EF4-FFF2-40B4-BE49-F238E27FC236}">
                  <a16:creationId xmlns:a16="http://schemas.microsoft.com/office/drawing/2014/main" id="{E0BB37FE-C695-4143-A38F-778ADE339127}"/>
                </a:ext>
              </a:extLst>
            </p:cNvPr>
            <p:cNvCxnSpPr>
              <a:cxnSpLocks/>
            </p:cNvCxnSpPr>
            <p:nvPr/>
          </p:nvCxnSpPr>
          <p:spPr>
            <a:xfrm>
              <a:off x="5516417" y="3531500"/>
              <a:ext cx="0" cy="259978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Gerader Verbinder 180">
              <a:extLst>
                <a:ext uri="{FF2B5EF4-FFF2-40B4-BE49-F238E27FC236}">
                  <a16:creationId xmlns:a16="http://schemas.microsoft.com/office/drawing/2014/main" id="{7F809BD1-F0E5-44C4-9363-9F92104857B0}"/>
                </a:ext>
              </a:extLst>
            </p:cNvPr>
            <p:cNvCxnSpPr>
              <a:cxnSpLocks/>
            </p:cNvCxnSpPr>
            <p:nvPr/>
          </p:nvCxnSpPr>
          <p:spPr>
            <a:xfrm>
              <a:off x="5596278" y="3531500"/>
              <a:ext cx="0" cy="259978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Gerader Verbinder 181">
              <a:extLst>
                <a:ext uri="{FF2B5EF4-FFF2-40B4-BE49-F238E27FC236}">
                  <a16:creationId xmlns:a16="http://schemas.microsoft.com/office/drawing/2014/main" id="{4374F3C4-B2AC-4B42-A638-C87B6A131696}"/>
                </a:ext>
              </a:extLst>
            </p:cNvPr>
            <p:cNvCxnSpPr>
              <a:cxnSpLocks/>
            </p:cNvCxnSpPr>
            <p:nvPr/>
          </p:nvCxnSpPr>
          <p:spPr>
            <a:xfrm>
              <a:off x="5676139" y="3531500"/>
              <a:ext cx="0" cy="259978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Gerader Verbinder 182">
              <a:extLst>
                <a:ext uri="{FF2B5EF4-FFF2-40B4-BE49-F238E27FC236}">
                  <a16:creationId xmlns:a16="http://schemas.microsoft.com/office/drawing/2014/main" id="{E33C1AA4-FB3A-48C7-9E5E-8D27FAF96C3C}"/>
                </a:ext>
              </a:extLst>
            </p:cNvPr>
            <p:cNvCxnSpPr>
              <a:cxnSpLocks/>
            </p:cNvCxnSpPr>
            <p:nvPr/>
          </p:nvCxnSpPr>
          <p:spPr>
            <a:xfrm>
              <a:off x="5756000" y="3531500"/>
              <a:ext cx="0" cy="259978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Gerader Verbinder 183">
              <a:extLst>
                <a:ext uri="{FF2B5EF4-FFF2-40B4-BE49-F238E27FC236}">
                  <a16:creationId xmlns:a16="http://schemas.microsoft.com/office/drawing/2014/main" id="{1B89A968-B593-40B6-96D5-526E25E12FFA}"/>
                </a:ext>
              </a:extLst>
            </p:cNvPr>
            <p:cNvCxnSpPr>
              <a:cxnSpLocks/>
            </p:cNvCxnSpPr>
            <p:nvPr/>
          </p:nvCxnSpPr>
          <p:spPr>
            <a:xfrm>
              <a:off x="5835861" y="3531500"/>
              <a:ext cx="0" cy="259978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Gerader Verbinder 184">
              <a:extLst>
                <a:ext uri="{FF2B5EF4-FFF2-40B4-BE49-F238E27FC236}">
                  <a16:creationId xmlns:a16="http://schemas.microsoft.com/office/drawing/2014/main" id="{FD602046-CC4B-46FB-AD30-F3AB2FFD2204}"/>
                </a:ext>
              </a:extLst>
            </p:cNvPr>
            <p:cNvCxnSpPr>
              <a:cxnSpLocks/>
            </p:cNvCxnSpPr>
            <p:nvPr/>
          </p:nvCxnSpPr>
          <p:spPr>
            <a:xfrm>
              <a:off x="5915722" y="3531500"/>
              <a:ext cx="0" cy="259978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Gerader Verbinder 185">
              <a:extLst>
                <a:ext uri="{FF2B5EF4-FFF2-40B4-BE49-F238E27FC236}">
                  <a16:creationId xmlns:a16="http://schemas.microsoft.com/office/drawing/2014/main" id="{A3EFECE3-968F-4CAA-A645-F565380DAF98}"/>
                </a:ext>
              </a:extLst>
            </p:cNvPr>
            <p:cNvCxnSpPr>
              <a:cxnSpLocks/>
            </p:cNvCxnSpPr>
            <p:nvPr/>
          </p:nvCxnSpPr>
          <p:spPr>
            <a:xfrm>
              <a:off x="5995583" y="3531500"/>
              <a:ext cx="0" cy="259978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Gerader Verbinder 186">
              <a:extLst>
                <a:ext uri="{FF2B5EF4-FFF2-40B4-BE49-F238E27FC236}">
                  <a16:creationId xmlns:a16="http://schemas.microsoft.com/office/drawing/2014/main" id="{B71D843E-605C-412C-ABBC-A822A510039F}"/>
                </a:ext>
              </a:extLst>
            </p:cNvPr>
            <p:cNvCxnSpPr>
              <a:cxnSpLocks/>
            </p:cNvCxnSpPr>
            <p:nvPr/>
          </p:nvCxnSpPr>
          <p:spPr>
            <a:xfrm>
              <a:off x="6075444" y="3531500"/>
              <a:ext cx="0" cy="259978"/>
            </a:xfrm>
            <a:prstGeom prst="line">
              <a:avLst/>
            </a:prstGeom>
            <a:ln w="19050">
              <a:solidFill>
                <a:srgbClr val="00B0F0"/>
              </a:solidFill>
              <a:headEnd type="diamond" w="sm" len="sm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Gerader Verbinder 187">
              <a:extLst>
                <a:ext uri="{FF2B5EF4-FFF2-40B4-BE49-F238E27FC236}">
                  <a16:creationId xmlns:a16="http://schemas.microsoft.com/office/drawing/2014/main" id="{B3222701-3D81-42ED-B418-3F06FE5A2D1D}"/>
                </a:ext>
              </a:extLst>
            </p:cNvPr>
            <p:cNvCxnSpPr>
              <a:cxnSpLocks/>
            </p:cNvCxnSpPr>
            <p:nvPr/>
          </p:nvCxnSpPr>
          <p:spPr>
            <a:xfrm>
              <a:off x="6155305" y="3531500"/>
              <a:ext cx="0" cy="259978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Gerader Verbinder 188">
              <a:extLst>
                <a:ext uri="{FF2B5EF4-FFF2-40B4-BE49-F238E27FC236}">
                  <a16:creationId xmlns:a16="http://schemas.microsoft.com/office/drawing/2014/main" id="{66523009-B767-4804-924F-437DD7A531CF}"/>
                </a:ext>
              </a:extLst>
            </p:cNvPr>
            <p:cNvCxnSpPr>
              <a:cxnSpLocks/>
            </p:cNvCxnSpPr>
            <p:nvPr/>
          </p:nvCxnSpPr>
          <p:spPr>
            <a:xfrm>
              <a:off x="6235166" y="3531500"/>
              <a:ext cx="0" cy="259978"/>
            </a:xfrm>
            <a:prstGeom prst="line">
              <a:avLst/>
            </a:prstGeom>
            <a:ln w="19050">
              <a:solidFill>
                <a:srgbClr val="00B0F0"/>
              </a:solidFill>
              <a:headEnd type="diamond" w="sm" len="sm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Gerader Verbinder 189">
              <a:extLst>
                <a:ext uri="{FF2B5EF4-FFF2-40B4-BE49-F238E27FC236}">
                  <a16:creationId xmlns:a16="http://schemas.microsoft.com/office/drawing/2014/main" id="{A17F76AD-8744-43E0-8FE9-CBDB3AD4B110}"/>
                </a:ext>
              </a:extLst>
            </p:cNvPr>
            <p:cNvCxnSpPr>
              <a:cxnSpLocks/>
            </p:cNvCxnSpPr>
            <p:nvPr/>
          </p:nvCxnSpPr>
          <p:spPr>
            <a:xfrm>
              <a:off x="6315027" y="3531500"/>
              <a:ext cx="0" cy="259978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Gerader Verbinder 190">
              <a:extLst>
                <a:ext uri="{FF2B5EF4-FFF2-40B4-BE49-F238E27FC236}">
                  <a16:creationId xmlns:a16="http://schemas.microsoft.com/office/drawing/2014/main" id="{B38CB1A6-085F-46D7-90B9-06562F9F435F}"/>
                </a:ext>
              </a:extLst>
            </p:cNvPr>
            <p:cNvCxnSpPr>
              <a:cxnSpLocks/>
            </p:cNvCxnSpPr>
            <p:nvPr/>
          </p:nvCxnSpPr>
          <p:spPr>
            <a:xfrm>
              <a:off x="6394888" y="3531500"/>
              <a:ext cx="0" cy="259978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Gerader Verbinder 191">
              <a:extLst>
                <a:ext uri="{FF2B5EF4-FFF2-40B4-BE49-F238E27FC236}">
                  <a16:creationId xmlns:a16="http://schemas.microsoft.com/office/drawing/2014/main" id="{F9D7702C-C463-49FD-84F6-9F83BFD57CD0}"/>
                </a:ext>
              </a:extLst>
            </p:cNvPr>
            <p:cNvCxnSpPr>
              <a:cxnSpLocks/>
            </p:cNvCxnSpPr>
            <p:nvPr/>
          </p:nvCxnSpPr>
          <p:spPr>
            <a:xfrm>
              <a:off x="6474749" y="3531500"/>
              <a:ext cx="0" cy="259978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Gerader Verbinder 192">
              <a:extLst>
                <a:ext uri="{FF2B5EF4-FFF2-40B4-BE49-F238E27FC236}">
                  <a16:creationId xmlns:a16="http://schemas.microsoft.com/office/drawing/2014/main" id="{3701BAA5-4E32-4F53-9D91-9244663F726E}"/>
                </a:ext>
              </a:extLst>
            </p:cNvPr>
            <p:cNvCxnSpPr>
              <a:cxnSpLocks/>
            </p:cNvCxnSpPr>
            <p:nvPr/>
          </p:nvCxnSpPr>
          <p:spPr>
            <a:xfrm>
              <a:off x="6554610" y="3531500"/>
              <a:ext cx="0" cy="259978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Gerader Verbinder 193">
              <a:extLst>
                <a:ext uri="{FF2B5EF4-FFF2-40B4-BE49-F238E27FC236}">
                  <a16:creationId xmlns:a16="http://schemas.microsoft.com/office/drawing/2014/main" id="{B8202961-648E-424B-9F7D-6C1EE53835F8}"/>
                </a:ext>
              </a:extLst>
            </p:cNvPr>
            <p:cNvCxnSpPr>
              <a:cxnSpLocks/>
            </p:cNvCxnSpPr>
            <p:nvPr/>
          </p:nvCxnSpPr>
          <p:spPr>
            <a:xfrm>
              <a:off x="6634471" y="3531500"/>
              <a:ext cx="0" cy="259978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Gerader Verbinder 194">
              <a:extLst>
                <a:ext uri="{FF2B5EF4-FFF2-40B4-BE49-F238E27FC236}">
                  <a16:creationId xmlns:a16="http://schemas.microsoft.com/office/drawing/2014/main" id="{E7FC653C-AAAE-48D2-A934-217B6E7CFEF6}"/>
                </a:ext>
              </a:extLst>
            </p:cNvPr>
            <p:cNvCxnSpPr>
              <a:cxnSpLocks/>
            </p:cNvCxnSpPr>
            <p:nvPr/>
          </p:nvCxnSpPr>
          <p:spPr>
            <a:xfrm>
              <a:off x="6714332" y="3531500"/>
              <a:ext cx="0" cy="259978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Gerader Verbinder 195">
              <a:extLst>
                <a:ext uri="{FF2B5EF4-FFF2-40B4-BE49-F238E27FC236}">
                  <a16:creationId xmlns:a16="http://schemas.microsoft.com/office/drawing/2014/main" id="{47AF944F-2457-43A1-995A-9436798A1602}"/>
                </a:ext>
              </a:extLst>
            </p:cNvPr>
            <p:cNvCxnSpPr>
              <a:cxnSpLocks/>
            </p:cNvCxnSpPr>
            <p:nvPr/>
          </p:nvCxnSpPr>
          <p:spPr>
            <a:xfrm>
              <a:off x="6874054" y="3531500"/>
              <a:ext cx="0" cy="259978"/>
            </a:xfrm>
            <a:prstGeom prst="line">
              <a:avLst/>
            </a:prstGeom>
            <a:ln w="19050">
              <a:solidFill>
                <a:srgbClr val="00B0F0"/>
              </a:solidFill>
              <a:headEnd type="diamond" w="sm" len="sm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Gerader Verbinder 196">
              <a:extLst>
                <a:ext uri="{FF2B5EF4-FFF2-40B4-BE49-F238E27FC236}">
                  <a16:creationId xmlns:a16="http://schemas.microsoft.com/office/drawing/2014/main" id="{45F0643B-3437-439B-AFEB-E662636DFB44}"/>
                </a:ext>
              </a:extLst>
            </p:cNvPr>
            <p:cNvCxnSpPr>
              <a:cxnSpLocks/>
            </p:cNvCxnSpPr>
            <p:nvPr/>
          </p:nvCxnSpPr>
          <p:spPr>
            <a:xfrm>
              <a:off x="3839336" y="3531500"/>
              <a:ext cx="0" cy="259978"/>
            </a:xfrm>
            <a:prstGeom prst="line">
              <a:avLst/>
            </a:prstGeom>
            <a:ln w="19050">
              <a:solidFill>
                <a:srgbClr val="00B0F0"/>
              </a:solidFill>
              <a:headEnd type="diamond" w="sm" len="sm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Gerader Verbinder 197">
              <a:extLst>
                <a:ext uri="{FF2B5EF4-FFF2-40B4-BE49-F238E27FC236}">
                  <a16:creationId xmlns:a16="http://schemas.microsoft.com/office/drawing/2014/main" id="{094C16F8-B0E4-4A6C-9525-D636DCE6831B}"/>
                </a:ext>
              </a:extLst>
            </p:cNvPr>
            <p:cNvCxnSpPr>
              <a:cxnSpLocks/>
            </p:cNvCxnSpPr>
            <p:nvPr/>
          </p:nvCxnSpPr>
          <p:spPr>
            <a:xfrm>
              <a:off x="3919197" y="3531500"/>
              <a:ext cx="0" cy="259978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Gerader Verbinder 198">
              <a:extLst>
                <a:ext uri="{FF2B5EF4-FFF2-40B4-BE49-F238E27FC236}">
                  <a16:creationId xmlns:a16="http://schemas.microsoft.com/office/drawing/2014/main" id="{58FD2455-6AC7-4FCF-9E9F-9DED13923005}"/>
                </a:ext>
              </a:extLst>
            </p:cNvPr>
            <p:cNvCxnSpPr>
              <a:cxnSpLocks/>
            </p:cNvCxnSpPr>
            <p:nvPr/>
          </p:nvCxnSpPr>
          <p:spPr>
            <a:xfrm>
              <a:off x="3999058" y="3531500"/>
              <a:ext cx="0" cy="259978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Gerader Verbinder 199">
              <a:extLst>
                <a:ext uri="{FF2B5EF4-FFF2-40B4-BE49-F238E27FC236}">
                  <a16:creationId xmlns:a16="http://schemas.microsoft.com/office/drawing/2014/main" id="{CC392681-D930-404B-A9F2-5D99F3919287}"/>
                </a:ext>
              </a:extLst>
            </p:cNvPr>
            <p:cNvCxnSpPr>
              <a:cxnSpLocks/>
            </p:cNvCxnSpPr>
            <p:nvPr/>
          </p:nvCxnSpPr>
          <p:spPr>
            <a:xfrm>
              <a:off x="4078919" y="3531500"/>
              <a:ext cx="0" cy="259978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Gerader Verbinder 200">
              <a:extLst>
                <a:ext uri="{FF2B5EF4-FFF2-40B4-BE49-F238E27FC236}">
                  <a16:creationId xmlns:a16="http://schemas.microsoft.com/office/drawing/2014/main" id="{E955B710-CF1C-4244-830B-5B4A7BC70623}"/>
                </a:ext>
              </a:extLst>
            </p:cNvPr>
            <p:cNvCxnSpPr>
              <a:cxnSpLocks/>
            </p:cNvCxnSpPr>
            <p:nvPr/>
          </p:nvCxnSpPr>
          <p:spPr>
            <a:xfrm>
              <a:off x="4158780" y="3531500"/>
              <a:ext cx="0" cy="259978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Gerader Verbinder 201">
              <a:extLst>
                <a:ext uri="{FF2B5EF4-FFF2-40B4-BE49-F238E27FC236}">
                  <a16:creationId xmlns:a16="http://schemas.microsoft.com/office/drawing/2014/main" id="{CBE4872D-5848-44B5-9A73-B1830BBC3A5A}"/>
                </a:ext>
              </a:extLst>
            </p:cNvPr>
            <p:cNvCxnSpPr>
              <a:cxnSpLocks/>
            </p:cNvCxnSpPr>
            <p:nvPr/>
          </p:nvCxnSpPr>
          <p:spPr>
            <a:xfrm>
              <a:off x="4238641" y="3531500"/>
              <a:ext cx="0" cy="259978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Gerader Verbinder 202">
              <a:extLst>
                <a:ext uri="{FF2B5EF4-FFF2-40B4-BE49-F238E27FC236}">
                  <a16:creationId xmlns:a16="http://schemas.microsoft.com/office/drawing/2014/main" id="{BADC21D4-5A21-4732-8531-ABA56F4BBFE4}"/>
                </a:ext>
              </a:extLst>
            </p:cNvPr>
            <p:cNvCxnSpPr>
              <a:cxnSpLocks/>
            </p:cNvCxnSpPr>
            <p:nvPr/>
          </p:nvCxnSpPr>
          <p:spPr>
            <a:xfrm>
              <a:off x="4318502" y="3531500"/>
              <a:ext cx="0" cy="259978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Gerader Verbinder 203">
              <a:extLst>
                <a:ext uri="{FF2B5EF4-FFF2-40B4-BE49-F238E27FC236}">
                  <a16:creationId xmlns:a16="http://schemas.microsoft.com/office/drawing/2014/main" id="{1AE45D8B-C7C0-46EE-A9BC-122A8F928648}"/>
                </a:ext>
              </a:extLst>
            </p:cNvPr>
            <p:cNvCxnSpPr>
              <a:cxnSpLocks/>
            </p:cNvCxnSpPr>
            <p:nvPr/>
          </p:nvCxnSpPr>
          <p:spPr>
            <a:xfrm>
              <a:off x="4398363" y="3531500"/>
              <a:ext cx="0" cy="259978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Gerader Verbinder 204">
              <a:extLst>
                <a:ext uri="{FF2B5EF4-FFF2-40B4-BE49-F238E27FC236}">
                  <a16:creationId xmlns:a16="http://schemas.microsoft.com/office/drawing/2014/main" id="{09EB2CE4-B73D-4B12-8BED-A3EDCB0826ED}"/>
                </a:ext>
              </a:extLst>
            </p:cNvPr>
            <p:cNvCxnSpPr>
              <a:cxnSpLocks/>
            </p:cNvCxnSpPr>
            <p:nvPr/>
          </p:nvCxnSpPr>
          <p:spPr>
            <a:xfrm>
              <a:off x="4478224" y="3531500"/>
              <a:ext cx="0" cy="259978"/>
            </a:xfrm>
            <a:prstGeom prst="line">
              <a:avLst/>
            </a:prstGeom>
            <a:ln w="19050">
              <a:solidFill>
                <a:srgbClr val="00B0F0"/>
              </a:solidFill>
              <a:headEnd type="diamond" w="sm" len="sm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Gerader Verbinder 205">
              <a:extLst>
                <a:ext uri="{FF2B5EF4-FFF2-40B4-BE49-F238E27FC236}">
                  <a16:creationId xmlns:a16="http://schemas.microsoft.com/office/drawing/2014/main" id="{CC9C1D13-6143-4D02-8984-4D5D2D4DC9CB}"/>
                </a:ext>
              </a:extLst>
            </p:cNvPr>
            <p:cNvCxnSpPr>
              <a:cxnSpLocks/>
            </p:cNvCxnSpPr>
            <p:nvPr/>
          </p:nvCxnSpPr>
          <p:spPr>
            <a:xfrm>
              <a:off x="4558085" y="3531500"/>
              <a:ext cx="0" cy="259978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Gerader Verbinder 206">
              <a:extLst>
                <a:ext uri="{FF2B5EF4-FFF2-40B4-BE49-F238E27FC236}">
                  <a16:creationId xmlns:a16="http://schemas.microsoft.com/office/drawing/2014/main" id="{DADB1FF6-A7EE-425F-9315-EC537F54EB62}"/>
                </a:ext>
              </a:extLst>
            </p:cNvPr>
            <p:cNvCxnSpPr>
              <a:cxnSpLocks/>
            </p:cNvCxnSpPr>
            <p:nvPr/>
          </p:nvCxnSpPr>
          <p:spPr>
            <a:xfrm>
              <a:off x="4637946" y="3531500"/>
              <a:ext cx="0" cy="259978"/>
            </a:xfrm>
            <a:prstGeom prst="line">
              <a:avLst/>
            </a:prstGeom>
            <a:ln w="19050">
              <a:solidFill>
                <a:srgbClr val="00B0F0"/>
              </a:solidFill>
              <a:headEnd type="diamond" w="sm" len="sm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Gerader Verbinder 207">
              <a:extLst>
                <a:ext uri="{FF2B5EF4-FFF2-40B4-BE49-F238E27FC236}">
                  <a16:creationId xmlns:a16="http://schemas.microsoft.com/office/drawing/2014/main" id="{C3687CE0-4831-4665-A14A-8B241922063D}"/>
                </a:ext>
              </a:extLst>
            </p:cNvPr>
            <p:cNvCxnSpPr>
              <a:cxnSpLocks/>
            </p:cNvCxnSpPr>
            <p:nvPr/>
          </p:nvCxnSpPr>
          <p:spPr>
            <a:xfrm>
              <a:off x="4717807" y="3531500"/>
              <a:ext cx="0" cy="259978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Gerader Verbinder 208">
              <a:extLst>
                <a:ext uri="{FF2B5EF4-FFF2-40B4-BE49-F238E27FC236}">
                  <a16:creationId xmlns:a16="http://schemas.microsoft.com/office/drawing/2014/main" id="{AA30CB50-504A-4FF9-B9BA-0682D1EAB46B}"/>
                </a:ext>
              </a:extLst>
            </p:cNvPr>
            <p:cNvCxnSpPr>
              <a:cxnSpLocks/>
            </p:cNvCxnSpPr>
            <p:nvPr/>
          </p:nvCxnSpPr>
          <p:spPr>
            <a:xfrm>
              <a:off x="4797668" y="3531500"/>
              <a:ext cx="0" cy="259978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Gerader Verbinder 209">
              <a:extLst>
                <a:ext uri="{FF2B5EF4-FFF2-40B4-BE49-F238E27FC236}">
                  <a16:creationId xmlns:a16="http://schemas.microsoft.com/office/drawing/2014/main" id="{CAB66CFB-7BE4-4393-8629-043A7EF2E45C}"/>
                </a:ext>
              </a:extLst>
            </p:cNvPr>
            <p:cNvCxnSpPr>
              <a:cxnSpLocks/>
            </p:cNvCxnSpPr>
            <p:nvPr/>
          </p:nvCxnSpPr>
          <p:spPr>
            <a:xfrm>
              <a:off x="4877529" y="3531500"/>
              <a:ext cx="0" cy="259978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Gerader Verbinder 210">
              <a:extLst>
                <a:ext uri="{FF2B5EF4-FFF2-40B4-BE49-F238E27FC236}">
                  <a16:creationId xmlns:a16="http://schemas.microsoft.com/office/drawing/2014/main" id="{D1D41E24-EFB9-4124-8FDC-859CB0BD00DB}"/>
                </a:ext>
              </a:extLst>
            </p:cNvPr>
            <p:cNvCxnSpPr>
              <a:cxnSpLocks/>
            </p:cNvCxnSpPr>
            <p:nvPr/>
          </p:nvCxnSpPr>
          <p:spPr>
            <a:xfrm>
              <a:off x="4957390" y="3531500"/>
              <a:ext cx="0" cy="259978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Gerader Verbinder 211">
              <a:extLst>
                <a:ext uri="{FF2B5EF4-FFF2-40B4-BE49-F238E27FC236}">
                  <a16:creationId xmlns:a16="http://schemas.microsoft.com/office/drawing/2014/main" id="{AAB0A1E4-2CD0-4927-AE7A-06FDB06C46AB}"/>
                </a:ext>
              </a:extLst>
            </p:cNvPr>
            <p:cNvCxnSpPr>
              <a:cxnSpLocks/>
            </p:cNvCxnSpPr>
            <p:nvPr/>
          </p:nvCxnSpPr>
          <p:spPr>
            <a:xfrm>
              <a:off x="5037251" y="3531500"/>
              <a:ext cx="0" cy="259978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Gerader Verbinder 212">
              <a:extLst>
                <a:ext uri="{FF2B5EF4-FFF2-40B4-BE49-F238E27FC236}">
                  <a16:creationId xmlns:a16="http://schemas.microsoft.com/office/drawing/2014/main" id="{6357E3AE-4A1D-480A-9763-10236BF143AE}"/>
                </a:ext>
              </a:extLst>
            </p:cNvPr>
            <p:cNvCxnSpPr>
              <a:cxnSpLocks/>
            </p:cNvCxnSpPr>
            <p:nvPr/>
          </p:nvCxnSpPr>
          <p:spPr>
            <a:xfrm>
              <a:off x="5117112" y="3531500"/>
              <a:ext cx="0" cy="259978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Gerader Verbinder 213">
              <a:extLst>
                <a:ext uri="{FF2B5EF4-FFF2-40B4-BE49-F238E27FC236}">
                  <a16:creationId xmlns:a16="http://schemas.microsoft.com/office/drawing/2014/main" id="{298AD8DD-7E90-4A3C-8EF4-65EE8E86127F}"/>
                </a:ext>
              </a:extLst>
            </p:cNvPr>
            <p:cNvCxnSpPr>
              <a:cxnSpLocks/>
            </p:cNvCxnSpPr>
            <p:nvPr/>
          </p:nvCxnSpPr>
          <p:spPr>
            <a:xfrm>
              <a:off x="5196973" y="3531500"/>
              <a:ext cx="0" cy="259978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Gerader Verbinder 214">
              <a:extLst>
                <a:ext uri="{FF2B5EF4-FFF2-40B4-BE49-F238E27FC236}">
                  <a16:creationId xmlns:a16="http://schemas.microsoft.com/office/drawing/2014/main" id="{AE7441B9-0CC5-4E12-984A-953E8CCE9444}"/>
                </a:ext>
              </a:extLst>
            </p:cNvPr>
            <p:cNvCxnSpPr>
              <a:cxnSpLocks/>
            </p:cNvCxnSpPr>
            <p:nvPr/>
          </p:nvCxnSpPr>
          <p:spPr>
            <a:xfrm>
              <a:off x="5276834" y="3531500"/>
              <a:ext cx="0" cy="259978"/>
            </a:xfrm>
            <a:prstGeom prst="line">
              <a:avLst/>
            </a:prstGeom>
            <a:ln w="19050">
              <a:solidFill>
                <a:srgbClr val="00B0F0"/>
              </a:solidFill>
              <a:headEnd type="diamond" w="sm" len="sm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Gerader Verbinder 215">
              <a:extLst>
                <a:ext uri="{FF2B5EF4-FFF2-40B4-BE49-F238E27FC236}">
                  <a16:creationId xmlns:a16="http://schemas.microsoft.com/office/drawing/2014/main" id="{5AEEDFCE-9F76-4794-A4A6-61540DE58530}"/>
                </a:ext>
              </a:extLst>
            </p:cNvPr>
            <p:cNvCxnSpPr>
              <a:cxnSpLocks/>
            </p:cNvCxnSpPr>
            <p:nvPr/>
          </p:nvCxnSpPr>
          <p:spPr>
            <a:xfrm>
              <a:off x="2960865" y="3531500"/>
              <a:ext cx="0" cy="259978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Gerader Verbinder 216">
              <a:extLst>
                <a:ext uri="{FF2B5EF4-FFF2-40B4-BE49-F238E27FC236}">
                  <a16:creationId xmlns:a16="http://schemas.microsoft.com/office/drawing/2014/main" id="{89224D94-F3B7-4959-810A-2430A63D1C12}"/>
                </a:ext>
              </a:extLst>
            </p:cNvPr>
            <p:cNvCxnSpPr>
              <a:cxnSpLocks/>
            </p:cNvCxnSpPr>
            <p:nvPr/>
          </p:nvCxnSpPr>
          <p:spPr>
            <a:xfrm>
              <a:off x="3040726" y="3531500"/>
              <a:ext cx="0" cy="259978"/>
            </a:xfrm>
            <a:prstGeom prst="line">
              <a:avLst/>
            </a:prstGeom>
            <a:ln w="19050">
              <a:solidFill>
                <a:srgbClr val="00B0F0"/>
              </a:solidFill>
              <a:headEnd type="diamond" w="sm" len="sm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Gerader Verbinder 217">
              <a:extLst>
                <a:ext uri="{FF2B5EF4-FFF2-40B4-BE49-F238E27FC236}">
                  <a16:creationId xmlns:a16="http://schemas.microsoft.com/office/drawing/2014/main" id="{128F627D-871B-4B3C-B888-0070FE988F6E}"/>
                </a:ext>
              </a:extLst>
            </p:cNvPr>
            <p:cNvCxnSpPr>
              <a:cxnSpLocks/>
            </p:cNvCxnSpPr>
            <p:nvPr/>
          </p:nvCxnSpPr>
          <p:spPr>
            <a:xfrm>
              <a:off x="3120587" y="3531500"/>
              <a:ext cx="0" cy="259978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Gerader Verbinder 218">
              <a:extLst>
                <a:ext uri="{FF2B5EF4-FFF2-40B4-BE49-F238E27FC236}">
                  <a16:creationId xmlns:a16="http://schemas.microsoft.com/office/drawing/2014/main" id="{B8E1EF66-DC04-4607-BAA7-2F51606FFB6F}"/>
                </a:ext>
              </a:extLst>
            </p:cNvPr>
            <p:cNvCxnSpPr>
              <a:cxnSpLocks/>
            </p:cNvCxnSpPr>
            <p:nvPr/>
          </p:nvCxnSpPr>
          <p:spPr>
            <a:xfrm>
              <a:off x="3200448" y="3531500"/>
              <a:ext cx="0" cy="259978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Gerader Verbinder 219">
              <a:extLst>
                <a:ext uri="{FF2B5EF4-FFF2-40B4-BE49-F238E27FC236}">
                  <a16:creationId xmlns:a16="http://schemas.microsoft.com/office/drawing/2014/main" id="{7E999CF2-501C-49A5-BFE8-CD24754D3678}"/>
                </a:ext>
              </a:extLst>
            </p:cNvPr>
            <p:cNvCxnSpPr>
              <a:cxnSpLocks/>
            </p:cNvCxnSpPr>
            <p:nvPr/>
          </p:nvCxnSpPr>
          <p:spPr>
            <a:xfrm>
              <a:off x="3280309" y="3531500"/>
              <a:ext cx="0" cy="259978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Gerader Verbinder 220">
              <a:extLst>
                <a:ext uri="{FF2B5EF4-FFF2-40B4-BE49-F238E27FC236}">
                  <a16:creationId xmlns:a16="http://schemas.microsoft.com/office/drawing/2014/main" id="{E621151B-2387-4D76-82A1-1D3FE9778132}"/>
                </a:ext>
              </a:extLst>
            </p:cNvPr>
            <p:cNvCxnSpPr>
              <a:cxnSpLocks/>
            </p:cNvCxnSpPr>
            <p:nvPr/>
          </p:nvCxnSpPr>
          <p:spPr>
            <a:xfrm>
              <a:off x="3360170" y="3531500"/>
              <a:ext cx="0" cy="259978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Gerader Verbinder 221">
              <a:extLst>
                <a:ext uri="{FF2B5EF4-FFF2-40B4-BE49-F238E27FC236}">
                  <a16:creationId xmlns:a16="http://schemas.microsoft.com/office/drawing/2014/main" id="{C7C15207-B6A1-436E-8000-1D41A4ABD814}"/>
                </a:ext>
              </a:extLst>
            </p:cNvPr>
            <p:cNvCxnSpPr>
              <a:cxnSpLocks/>
            </p:cNvCxnSpPr>
            <p:nvPr/>
          </p:nvCxnSpPr>
          <p:spPr>
            <a:xfrm>
              <a:off x="3440031" y="3531500"/>
              <a:ext cx="0" cy="259978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Gerader Verbinder 222">
              <a:extLst>
                <a:ext uri="{FF2B5EF4-FFF2-40B4-BE49-F238E27FC236}">
                  <a16:creationId xmlns:a16="http://schemas.microsoft.com/office/drawing/2014/main" id="{D03C7E5F-6861-4FA5-A65D-B512C9996FCE}"/>
                </a:ext>
              </a:extLst>
            </p:cNvPr>
            <p:cNvCxnSpPr>
              <a:cxnSpLocks/>
            </p:cNvCxnSpPr>
            <p:nvPr/>
          </p:nvCxnSpPr>
          <p:spPr>
            <a:xfrm>
              <a:off x="3519892" y="3531500"/>
              <a:ext cx="0" cy="259978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Gerader Verbinder 223">
              <a:extLst>
                <a:ext uri="{FF2B5EF4-FFF2-40B4-BE49-F238E27FC236}">
                  <a16:creationId xmlns:a16="http://schemas.microsoft.com/office/drawing/2014/main" id="{91348D45-F27D-4CF9-B95F-A424312D8104}"/>
                </a:ext>
              </a:extLst>
            </p:cNvPr>
            <p:cNvCxnSpPr>
              <a:cxnSpLocks/>
            </p:cNvCxnSpPr>
            <p:nvPr/>
          </p:nvCxnSpPr>
          <p:spPr>
            <a:xfrm>
              <a:off x="3599753" y="3531500"/>
              <a:ext cx="0" cy="259978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Gerader Verbinder 224">
              <a:extLst>
                <a:ext uri="{FF2B5EF4-FFF2-40B4-BE49-F238E27FC236}">
                  <a16:creationId xmlns:a16="http://schemas.microsoft.com/office/drawing/2014/main" id="{B7944041-67B7-4517-9A89-43CFEABB9DC1}"/>
                </a:ext>
              </a:extLst>
            </p:cNvPr>
            <p:cNvCxnSpPr>
              <a:cxnSpLocks/>
            </p:cNvCxnSpPr>
            <p:nvPr/>
          </p:nvCxnSpPr>
          <p:spPr>
            <a:xfrm>
              <a:off x="3679614" y="3531500"/>
              <a:ext cx="0" cy="259978"/>
            </a:xfrm>
            <a:prstGeom prst="line">
              <a:avLst/>
            </a:prstGeom>
            <a:ln w="19050">
              <a:solidFill>
                <a:srgbClr val="00B0F0"/>
              </a:solidFill>
              <a:headEnd type="diamond" w="sm" len="sm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Gerader Verbinder 225">
              <a:extLst>
                <a:ext uri="{FF2B5EF4-FFF2-40B4-BE49-F238E27FC236}">
                  <a16:creationId xmlns:a16="http://schemas.microsoft.com/office/drawing/2014/main" id="{47F286BB-F38C-4705-9FDB-3B3FE617A873}"/>
                </a:ext>
              </a:extLst>
            </p:cNvPr>
            <p:cNvCxnSpPr>
              <a:cxnSpLocks/>
            </p:cNvCxnSpPr>
            <p:nvPr/>
          </p:nvCxnSpPr>
          <p:spPr>
            <a:xfrm>
              <a:off x="3759475" y="3531500"/>
              <a:ext cx="0" cy="259978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7" name="Textfeld 226">
              <a:extLst>
                <a:ext uri="{FF2B5EF4-FFF2-40B4-BE49-F238E27FC236}">
                  <a16:creationId xmlns:a16="http://schemas.microsoft.com/office/drawing/2014/main" id="{A11F08E0-0BEC-4A10-B7B4-F34BC218281D}"/>
                </a:ext>
              </a:extLst>
            </p:cNvPr>
            <p:cNvSpPr txBox="1"/>
            <p:nvPr/>
          </p:nvSpPr>
          <p:spPr>
            <a:xfrm>
              <a:off x="2190913" y="3326290"/>
              <a:ext cx="9404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b="1" dirty="0" err="1">
                  <a:solidFill>
                    <a:schemeClr val="accent4"/>
                  </a:solidFill>
                </a:rPr>
                <a:t>address</a:t>
              </a:r>
              <a:endParaRPr lang="de-DE" sz="1200" b="1" dirty="0">
                <a:solidFill>
                  <a:schemeClr val="accent4"/>
                </a:solidFill>
              </a:endParaRPr>
            </a:p>
          </p:txBody>
        </p:sp>
        <p:sp>
          <p:nvSpPr>
            <p:cNvPr id="228" name="Textfeld 227">
              <a:extLst>
                <a:ext uri="{FF2B5EF4-FFF2-40B4-BE49-F238E27FC236}">
                  <a16:creationId xmlns:a16="http://schemas.microsoft.com/office/drawing/2014/main" id="{81513F99-E17C-4813-B402-E67641969338}"/>
                </a:ext>
              </a:extLst>
            </p:cNvPr>
            <p:cNvSpPr txBox="1"/>
            <p:nvPr/>
          </p:nvSpPr>
          <p:spPr>
            <a:xfrm>
              <a:off x="2882730" y="3326290"/>
              <a:ext cx="9404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b="1" dirty="0" err="1">
                  <a:solidFill>
                    <a:schemeClr val="accent4"/>
                  </a:solidFill>
                </a:rPr>
                <a:t>function</a:t>
              </a:r>
              <a:endParaRPr lang="de-DE" sz="1200" b="1" dirty="0">
                <a:solidFill>
                  <a:schemeClr val="accent4"/>
                </a:solidFill>
              </a:endParaRPr>
            </a:p>
          </p:txBody>
        </p:sp>
        <p:cxnSp>
          <p:nvCxnSpPr>
            <p:cNvPr id="229" name="Gerader Verbinder 228">
              <a:extLst>
                <a:ext uri="{FF2B5EF4-FFF2-40B4-BE49-F238E27FC236}">
                  <a16:creationId xmlns:a16="http://schemas.microsoft.com/office/drawing/2014/main" id="{A65D1F0F-CC8B-4A4D-92D2-B72FDCD8FDA9}"/>
                </a:ext>
              </a:extLst>
            </p:cNvPr>
            <p:cNvCxnSpPr>
              <a:cxnSpLocks/>
            </p:cNvCxnSpPr>
            <p:nvPr/>
          </p:nvCxnSpPr>
          <p:spPr>
            <a:xfrm>
              <a:off x="8391413" y="3531500"/>
              <a:ext cx="0" cy="259978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Gerader Verbinder 229">
              <a:extLst>
                <a:ext uri="{FF2B5EF4-FFF2-40B4-BE49-F238E27FC236}">
                  <a16:creationId xmlns:a16="http://schemas.microsoft.com/office/drawing/2014/main" id="{D7F920EA-9980-4655-9BC6-47E21D824DB3}"/>
                </a:ext>
              </a:extLst>
            </p:cNvPr>
            <p:cNvCxnSpPr>
              <a:cxnSpLocks/>
            </p:cNvCxnSpPr>
            <p:nvPr/>
          </p:nvCxnSpPr>
          <p:spPr>
            <a:xfrm>
              <a:off x="7033776" y="3531500"/>
              <a:ext cx="0" cy="259978"/>
            </a:xfrm>
            <a:prstGeom prst="line">
              <a:avLst/>
            </a:prstGeom>
            <a:ln w="19050">
              <a:solidFill>
                <a:srgbClr val="00B0F0"/>
              </a:solidFill>
              <a:headEnd type="diamond" w="sm" len="sm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Gerader Verbinder 230">
              <a:extLst>
                <a:ext uri="{FF2B5EF4-FFF2-40B4-BE49-F238E27FC236}">
                  <a16:creationId xmlns:a16="http://schemas.microsoft.com/office/drawing/2014/main" id="{05D83CC2-1C4E-446B-A8EF-276FDA5CCB82}"/>
                </a:ext>
              </a:extLst>
            </p:cNvPr>
            <p:cNvCxnSpPr>
              <a:cxnSpLocks/>
            </p:cNvCxnSpPr>
            <p:nvPr/>
          </p:nvCxnSpPr>
          <p:spPr>
            <a:xfrm>
              <a:off x="7113637" y="3531500"/>
              <a:ext cx="0" cy="259978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Gerader Verbinder 231">
              <a:extLst>
                <a:ext uri="{FF2B5EF4-FFF2-40B4-BE49-F238E27FC236}">
                  <a16:creationId xmlns:a16="http://schemas.microsoft.com/office/drawing/2014/main" id="{42AB5F28-898A-48B8-BEF7-5B2A75A5BADB}"/>
                </a:ext>
              </a:extLst>
            </p:cNvPr>
            <p:cNvCxnSpPr>
              <a:cxnSpLocks/>
            </p:cNvCxnSpPr>
            <p:nvPr/>
          </p:nvCxnSpPr>
          <p:spPr>
            <a:xfrm>
              <a:off x="7193498" y="3531500"/>
              <a:ext cx="0" cy="259978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Gerader Verbinder 232">
              <a:extLst>
                <a:ext uri="{FF2B5EF4-FFF2-40B4-BE49-F238E27FC236}">
                  <a16:creationId xmlns:a16="http://schemas.microsoft.com/office/drawing/2014/main" id="{B861285C-49F4-4E85-8827-4B274B585E02}"/>
                </a:ext>
              </a:extLst>
            </p:cNvPr>
            <p:cNvCxnSpPr>
              <a:cxnSpLocks/>
            </p:cNvCxnSpPr>
            <p:nvPr/>
          </p:nvCxnSpPr>
          <p:spPr>
            <a:xfrm>
              <a:off x="7273359" y="3531500"/>
              <a:ext cx="0" cy="259978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Gerader Verbinder 233">
              <a:extLst>
                <a:ext uri="{FF2B5EF4-FFF2-40B4-BE49-F238E27FC236}">
                  <a16:creationId xmlns:a16="http://schemas.microsoft.com/office/drawing/2014/main" id="{2EE1CE06-D448-4C12-BE40-2A3BF509BF3F}"/>
                </a:ext>
              </a:extLst>
            </p:cNvPr>
            <p:cNvCxnSpPr>
              <a:cxnSpLocks/>
            </p:cNvCxnSpPr>
            <p:nvPr/>
          </p:nvCxnSpPr>
          <p:spPr>
            <a:xfrm>
              <a:off x="7353220" y="3531500"/>
              <a:ext cx="0" cy="259978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Gerader Verbinder 234">
              <a:extLst>
                <a:ext uri="{FF2B5EF4-FFF2-40B4-BE49-F238E27FC236}">
                  <a16:creationId xmlns:a16="http://schemas.microsoft.com/office/drawing/2014/main" id="{ADDBC083-535E-4B8E-A27C-08B186974A83}"/>
                </a:ext>
              </a:extLst>
            </p:cNvPr>
            <p:cNvCxnSpPr>
              <a:cxnSpLocks/>
            </p:cNvCxnSpPr>
            <p:nvPr/>
          </p:nvCxnSpPr>
          <p:spPr>
            <a:xfrm>
              <a:off x="7433081" y="3531500"/>
              <a:ext cx="0" cy="259978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Gerader Verbinder 235">
              <a:extLst>
                <a:ext uri="{FF2B5EF4-FFF2-40B4-BE49-F238E27FC236}">
                  <a16:creationId xmlns:a16="http://schemas.microsoft.com/office/drawing/2014/main" id="{AF242F35-7FE8-4C93-A0C8-169DA8A9C83A}"/>
                </a:ext>
              </a:extLst>
            </p:cNvPr>
            <p:cNvCxnSpPr>
              <a:cxnSpLocks/>
            </p:cNvCxnSpPr>
            <p:nvPr/>
          </p:nvCxnSpPr>
          <p:spPr>
            <a:xfrm>
              <a:off x="7512942" y="3531500"/>
              <a:ext cx="0" cy="259978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Gerader Verbinder 236">
              <a:extLst>
                <a:ext uri="{FF2B5EF4-FFF2-40B4-BE49-F238E27FC236}">
                  <a16:creationId xmlns:a16="http://schemas.microsoft.com/office/drawing/2014/main" id="{9EEE57CD-FA97-47F8-9B28-70A796554D52}"/>
                </a:ext>
              </a:extLst>
            </p:cNvPr>
            <p:cNvCxnSpPr>
              <a:cxnSpLocks/>
            </p:cNvCxnSpPr>
            <p:nvPr/>
          </p:nvCxnSpPr>
          <p:spPr>
            <a:xfrm>
              <a:off x="7592803" y="3531500"/>
              <a:ext cx="0" cy="259978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Gerader Verbinder 237">
              <a:extLst>
                <a:ext uri="{FF2B5EF4-FFF2-40B4-BE49-F238E27FC236}">
                  <a16:creationId xmlns:a16="http://schemas.microsoft.com/office/drawing/2014/main" id="{1D0F0797-171C-45EC-BEAF-193FE8913537}"/>
                </a:ext>
              </a:extLst>
            </p:cNvPr>
            <p:cNvCxnSpPr>
              <a:cxnSpLocks/>
            </p:cNvCxnSpPr>
            <p:nvPr/>
          </p:nvCxnSpPr>
          <p:spPr>
            <a:xfrm>
              <a:off x="7672664" y="3531500"/>
              <a:ext cx="0" cy="259978"/>
            </a:xfrm>
            <a:prstGeom prst="line">
              <a:avLst/>
            </a:prstGeom>
            <a:ln w="19050">
              <a:solidFill>
                <a:srgbClr val="00B0F0"/>
              </a:solidFill>
              <a:headEnd type="diamond" w="sm" len="sm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Gerader Verbinder 238">
              <a:extLst>
                <a:ext uri="{FF2B5EF4-FFF2-40B4-BE49-F238E27FC236}">
                  <a16:creationId xmlns:a16="http://schemas.microsoft.com/office/drawing/2014/main" id="{58A36638-3DAD-4965-8A46-FE9FEECB798B}"/>
                </a:ext>
              </a:extLst>
            </p:cNvPr>
            <p:cNvCxnSpPr>
              <a:cxnSpLocks/>
            </p:cNvCxnSpPr>
            <p:nvPr/>
          </p:nvCxnSpPr>
          <p:spPr>
            <a:xfrm>
              <a:off x="7752525" y="3531500"/>
              <a:ext cx="0" cy="259978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Gerader Verbinder 239">
              <a:extLst>
                <a:ext uri="{FF2B5EF4-FFF2-40B4-BE49-F238E27FC236}">
                  <a16:creationId xmlns:a16="http://schemas.microsoft.com/office/drawing/2014/main" id="{941160EE-EB78-4545-9AEE-D3DCBE5694DE}"/>
                </a:ext>
              </a:extLst>
            </p:cNvPr>
            <p:cNvCxnSpPr>
              <a:cxnSpLocks/>
            </p:cNvCxnSpPr>
            <p:nvPr/>
          </p:nvCxnSpPr>
          <p:spPr>
            <a:xfrm>
              <a:off x="7832386" y="3531500"/>
              <a:ext cx="0" cy="259978"/>
            </a:xfrm>
            <a:prstGeom prst="line">
              <a:avLst/>
            </a:prstGeom>
            <a:ln w="19050">
              <a:solidFill>
                <a:srgbClr val="00B0F0"/>
              </a:solidFill>
              <a:headEnd type="diamond" w="sm" len="sm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Gerader Verbinder 240">
              <a:extLst>
                <a:ext uri="{FF2B5EF4-FFF2-40B4-BE49-F238E27FC236}">
                  <a16:creationId xmlns:a16="http://schemas.microsoft.com/office/drawing/2014/main" id="{90A5546F-21A7-487A-BE9C-D58BCA972A9A}"/>
                </a:ext>
              </a:extLst>
            </p:cNvPr>
            <p:cNvCxnSpPr>
              <a:cxnSpLocks/>
            </p:cNvCxnSpPr>
            <p:nvPr/>
          </p:nvCxnSpPr>
          <p:spPr>
            <a:xfrm>
              <a:off x="7912247" y="3531500"/>
              <a:ext cx="0" cy="259978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Gerader Verbinder 241">
              <a:extLst>
                <a:ext uri="{FF2B5EF4-FFF2-40B4-BE49-F238E27FC236}">
                  <a16:creationId xmlns:a16="http://schemas.microsoft.com/office/drawing/2014/main" id="{0FCE95A5-2302-4D9D-9E76-AE11B2DE616C}"/>
                </a:ext>
              </a:extLst>
            </p:cNvPr>
            <p:cNvCxnSpPr>
              <a:cxnSpLocks/>
            </p:cNvCxnSpPr>
            <p:nvPr/>
          </p:nvCxnSpPr>
          <p:spPr>
            <a:xfrm>
              <a:off x="7992108" y="3531500"/>
              <a:ext cx="0" cy="259978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Gerader Verbinder 242">
              <a:extLst>
                <a:ext uri="{FF2B5EF4-FFF2-40B4-BE49-F238E27FC236}">
                  <a16:creationId xmlns:a16="http://schemas.microsoft.com/office/drawing/2014/main" id="{47555E92-B88F-405C-A621-1FEC9E56F768}"/>
                </a:ext>
              </a:extLst>
            </p:cNvPr>
            <p:cNvCxnSpPr>
              <a:cxnSpLocks/>
            </p:cNvCxnSpPr>
            <p:nvPr/>
          </p:nvCxnSpPr>
          <p:spPr>
            <a:xfrm>
              <a:off x="8071969" y="3531500"/>
              <a:ext cx="0" cy="259978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Gerader Verbinder 243">
              <a:extLst>
                <a:ext uri="{FF2B5EF4-FFF2-40B4-BE49-F238E27FC236}">
                  <a16:creationId xmlns:a16="http://schemas.microsoft.com/office/drawing/2014/main" id="{F65F4A93-5BD2-47A5-8523-29B5351F7182}"/>
                </a:ext>
              </a:extLst>
            </p:cNvPr>
            <p:cNvCxnSpPr>
              <a:cxnSpLocks/>
            </p:cNvCxnSpPr>
            <p:nvPr/>
          </p:nvCxnSpPr>
          <p:spPr>
            <a:xfrm>
              <a:off x="8151830" y="3531500"/>
              <a:ext cx="0" cy="259978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Gerader Verbinder 244">
              <a:extLst>
                <a:ext uri="{FF2B5EF4-FFF2-40B4-BE49-F238E27FC236}">
                  <a16:creationId xmlns:a16="http://schemas.microsoft.com/office/drawing/2014/main" id="{B835DC5C-3A18-47FD-BC56-4C11C46DB24D}"/>
                </a:ext>
              </a:extLst>
            </p:cNvPr>
            <p:cNvCxnSpPr>
              <a:cxnSpLocks/>
            </p:cNvCxnSpPr>
            <p:nvPr/>
          </p:nvCxnSpPr>
          <p:spPr>
            <a:xfrm>
              <a:off x="8231691" y="3531500"/>
              <a:ext cx="0" cy="259978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Gerader Verbinder 245">
              <a:extLst>
                <a:ext uri="{FF2B5EF4-FFF2-40B4-BE49-F238E27FC236}">
                  <a16:creationId xmlns:a16="http://schemas.microsoft.com/office/drawing/2014/main" id="{4F1CD6A8-868F-4845-B8A8-E67CB64364CC}"/>
                </a:ext>
              </a:extLst>
            </p:cNvPr>
            <p:cNvCxnSpPr>
              <a:cxnSpLocks/>
            </p:cNvCxnSpPr>
            <p:nvPr/>
          </p:nvCxnSpPr>
          <p:spPr>
            <a:xfrm>
              <a:off x="8311552" y="3531500"/>
              <a:ext cx="0" cy="259978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Gerader Verbinder 246">
              <a:extLst>
                <a:ext uri="{FF2B5EF4-FFF2-40B4-BE49-F238E27FC236}">
                  <a16:creationId xmlns:a16="http://schemas.microsoft.com/office/drawing/2014/main" id="{7C97EC4D-5995-4987-B778-D5B238A1C08D}"/>
                </a:ext>
              </a:extLst>
            </p:cNvPr>
            <p:cNvCxnSpPr>
              <a:cxnSpLocks/>
            </p:cNvCxnSpPr>
            <p:nvPr/>
          </p:nvCxnSpPr>
          <p:spPr>
            <a:xfrm>
              <a:off x="8471288" y="3531500"/>
              <a:ext cx="0" cy="259978"/>
            </a:xfrm>
            <a:prstGeom prst="line">
              <a:avLst/>
            </a:prstGeom>
            <a:ln w="19050">
              <a:solidFill>
                <a:srgbClr val="00B0F0"/>
              </a:solidFill>
              <a:headEnd type="diamond" w="sm" len="sm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8" name="Textfeld 247">
              <a:extLst>
                <a:ext uri="{FF2B5EF4-FFF2-40B4-BE49-F238E27FC236}">
                  <a16:creationId xmlns:a16="http://schemas.microsoft.com/office/drawing/2014/main" id="{F5B8A8AD-4B57-4CB7-978B-DAC11F712BBA}"/>
                </a:ext>
              </a:extLst>
            </p:cNvPr>
            <p:cNvSpPr txBox="1"/>
            <p:nvPr/>
          </p:nvSpPr>
          <p:spPr>
            <a:xfrm>
              <a:off x="7856391" y="3326290"/>
              <a:ext cx="4380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b="1" dirty="0">
                  <a:solidFill>
                    <a:schemeClr val="accent4"/>
                  </a:solidFill>
                </a:rPr>
                <a:t>CRC</a:t>
              </a:r>
            </a:p>
          </p:txBody>
        </p:sp>
        <p:sp>
          <p:nvSpPr>
            <p:cNvPr id="249" name="Textfeld 248">
              <a:extLst>
                <a:ext uri="{FF2B5EF4-FFF2-40B4-BE49-F238E27FC236}">
                  <a16:creationId xmlns:a16="http://schemas.microsoft.com/office/drawing/2014/main" id="{57DFF56B-D3B9-49A0-AB6E-40BABAAEAEAA}"/>
                </a:ext>
              </a:extLst>
            </p:cNvPr>
            <p:cNvSpPr txBox="1"/>
            <p:nvPr/>
          </p:nvSpPr>
          <p:spPr>
            <a:xfrm>
              <a:off x="7141462" y="3326290"/>
              <a:ext cx="9404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b="1" dirty="0">
                  <a:solidFill>
                    <a:schemeClr val="accent4"/>
                  </a:solidFill>
                </a:rPr>
                <a:t>CRC</a:t>
              </a:r>
            </a:p>
          </p:txBody>
        </p:sp>
        <p:cxnSp>
          <p:nvCxnSpPr>
            <p:cNvPr id="250" name="Gerader Verbinder 249">
              <a:extLst>
                <a:ext uri="{FF2B5EF4-FFF2-40B4-BE49-F238E27FC236}">
                  <a16:creationId xmlns:a16="http://schemas.microsoft.com/office/drawing/2014/main" id="{51754869-6E38-4832-A629-4D7C4CB56764}"/>
                </a:ext>
              </a:extLst>
            </p:cNvPr>
            <p:cNvCxnSpPr>
              <a:cxnSpLocks/>
            </p:cNvCxnSpPr>
            <p:nvPr/>
          </p:nvCxnSpPr>
          <p:spPr>
            <a:xfrm>
              <a:off x="2082394" y="3531500"/>
              <a:ext cx="0" cy="259978"/>
            </a:xfrm>
            <a:prstGeom prst="line">
              <a:avLst/>
            </a:prstGeom>
            <a:ln w="19050">
              <a:solidFill>
                <a:srgbClr val="00B0F0"/>
              </a:solidFill>
              <a:headEnd type="diamond" w="sm" len="sm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Gerader Verbinder 250">
              <a:extLst>
                <a:ext uri="{FF2B5EF4-FFF2-40B4-BE49-F238E27FC236}">
                  <a16:creationId xmlns:a16="http://schemas.microsoft.com/office/drawing/2014/main" id="{A132E2A8-8AA4-4739-A21B-F5BDDCE7A6D4}"/>
                </a:ext>
              </a:extLst>
            </p:cNvPr>
            <p:cNvCxnSpPr>
              <a:cxnSpLocks/>
            </p:cNvCxnSpPr>
            <p:nvPr/>
          </p:nvCxnSpPr>
          <p:spPr>
            <a:xfrm>
              <a:off x="2162255" y="3531500"/>
              <a:ext cx="0" cy="259978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Gerader Verbinder 251">
              <a:extLst>
                <a:ext uri="{FF2B5EF4-FFF2-40B4-BE49-F238E27FC236}">
                  <a16:creationId xmlns:a16="http://schemas.microsoft.com/office/drawing/2014/main" id="{CB403107-0FF9-4B57-A387-5A6D40E0615E}"/>
                </a:ext>
              </a:extLst>
            </p:cNvPr>
            <p:cNvCxnSpPr>
              <a:cxnSpLocks/>
            </p:cNvCxnSpPr>
            <p:nvPr/>
          </p:nvCxnSpPr>
          <p:spPr>
            <a:xfrm>
              <a:off x="2242116" y="3531500"/>
              <a:ext cx="0" cy="259978"/>
            </a:xfrm>
            <a:prstGeom prst="line">
              <a:avLst/>
            </a:prstGeom>
            <a:ln w="19050">
              <a:solidFill>
                <a:srgbClr val="00B0F0"/>
              </a:solidFill>
              <a:headEnd type="diamond" w="sm" len="sm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Gerader Verbinder 252">
              <a:extLst>
                <a:ext uri="{FF2B5EF4-FFF2-40B4-BE49-F238E27FC236}">
                  <a16:creationId xmlns:a16="http://schemas.microsoft.com/office/drawing/2014/main" id="{9F9F0D83-B902-45DE-8A96-0C7CDDF9817F}"/>
                </a:ext>
              </a:extLst>
            </p:cNvPr>
            <p:cNvCxnSpPr>
              <a:cxnSpLocks/>
            </p:cNvCxnSpPr>
            <p:nvPr/>
          </p:nvCxnSpPr>
          <p:spPr>
            <a:xfrm>
              <a:off x="2321977" y="3531500"/>
              <a:ext cx="0" cy="259978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Gerader Verbinder 253">
              <a:extLst>
                <a:ext uri="{FF2B5EF4-FFF2-40B4-BE49-F238E27FC236}">
                  <a16:creationId xmlns:a16="http://schemas.microsoft.com/office/drawing/2014/main" id="{25E6A612-717E-4AFC-B5F0-781BFDD9F9C4}"/>
                </a:ext>
              </a:extLst>
            </p:cNvPr>
            <p:cNvCxnSpPr>
              <a:cxnSpLocks/>
            </p:cNvCxnSpPr>
            <p:nvPr/>
          </p:nvCxnSpPr>
          <p:spPr>
            <a:xfrm>
              <a:off x="2401838" y="3531500"/>
              <a:ext cx="0" cy="259978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Gerader Verbinder 254">
              <a:extLst>
                <a:ext uri="{FF2B5EF4-FFF2-40B4-BE49-F238E27FC236}">
                  <a16:creationId xmlns:a16="http://schemas.microsoft.com/office/drawing/2014/main" id="{ABB6F260-6991-4BEE-AAF8-CA93CE305942}"/>
                </a:ext>
              </a:extLst>
            </p:cNvPr>
            <p:cNvCxnSpPr>
              <a:cxnSpLocks/>
            </p:cNvCxnSpPr>
            <p:nvPr/>
          </p:nvCxnSpPr>
          <p:spPr>
            <a:xfrm>
              <a:off x="2481699" y="3531500"/>
              <a:ext cx="0" cy="259978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Gerader Verbinder 255">
              <a:extLst>
                <a:ext uri="{FF2B5EF4-FFF2-40B4-BE49-F238E27FC236}">
                  <a16:creationId xmlns:a16="http://schemas.microsoft.com/office/drawing/2014/main" id="{362E1951-C723-4A16-B330-BA5732010480}"/>
                </a:ext>
              </a:extLst>
            </p:cNvPr>
            <p:cNvCxnSpPr>
              <a:cxnSpLocks/>
            </p:cNvCxnSpPr>
            <p:nvPr/>
          </p:nvCxnSpPr>
          <p:spPr>
            <a:xfrm>
              <a:off x="2561560" y="3531500"/>
              <a:ext cx="0" cy="259978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Gerader Verbinder 256">
              <a:extLst>
                <a:ext uri="{FF2B5EF4-FFF2-40B4-BE49-F238E27FC236}">
                  <a16:creationId xmlns:a16="http://schemas.microsoft.com/office/drawing/2014/main" id="{A560B329-940C-45D0-95C8-DFD111F42627}"/>
                </a:ext>
              </a:extLst>
            </p:cNvPr>
            <p:cNvCxnSpPr>
              <a:cxnSpLocks/>
            </p:cNvCxnSpPr>
            <p:nvPr/>
          </p:nvCxnSpPr>
          <p:spPr>
            <a:xfrm>
              <a:off x="2641421" y="3531500"/>
              <a:ext cx="0" cy="259978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Gerader Verbinder 257">
              <a:extLst>
                <a:ext uri="{FF2B5EF4-FFF2-40B4-BE49-F238E27FC236}">
                  <a16:creationId xmlns:a16="http://schemas.microsoft.com/office/drawing/2014/main" id="{6BB9D296-F0A1-46AD-9B43-1DA9D41E76BA}"/>
                </a:ext>
              </a:extLst>
            </p:cNvPr>
            <p:cNvCxnSpPr>
              <a:cxnSpLocks/>
            </p:cNvCxnSpPr>
            <p:nvPr/>
          </p:nvCxnSpPr>
          <p:spPr>
            <a:xfrm>
              <a:off x="2721282" y="3531500"/>
              <a:ext cx="0" cy="259978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Gerader Verbinder 258">
              <a:extLst>
                <a:ext uri="{FF2B5EF4-FFF2-40B4-BE49-F238E27FC236}">
                  <a16:creationId xmlns:a16="http://schemas.microsoft.com/office/drawing/2014/main" id="{96894A13-6F6F-4343-A54F-F89F2A2AD307}"/>
                </a:ext>
              </a:extLst>
            </p:cNvPr>
            <p:cNvCxnSpPr>
              <a:cxnSpLocks/>
            </p:cNvCxnSpPr>
            <p:nvPr/>
          </p:nvCxnSpPr>
          <p:spPr>
            <a:xfrm>
              <a:off x="2801143" y="3531500"/>
              <a:ext cx="0" cy="259978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Gerader Verbinder 259">
              <a:extLst>
                <a:ext uri="{FF2B5EF4-FFF2-40B4-BE49-F238E27FC236}">
                  <a16:creationId xmlns:a16="http://schemas.microsoft.com/office/drawing/2014/main" id="{958DE3B3-0DCC-44BE-AA3D-E9DB6E774995}"/>
                </a:ext>
              </a:extLst>
            </p:cNvPr>
            <p:cNvCxnSpPr>
              <a:cxnSpLocks/>
            </p:cNvCxnSpPr>
            <p:nvPr/>
          </p:nvCxnSpPr>
          <p:spPr>
            <a:xfrm>
              <a:off x="2881004" y="3531500"/>
              <a:ext cx="0" cy="259978"/>
            </a:xfrm>
            <a:prstGeom prst="line">
              <a:avLst/>
            </a:prstGeom>
            <a:ln w="19050">
              <a:solidFill>
                <a:srgbClr val="00B0F0"/>
              </a:solidFill>
              <a:headEnd type="diamond" w="sm" len="sm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1" name="Textfeld 1">
            <a:extLst>
              <a:ext uri="{FF2B5EF4-FFF2-40B4-BE49-F238E27FC236}">
                <a16:creationId xmlns:a16="http://schemas.microsoft.com/office/drawing/2014/main" id="{BDC9863B-2562-468E-8DCD-E384479AE936}"/>
              </a:ext>
            </a:extLst>
          </p:cNvPr>
          <p:cNvSpPr txBox="1"/>
          <p:nvPr/>
        </p:nvSpPr>
        <p:spPr>
          <a:xfrm>
            <a:off x="46341" y="1888366"/>
            <a:ext cx="1455848" cy="523220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400" dirty="0" err="1">
                <a:solidFill>
                  <a:srgbClr val="C00000"/>
                </a:solidFill>
              </a:rPr>
              <a:t>Linerate</a:t>
            </a:r>
            <a:r>
              <a:rPr lang="de-DE" sz="1400" dirty="0">
                <a:solidFill>
                  <a:srgbClr val="C00000"/>
                </a:solidFill>
              </a:rPr>
              <a:t> </a:t>
            </a:r>
            <a:r>
              <a:rPr lang="de-DE" sz="1400" dirty="0" err="1">
                <a:solidFill>
                  <a:srgbClr val="C00000"/>
                </a:solidFill>
              </a:rPr>
              <a:t>estimate</a:t>
            </a:r>
            <a:endParaRPr lang="de-DE" sz="1400" dirty="0">
              <a:solidFill>
                <a:srgbClr val="C00000"/>
              </a:solidFill>
            </a:endParaRPr>
          </a:p>
          <a:p>
            <a:r>
              <a:rPr lang="de-DE" sz="1400" dirty="0">
                <a:solidFill>
                  <a:srgbClr val="C00000"/>
                </a:solidFill>
              </a:rPr>
              <a:t>~17,3</a:t>
            </a:r>
            <a:r>
              <a:rPr lang="de-DE" sz="1400" baseline="0" dirty="0">
                <a:solidFill>
                  <a:srgbClr val="C00000"/>
                </a:solidFill>
              </a:rPr>
              <a:t> </a:t>
            </a:r>
            <a:r>
              <a:rPr lang="de-DE" sz="1400" baseline="0" dirty="0" err="1">
                <a:solidFill>
                  <a:srgbClr val="C00000"/>
                </a:solidFill>
              </a:rPr>
              <a:t>kb</a:t>
            </a:r>
            <a:r>
              <a:rPr lang="de-DE" sz="1400" baseline="0" dirty="0">
                <a:solidFill>
                  <a:srgbClr val="C00000"/>
                </a:solidFill>
              </a:rPr>
              <a:t>/s  !!</a:t>
            </a:r>
            <a:endParaRPr lang="de-DE" sz="1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4365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05C14A-97E8-44B1-BDC3-748CEB631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CAS </a:t>
            </a:r>
            <a:r>
              <a:rPr lang="de-DE" dirty="0" err="1"/>
              <a:t>polling</a:t>
            </a:r>
            <a:r>
              <a:rPr lang="de-DE" dirty="0"/>
              <a:t> Device 0; </a:t>
            </a:r>
            <a:r>
              <a:rPr lang="de-DE" dirty="0" err="1"/>
              <a:t>function</a:t>
            </a:r>
            <a:r>
              <a:rPr lang="de-DE" dirty="0"/>
              <a:t> 1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3512859-C351-42EC-A21C-D24466CC99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902CB7-1320-41F2-9E4D-2B7C2215DB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422"/>
          <a:stretch/>
        </p:blipFill>
        <p:spPr>
          <a:xfrm>
            <a:off x="0" y="1690688"/>
            <a:ext cx="12192000" cy="5008562"/>
          </a:xfrm>
          <a:prstGeom prst="rect">
            <a:avLst/>
          </a:prstGeom>
        </p:spPr>
      </p:pic>
      <p:grpSp>
        <p:nvGrpSpPr>
          <p:cNvPr id="168" name="Gruppieren 167">
            <a:extLst>
              <a:ext uri="{FF2B5EF4-FFF2-40B4-BE49-F238E27FC236}">
                <a16:creationId xmlns:a16="http://schemas.microsoft.com/office/drawing/2014/main" id="{D2FB208A-DCFB-4ED2-A9B8-9C559F44B4F1}"/>
              </a:ext>
            </a:extLst>
          </p:cNvPr>
          <p:cNvGrpSpPr/>
          <p:nvPr/>
        </p:nvGrpSpPr>
        <p:grpSpPr>
          <a:xfrm>
            <a:off x="2447685" y="3267579"/>
            <a:ext cx="5788572" cy="465188"/>
            <a:chOff x="2447685" y="2482133"/>
            <a:chExt cx="5788572" cy="465188"/>
          </a:xfrm>
        </p:grpSpPr>
        <p:cxnSp>
          <p:nvCxnSpPr>
            <p:cNvPr id="169" name="Gerader Verbinder 168">
              <a:extLst>
                <a:ext uri="{FF2B5EF4-FFF2-40B4-BE49-F238E27FC236}">
                  <a16:creationId xmlns:a16="http://schemas.microsoft.com/office/drawing/2014/main" id="{A4F96E83-97A1-4200-8B35-A886873BDEF8}"/>
                </a:ext>
              </a:extLst>
            </p:cNvPr>
            <p:cNvCxnSpPr>
              <a:cxnSpLocks/>
            </p:cNvCxnSpPr>
            <p:nvPr/>
          </p:nvCxnSpPr>
          <p:spPr>
            <a:xfrm>
              <a:off x="6716099" y="2687343"/>
              <a:ext cx="0" cy="259978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Gerader Verbinder 169">
              <a:extLst>
                <a:ext uri="{FF2B5EF4-FFF2-40B4-BE49-F238E27FC236}">
                  <a16:creationId xmlns:a16="http://schemas.microsoft.com/office/drawing/2014/main" id="{AB6DA625-F7A4-4BD9-BD82-AFAD5107E7BE}"/>
                </a:ext>
              </a:extLst>
            </p:cNvPr>
            <p:cNvCxnSpPr>
              <a:cxnSpLocks/>
            </p:cNvCxnSpPr>
            <p:nvPr/>
          </p:nvCxnSpPr>
          <p:spPr>
            <a:xfrm>
              <a:off x="6860791" y="2687343"/>
              <a:ext cx="0" cy="259978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Gerader Verbinder 170">
              <a:extLst>
                <a:ext uri="{FF2B5EF4-FFF2-40B4-BE49-F238E27FC236}">
                  <a16:creationId xmlns:a16="http://schemas.microsoft.com/office/drawing/2014/main" id="{4AC184DF-A3DB-4D96-8008-73F64BD60C36}"/>
                </a:ext>
              </a:extLst>
            </p:cNvPr>
            <p:cNvCxnSpPr>
              <a:cxnSpLocks/>
            </p:cNvCxnSpPr>
            <p:nvPr/>
          </p:nvCxnSpPr>
          <p:spPr>
            <a:xfrm>
              <a:off x="5413871" y="2687343"/>
              <a:ext cx="0" cy="259978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Gerader Verbinder 171">
              <a:extLst>
                <a:ext uri="{FF2B5EF4-FFF2-40B4-BE49-F238E27FC236}">
                  <a16:creationId xmlns:a16="http://schemas.microsoft.com/office/drawing/2014/main" id="{EEB75E6F-95D3-46F7-A8B3-CDA3FD9EF2A2}"/>
                </a:ext>
              </a:extLst>
            </p:cNvPr>
            <p:cNvCxnSpPr>
              <a:cxnSpLocks/>
            </p:cNvCxnSpPr>
            <p:nvPr/>
          </p:nvCxnSpPr>
          <p:spPr>
            <a:xfrm>
              <a:off x="5486217" y="2687343"/>
              <a:ext cx="0" cy="259978"/>
            </a:xfrm>
            <a:prstGeom prst="line">
              <a:avLst/>
            </a:prstGeom>
            <a:ln w="19050">
              <a:solidFill>
                <a:srgbClr val="00B0F0"/>
              </a:solidFill>
              <a:headEnd type="diamond" w="sm" len="sm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Gerader Verbinder 172">
              <a:extLst>
                <a:ext uri="{FF2B5EF4-FFF2-40B4-BE49-F238E27FC236}">
                  <a16:creationId xmlns:a16="http://schemas.microsoft.com/office/drawing/2014/main" id="{3AC75990-2FAC-486A-BFEA-57149BD5E11F}"/>
                </a:ext>
              </a:extLst>
            </p:cNvPr>
            <p:cNvCxnSpPr>
              <a:cxnSpLocks/>
            </p:cNvCxnSpPr>
            <p:nvPr/>
          </p:nvCxnSpPr>
          <p:spPr>
            <a:xfrm>
              <a:off x="5558563" y="2687343"/>
              <a:ext cx="0" cy="259978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Gerader Verbinder 173">
              <a:extLst>
                <a:ext uri="{FF2B5EF4-FFF2-40B4-BE49-F238E27FC236}">
                  <a16:creationId xmlns:a16="http://schemas.microsoft.com/office/drawing/2014/main" id="{3BACF51D-ADE4-4A8C-A537-71DFBAF177FB}"/>
                </a:ext>
              </a:extLst>
            </p:cNvPr>
            <p:cNvCxnSpPr>
              <a:cxnSpLocks/>
            </p:cNvCxnSpPr>
            <p:nvPr/>
          </p:nvCxnSpPr>
          <p:spPr>
            <a:xfrm>
              <a:off x="5630909" y="2687343"/>
              <a:ext cx="0" cy="259978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Gerader Verbinder 174">
              <a:extLst>
                <a:ext uri="{FF2B5EF4-FFF2-40B4-BE49-F238E27FC236}">
                  <a16:creationId xmlns:a16="http://schemas.microsoft.com/office/drawing/2014/main" id="{965D4E42-6021-4062-A71A-9F96A7E79487}"/>
                </a:ext>
              </a:extLst>
            </p:cNvPr>
            <p:cNvCxnSpPr>
              <a:cxnSpLocks/>
            </p:cNvCxnSpPr>
            <p:nvPr/>
          </p:nvCxnSpPr>
          <p:spPr>
            <a:xfrm>
              <a:off x="5703255" y="2687343"/>
              <a:ext cx="0" cy="259978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Gerader Verbinder 175">
              <a:extLst>
                <a:ext uri="{FF2B5EF4-FFF2-40B4-BE49-F238E27FC236}">
                  <a16:creationId xmlns:a16="http://schemas.microsoft.com/office/drawing/2014/main" id="{6C172887-C656-4267-AADE-C4CFA3560DCC}"/>
                </a:ext>
              </a:extLst>
            </p:cNvPr>
            <p:cNvCxnSpPr>
              <a:cxnSpLocks/>
            </p:cNvCxnSpPr>
            <p:nvPr/>
          </p:nvCxnSpPr>
          <p:spPr>
            <a:xfrm>
              <a:off x="5775601" y="2687343"/>
              <a:ext cx="0" cy="259978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Gerader Verbinder 176">
              <a:extLst>
                <a:ext uri="{FF2B5EF4-FFF2-40B4-BE49-F238E27FC236}">
                  <a16:creationId xmlns:a16="http://schemas.microsoft.com/office/drawing/2014/main" id="{F12BB3CE-5025-477F-8A92-8F7AABA3AB3F}"/>
                </a:ext>
              </a:extLst>
            </p:cNvPr>
            <p:cNvCxnSpPr>
              <a:cxnSpLocks/>
            </p:cNvCxnSpPr>
            <p:nvPr/>
          </p:nvCxnSpPr>
          <p:spPr>
            <a:xfrm>
              <a:off x="5847947" y="2687343"/>
              <a:ext cx="0" cy="259978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Gerader Verbinder 177">
              <a:extLst>
                <a:ext uri="{FF2B5EF4-FFF2-40B4-BE49-F238E27FC236}">
                  <a16:creationId xmlns:a16="http://schemas.microsoft.com/office/drawing/2014/main" id="{CD06845D-D328-44FE-8EED-81EB9064CE5F}"/>
                </a:ext>
              </a:extLst>
            </p:cNvPr>
            <p:cNvCxnSpPr>
              <a:cxnSpLocks/>
            </p:cNvCxnSpPr>
            <p:nvPr/>
          </p:nvCxnSpPr>
          <p:spPr>
            <a:xfrm>
              <a:off x="5920293" y="2687343"/>
              <a:ext cx="0" cy="259978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Gerader Verbinder 178">
              <a:extLst>
                <a:ext uri="{FF2B5EF4-FFF2-40B4-BE49-F238E27FC236}">
                  <a16:creationId xmlns:a16="http://schemas.microsoft.com/office/drawing/2014/main" id="{43B9C88C-AF4E-41AF-AC48-C304BCF979DD}"/>
                </a:ext>
              </a:extLst>
            </p:cNvPr>
            <p:cNvCxnSpPr>
              <a:cxnSpLocks/>
            </p:cNvCxnSpPr>
            <p:nvPr/>
          </p:nvCxnSpPr>
          <p:spPr>
            <a:xfrm>
              <a:off x="5992639" y="2687343"/>
              <a:ext cx="0" cy="259978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Gerader Verbinder 179">
              <a:extLst>
                <a:ext uri="{FF2B5EF4-FFF2-40B4-BE49-F238E27FC236}">
                  <a16:creationId xmlns:a16="http://schemas.microsoft.com/office/drawing/2014/main" id="{FDB17C29-627E-42C7-9872-4FC061946A2F}"/>
                </a:ext>
              </a:extLst>
            </p:cNvPr>
            <p:cNvCxnSpPr>
              <a:cxnSpLocks/>
            </p:cNvCxnSpPr>
            <p:nvPr/>
          </p:nvCxnSpPr>
          <p:spPr>
            <a:xfrm>
              <a:off x="6064985" y="2687343"/>
              <a:ext cx="0" cy="259978"/>
            </a:xfrm>
            <a:prstGeom prst="line">
              <a:avLst/>
            </a:prstGeom>
            <a:ln w="19050">
              <a:solidFill>
                <a:srgbClr val="00B0F0"/>
              </a:solidFill>
              <a:headEnd type="diamond" w="sm" len="sm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Gerader Verbinder 180">
              <a:extLst>
                <a:ext uri="{FF2B5EF4-FFF2-40B4-BE49-F238E27FC236}">
                  <a16:creationId xmlns:a16="http://schemas.microsoft.com/office/drawing/2014/main" id="{1208F1DF-7677-44E0-B8E2-7B0E991CCE14}"/>
                </a:ext>
              </a:extLst>
            </p:cNvPr>
            <p:cNvCxnSpPr>
              <a:cxnSpLocks/>
            </p:cNvCxnSpPr>
            <p:nvPr/>
          </p:nvCxnSpPr>
          <p:spPr>
            <a:xfrm>
              <a:off x="6137331" y="2687343"/>
              <a:ext cx="0" cy="259978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Gerader Verbinder 181">
              <a:extLst>
                <a:ext uri="{FF2B5EF4-FFF2-40B4-BE49-F238E27FC236}">
                  <a16:creationId xmlns:a16="http://schemas.microsoft.com/office/drawing/2014/main" id="{C9B5377A-1678-4D08-9B46-BC42797C5BB8}"/>
                </a:ext>
              </a:extLst>
            </p:cNvPr>
            <p:cNvCxnSpPr>
              <a:cxnSpLocks/>
            </p:cNvCxnSpPr>
            <p:nvPr/>
          </p:nvCxnSpPr>
          <p:spPr>
            <a:xfrm>
              <a:off x="6209677" y="2687343"/>
              <a:ext cx="0" cy="259978"/>
            </a:xfrm>
            <a:prstGeom prst="line">
              <a:avLst/>
            </a:prstGeom>
            <a:ln w="19050">
              <a:solidFill>
                <a:srgbClr val="00B0F0"/>
              </a:solidFill>
              <a:headEnd type="diamond" w="sm" len="sm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Gerader Verbinder 182">
              <a:extLst>
                <a:ext uri="{FF2B5EF4-FFF2-40B4-BE49-F238E27FC236}">
                  <a16:creationId xmlns:a16="http://schemas.microsoft.com/office/drawing/2014/main" id="{818C97E9-35B7-4E21-9F8D-1FDA0A8814EC}"/>
                </a:ext>
              </a:extLst>
            </p:cNvPr>
            <p:cNvCxnSpPr>
              <a:cxnSpLocks/>
            </p:cNvCxnSpPr>
            <p:nvPr/>
          </p:nvCxnSpPr>
          <p:spPr>
            <a:xfrm>
              <a:off x="6282023" y="2687343"/>
              <a:ext cx="0" cy="259978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Gerader Verbinder 183">
              <a:extLst>
                <a:ext uri="{FF2B5EF4-FFF2-40B4-BE49-F238E27FC236}">
                  <a16:creationId xmlns:a16="http://schemas.microsoft.com/office/drawing/2014/main" id="{49B8956E-A1A6-4162-81D0-4F42E0B98E10}"/>
                </a:ext>
              </a:extLst>
            </p:cNvPr>
            <p:cNvCxnSpPr>
              <a:cxnSpLocks/>
            </p:cNvCxnSpPr>
            <p:nvPr/>
          </p:nvCxnSpPr>
          <p:spPr>
            <a:xfrm>
              <a:off x="6354369" y="2687343"/>
              <a:ext cx="0" cy="259978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Gerader Verbinder 184">
              <a:extLst>
                <a:ext uri="{FF2B5EF4-FFF2-40B4-BE49-F238E27FC236}">
                  <a16:creationId xmlns:a16="http://schemas.microsoft.com/office/drawing/2014/main" id="{B60458DE-4483-4EC6-9B23-8BBD9DB8AB4D}"/>
                </a:ext>
              </a:extLst>
            </p:cNvPr>
            <p:cNvCxnSpPr>
              <a:cxnSpLocks/>
            </p:cNvCxnSpPr>
            <p:nvPr/>
          </p:nvCxnSpPr>
          <p:spPr>
            <a:xfrm>
              <a:off x="6426715" y="2687343"/>
              <a:ext cx="0" cy="259978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Gerader Verbinder 185">
              <a:extLst>
                <a:ext uri="{FF2B5EF4-FFF2-40B4-BE49-F238E27FC236}">
                  <a16:creationId xmlns:a16="http://schemas.microsoft.com/office/drawing/2014/main" id="{0821CB26-FF3D-4905-AC39-28BA174BF91E}"/>
                </a:ext>
              </a:extLst>
            </p:cNvPr>
            <p:cNvCxnSpPr>
              <a:cxnSpLocks/>
            </p:cNvCxnSpPr>
            <p:nvPr/>
          </p:nvCxnSpPr>
          <p:spPr>
            <a:xfrm>
              <a:off x="6499061" y="2687343"/>
              <a:ext cx="0" cy="259978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Gerader Verbinder 186">
              <a:extLst>
                <a:ext uri="{FF2B5EF4-FFF2-40B4-BE49-F238E27FC236}">
                  <a16:creationId xmlns:a16="http://schemas.microsoft.com/office/drawing/2014/main" id="{CAA292EE-6B0A-4CEA-9FBE-C405DD46714A}"/>
                </a:ext>
              </a:extLst>
            </p:cNvPr>
            <p:cNvCxnSpPr>
              <a:cxnSpLocks/>
            </p:cNvCxnSpPr>
            <p:nvPr/>
          </p:nvCxnSpPr>
          <p:spPr>
            <a:xfrm>
              <a:off x="6571407" y="2687343"/>
              <a:ext cx="0" cy="259978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Gerader Verbinder 187">
              <a:extLst>
                <a:ext uri="{FF2B5EF4-FFF2-40B4-BE49-F238E27FC236}">
                  <a16:creationId xmlns:a16="http://schemas.microsoft.com/office/drawing/2014/main" id="{C8FA9DE0-31D0-4BA9-BA8D-650AF1FF05D6}"/>
                </a:ext>
              </a:extLst>
            </p:cNvPr>
            <p:cNvCxnSpPr>
              <a:cxnSpLocks/>
            </p:cNvCxnSpPr>
            <p:nvPr/>
          </p:nvCxnSpPr>
          <p:spPr>
            <a:xfrm>
              <a:off x="6643753" y="2687343"/>
              <a:ext cx="0" cy="259978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Gerader Verbinder 188">
              <a:extLst>
                <a:ext uri="{FF2B5EF4-FFF2-40B4-BE49-F238E27FC236}">
                  <a16:creationId xmlns:a16="http://schemas.microsoft.com/office/drawing/2014/main" id="{DC057EDA-1857-4298-AA78-1FA7411289AC}"/>
                </a:ext>
              </a:extLst>
            </p:cNvPr>
            <p:cNvCxnSpPr>
              <a:cxnSpLocks/>
            </p:cNvCxnSpPr>
            <p:nvPr/>
          </p:nvCxnSpPr>
          <p:spPr>
            <a:xfrm>
              <a:off x="6788445" y="2687343"/>
              <a:ext cx="0" cy="259978"/>
            </a:xfrm>
            <a:prstGeom prst="line">
              <a:avLst/>
            </a:prstGeom>
            <a:ln w="19050">
              <a:solidFill>
                <a:srgbClr val="00B0F0"/>
              </a:solidFill>
              <a:headEnd type="diamond" w="sm" len="sm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Gerader Verbinder 189">
              <a:extLst>
                <a:ext uri="{FF2B5EF4-FFF2-40B4-BE49-F238E27FC236}">
                  <a16:creationId xmlns:a16="http://schemas.microsoft.com/office/drawing/2014/main" id="{B38FB61A-28F7-4A0A-A9B8-25868640B8C5}"/>
                </a:ext>
              </a:extLst>
            </p:cNvPr>
            <p:cNvCxnSpPr>
              <a:cxnSpLocks/>
            </p:cNvCxnSpPr>
            <p:nvPr/>
          </p:nvCxnSpPr>
          <p:spPr>
            <a:xfrm>
              <a:off x="4039297" y="2687343"/>
              <a:ext cx="0" cy="259978"/>
            </a:xfrm>
            <a:prstGeom prst="line">
              <a:avLst/>
            </a:prstGeom>
            <a:ln w="19050">
              <a:solidFill>
                <a:srgbClr val="00B0F0"/>
              </a:solidFill>
              <a:headEnd type="diamond" w="sm" len="sm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Gerader Verbinder 190">
              <a:extLst>
                <a:ext uri="{FF2B5EF4-FFF2-40B4-BE49-F238E27FC236}">
                  <a16:creationId xmlns:a16="http://schemas.microsoft.com/office/drawing/2014/main" id="{BDF9343C-6148-4EE9-9413-700471952B7E}"/>
                </a:ext>
              </a:extLst>
            </p:cNvPr>
            <p:cNvCxnSpPr>
              <a:cxnSpLocks/>
            </p:cNvCxnSpPr>
            <p:nvPr/>
          </p:nvCxnSpPr>
          <p:spPr>
            <a:xfrm>
              <a:off x="4111643" y="2687343"/>
              <a:ext cx="0" cy="259978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Gerader Verbinder 191">
              <a:extLst>
                <a:ext uri="{FF2B5EF4-FFF2-40B4-BE49-F238E27FC236}">
                  <a16:creationId xmlns:a16="http://schemas.microsoft.com/office/drawing/2014/main" id="{EC71B36E-FE94-49C0-8890-E6E97AAE1884}"/>
                </a:ext>
              </a:extLst>
            </p:cNvPr>
            <p:cNvCxnSpPr>
              <a:cxnSpLocks/>
            </p:cNvCxnSpPr>
            <p:nvPr/>
          </p:nvCxnSpPr>
          <p:spPr>
            <a:xfrm>
              <a:off x="4183989" y="2687343"/>
              <a:ext cx="0" cy="259978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Gerader Verbinder 192">
              <a:extLst>
                <a:ext uri="{FF2B5EF4-FFF2-40B4-BE49-F238E27FC236}">
                  <a16:creationId xmlns:a16="http://schemas.microsoft.com/office/drawing/2014/main" id="{EEE25382-F4BA-4C90-A918-D8AF64E7D03A}"/>
                </a:ext>
              </a:extLst>
            </p:cNvPr>
            <p:cNvCxnSpPr>
              <a:cxnSpLocks/>
            </p:cNvCxnSpPr>
            <p:nvPr/>
          </p:nvCxnSpPr>
          <p:spPr>
            <a:xfrm>
              <a:off x="4256335" y="2687343"/>
              <a:ext cx="0" cy="259978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Gerader Verbinder 193">
              <a:extLst>
                <a:ext uri="{FF2B5EF4-FFF2-40B4-BE49-F238E27FC236}">
                  <a16:creationId xmlns:a16="http://schemas.microsoft.com/office/drawing/2014/main" id="{27EAD4A5-3188-418C-A8EB-612A22A2A8AF}"/>
                </a:ext>
              </a:extLst>
            </p:cNvPr>
            <p:cNvCxnSpPr>
              <a:cxnSpLocks/>
            </p:cNvCxnSpPr>
            <p:nvPr/>
          </p:nvCxnSpPr>
          <p:spPr>
            <a:xfrm>
              <a:off x="4328681" y="2687343"/>
              <a:ext cx="0" cy="259978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Gerader Verbinder 194">
              <a:extLst>
                <a:ext uri="{FF2B5EF4-FFF2-40B4-BE49-F238E27FC236}">
                  <a16:creationId xmlns:a16="http://schemas.microsoft.com/office/drawing/2014/main" id="{DEAFEA99-A38C-41F1-87B9-3BE7D3F0F4AE}"/>
                </a:ext>
              </a:extLst>
            </p:cNvPr>
            <p:cNvCxnSpPr>
              <a:cxnSpLocks/>
            </p:cNvCxnSpPr>
            <p:nvPr/>
          </p:nvCxnSpPr>
          <p:spPr>
            <a:xfrm>
              <a:off x="4401027" y="2687343"/>
              <a:ext cx="0" cy="259978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Gerader Verbinder 195">
              <a:extLst>
                <a:ext uri="{FF2B5EF4-FFF2-40B4-BE49-F238E27FC236}">
                  <a16:creationId xmlns:a16="http://schemas.microsoft.com/office/drawing/2014/main" id="{4C1A9DAE-F574-452B-91AF-2E34DCC83FA3}"/>
                </a:ext>
              </a:extLst>
            </p:cNvPr>
            <p:cNvCxnSpPr>
              <a:cxnSpLocks/>
            </p:cNvCxnSpPr>
            <p:nvPr/>
          </p:nvCxnSpPr>
          <p:spPr>
            <a:xfrm>
              <a:off x="4473373" y="2687343"/>
              <a:ext cx="0" cy="259978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Gerader Verbinder 196">
              <a:extLst>
                <a:ext uri="{FF2B5EF4-FFF2-40B4-BE49-F238E27FC236}">
                  <a16:creationId xmlns:a16="http://schemas.microsoft.com/office/drawing/2014/main" id="{D4753A1F-EC71-4802-976E-B8F3B86F09C0}"/>
                </a:ext>
              </a:extLst>
            </p:cNvPr>
            <p:cNvCxnSpPr>
              <a:cxnSpLocks/>
            </p:cNvCxnSpPr>
            <p:nvPr/>
          </p:nvCxnSpPr>
          <p:spPr>
            <a:xfrm>
              <a:off x="4545719" y="2687343"/>
              <a:ext cx="0" cy="259978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Gerader Verbinder 197">
              <a:extLst>
                <a:ext uri="{FF2B5EF4-FFF2-40B4-BE49-F238E27FC236}">
                  <a16:creationId xmlns:a16="http://schemas.microsoft.com/office/drawing/2014/main" id="{6BEFA1B1-B871-4342-84AB-2A6E86CE23D2}"/>
                </a:ext>
              </a:extLst>
            </p:cNvPr>
            <p:cNvCxnSpPr>
              <a:cxnSpLocks/>
            </p:cNvCxnSpPr>
            <p:nvPr/>
          </p:nvCxnSpPr>
          <p:spPr>
            <a:xfrm>
              <a:off x="4618065" y="2687343"/>
              <a:ext cx="0" cy="259978"/>
            </a:xfrm>
            <a:prstGeom prst="line">
              <a:avLst/>
            </a:prstGeom>
            <a:ln w="19050">
              <a:solidFill>
                <a:srgbClr val="00B0F0"/>
              </a:solidFill>
              <a:headEnd type="diamond" w="sm" len="sm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Gerader Verbinder 198">
              <a:extLst>
                <a:ext uri="{FF2B5EF4-FFF2-40B4-BE49-F238E27FC236}">
                  <a16:creationId xmlns:a16="http://schemas.microsoft.com/office/drawing/2014/main" id="{4B04D909-BF06-49F4-A9AE-84D3920A6F3C}"/>
                </a:ext>
              </a:extLst>
            </p:cNvPr>
            <p:cNvCxnSpPr>
              <a:cxnSpLocks/>
            </p:cNvCxnSpPr>
            <p:nvPr/>
          </p:nvCxnSpPr>
          <p:spPr>
            <a:xfrm>
              <a:off x="4690411" y="2687343"/>
              <a:ext cx="0" cy="259978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Gerader Verbinder 199">
              <a:extLst>
                <a:ext uri="{FF2B5EF4-FFF2-40B4-BE49-F238E27FC236}">
                  <a16:creationId xmlns:a16="http://schemas.microsoft.com/office/drawing/2014/main" id="{27839F52-31D5-44AA-9F8D-7D85C719A7ED}"/>
                </a:ext>
              </a:extLst>
            </p:cNvPr>
            <p:cNvCxnSpPr>
              <a:cxnSpLocks/>
            </p:cNvCxnSpPr>
            <p:nvPr/>
          </p:nvCxnSpPr>
          <p:spPr>
            <a:xfrm>
              <a:off x="4762757" y="2687343"/>
              <a:ext cx="0" cy="259978"/>
            </a:xfrm>
            <a:prstGeom prst="line">
              <a:avLst/>
            </a:prstGeom>
            <a:ln w="19050">
              <a:solidFill>
                <a:srgbClr val="00B0F0"/>
              </a:solidFill>
              <a:headEnd type="diamond" w="sm" len="sm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Gerader Verbinder 200">
              <a:extLst>
                <a:ext uri="{FF2B5EF4-FFF2-40B4-BE49-F238E27FC236}">
                  <a16:creationId xmlns:a16="http://schemas.microsoft.com/office/drawing/2014/main" id="{B0FFCCAA-B7D8-4F53-89ED-BA581E1F4E7C}"/>
                </a:ext>
              </a:extLst>
            </p:cNvPr>
            <p:cNvCxnSpPr>
              <a:cxnSpLocks/>
            </p:cNvCxnSpPr>
            <p:nvPr/>
          </p:nvCxnSpPr>
          <p:spPr>
            <a:xfrm>
              <a:off x="4835103" y="2687343"/>
              <a:ext cx="0" cy="259978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Gerader Verbinder 201">
              <a:extLst>
                <a:ext uri="{FF2B5EF4-FFF2-40B4-BE49-F238E27FC236}">
                  <a16:creationId xmlns:a16="http://schemas.microsoft.com/office/drawing/2014/main" id="{CF67B7ED-5A83-49A1-9E55-8BADDE84D9A6}"/>
                </a:ext>
              </a:extLst>
            </p:cNvPr>
            <p:cNvCxnSpPr>
              <a:cxnSpLocks/>
            </p:cNvCxnSpPr>
            <p:nvPr/>
          </p:nvCxnSpPr>
          <p:spPr>
            <a:xfrm>
              <a:off x="4907449" y="2687343"/>
              <a:ext cx="0" cy="259978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Gerader Verbinder 202">
              <a:extLst>
                <a:ext uri="{FF2B5EF4-FFF2-40B4-BE49-F238E27FC236}">
                  <a16:creationId xmlns:a16="http://schemas.microsoft.com/office/drawing/2014/main" id="{F3023544-D863-4FED-A21B-FC512072FB04}"/>
                </a:ext>
              </a:extLst>
            </p:cNvPr>
            <p:cNvCxnSpPr>
              <a:cxnSpLocks/>
            </p:cNvCxnSpPr>
            <p:nvPr/>
          </p:nvCxnSpPr>
          <p:spPr>
            <a:xfrm>
              <a:off x="4979795" y="2687343"/>
              <a:ext cx="0" cy="259978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Gerader Verbinder 203">
              <a:extLst>
                <a:ext uri="{FF2B5EF4-FFF2-40B4-BE49-F238E27FC236}">
                  <a16:creationId xmlns:a16="http://schemas.microsoft.com/office/drawing/2014/main" id="{B0DA77DD-8E03-4A3F-9D42-35B05884FA91}"/>
                </a:ext>
              </a:extLst>
            </p:cNvPr>
            <p:cNvCxnSpPr>
              <a:cxnSpLocks/>
            </p:cNvCxnSpPr>
            <p:nvPr/>
          </p:nvCxnSpPr>
          <p:spPr>
            <a:xfrm>
              <a:off x="5052141" y="2687343"/>
              <a:ext cx="0" cy="259978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Gerader Verbinder 204">
              <a:extLst>
                <a:ext uri="{FF2B5EF4-FFF2-40B4-BE49-F238E27FC236}">
                  <a16:creationId xmlns:a16="http://schemas.microsoft.com/office/drawing/2014/main" id="{7A18E3F1-3E4F-4311-B99D-B015A8E29A92}"/>
                </a:ext>
              </a:extLst>
            </p:cNvPr>
            <p:cNvCxnSpPr>
              <a:cxnSpLocks/>
            </p:cNvCxnSpPr>
            <p:nvPr/>
          </p:nvCxnSpPr>
          <p:spPr>
            <a:xfrm>
              <a:off x="5124487" y="2687343"/>
              <a:ext cx="0" cy="259978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Gerader Verbinder 205">
              <a:extLst>
                <a:ext uri="{FF2B5EF4-FFF2-40B4-BE49-F238E27FC236}">
                  <a16:creationId xmlns:a16="http://schemas.microsoft.com/office/drawing/2014/main" id="{E4B7E575-7F43-4938-8E53-4945BC68A3A4}"/>
                </a:ext>
              </a:extLst>
            </p:cNvPr>
            <p:cNvCxnSpPr>
              <a:cxnSpLocks/>
            </p:cNvCxnSpPr>
            <p:nvPr/>
          </p:nvCxnSpPr>
          <p:spPr>
            <a:xfrm>
              <a:off x="5196833" y="2687343"/>
              <a:ext cx="0" cy="259978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Gerader Verbinder 206">
              <a:extLst>
                <a:ext uri="{FF2B5EF4-FFF2-40B4-BE49-F238E27FC236}">
                  <a16:creationId xmlns:a16="http://schemas.microsoft.com/office/drawing/2014/main" id="{0987C5F2-89CB-499B-957D-AF7F9A49D95C}"/>
                </a:ext>
              </a:extLst>
            </p:cNvPr>
            <p:cNvCxnSpPr>
              <a:cxnSpLocks/>
            </p:cNvCxnSpPr>
            <p:nvPr/>
          </p:nvCxnSpPr>
          <p:spPr>
            <a:xfrm>
              <a:off x="5269179" y="2687343"/>
              <a:ext cx="0" cy="259978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Gerader Verbinder 207">
              <a:extLst>
                <a:ext uri="{FF2B5EF4-FFF2-40B4-BE49-F238E27FC236}">
                  <a16:creationId xmlns:a16="http://schemas.microsoft.com/office/drawing/2014/main" id="{D20D1C2A-5E89-422E-9652-06C887413E5B}"/>
                </a:ext>
              </a:extLst>
            </p:cNvPr>
            <p:cNvCxnSpPr>
              <a:cxnSpLocks/>
            </p:cNvCxnSpPr>
            <p:nvPr/>
          </p:nvCxnSpPr>
          <p:spPr>
            <a:xfrm>
              <a:off x="5341525" y="2687343"/>
              <a:ext cx="0" cy="259978"/>
            </a:xfrm>
            <a:prstGeom prst="line">
              <a:avLst/>
            </a:prstGeom>
            <a:ln w="19050">
              <a:solidFill>
                <a:srgbClr val="00B0F0"/>
              </a:solidFill>
              <a:headEnd type="diamond" w="sm" len="sm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Gerader Verbinder 208">
              <a:extLst>
                <a:ext uri="{FF2B5EF4-FFF2-40B4-BE49-F238E27FC236}">
                  <a16:creationId xmlns:a16="http://schemas.microsoft.com/office/drawing/2014/main" id="{54056811-CAF5-44D6-91A6-DFE14F5152B0}"/>
                </a:ext>
              </a:extLst>
            </p:cNvPr>
            <p:cNvCxnSpPr>
              <a:cxnSpLocks/>
            </p:cNvCxnSpPr>
            <p:nvPr/>
          </p:nvCxnSpPr>
          <p:spPr>
            <a:xfrm>
              <a:off x="3243491" y="2687343"/>
              <a:ext cx="0" cy="259978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Gerader Verbinder 209">
              <a:extLst>
                <a:ext uri="{FF2B5EF4-FFF2-40B4-BE49-F238E27FC236}">
                  <a16:creationId xmlns:a16="http://schemas.microsoft.com/office/drawing/2014/main" id="{63E708F3-E83B-4876-8A11-F537FC8F7182}"/>
                </a:ext>
              </a:extLst>
            </p:cNvPr>
            <p:cNvCxnSpPr>
              <a:cxnSpLocks/>
            </p:cNvCxnSpPr>
            <p:nvPr/>
          </p:nvCxnSpPr>
          <p:spPr>
            <a:xfrm>
              <a:off x="3315837" y="2687343"/>
              <a:ext cx="0" cy="259978"/>
            </a:xfrm>
            <a:prstGeom prst="line">
              <a:avLst/>
            </a:prstGeom>
            <a:ln w="19050">
              <a:solidFill>
                <a:srgbClr val="00B0F0"/>
              </a:solidFill>
              <a:headEnd type="diamond" w="sm" len="sm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Gerader Verbinder 210">
              <a:extLst>
                <a:ext uri="{FF2B5EF4-FFF2-40B4-BE49-F238E27FC236}">
                  <a16:creationId xmlns:a16="http://schemas.microsoft.com/office/drawing/2014/main" id="{3874529D-49AE-4BF3-9175-660F23D527D3}"/>
                </a:ext>
              </a:extLst>
            </p:cNvPr>
            <p:cNvCxnSpPr>
              <a:cxnSpLocks/>
            </p:cNvCxnSpPr>
            <p:nvPr/>
          </p:nvCxnSpPr>
          <p:spPr>
            <a:xfrm>
              <a:off x="3388183" y="2687343"/>
              <a:ext cx="0" cy="259978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Gerader Verbinder 211">
              <a:extLst>
                <a:ext uri="{FF2B5EF4-FFF2-40B4-BE49-F238E27FC236}">
                  <a16:creationId xmlns:a16="http://schemas.microsoft.com/office/drawing/2014/main" id="{0BDF3CF1-C257-410D-A1FE-BA9F4E509218}"/>
                </a:ext>
              </a:extLst>
            </p:cNvPr>
            <p:cNvCxnSpPr>
              <a:cxnSpLocks/>
            </p:cNvCxnSpPr>
            <p:nvPr/>
          </p:nvCxnSpPr>
          <p:spPr>
            <a:xfrm>
              <a:off x="3460529" y="2687343"/>
              <a:ext cx="0" cy="259978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Gerader Verbinder 212">
              <a:extLst>
                <a:ext uri="{FF2B5EF4-FFF2-40B4-BE49-F238E27FC236}">
                  <a16:creationId xmlns:a16="http://schemas.microsoft.com/office/drawing/2014/main" id="{5B69AC8E-F3D3-4E47-AB2A-3224A8A34E68}"/>
                </a:ext>
              </a:extLst>
            </p:cNvPr>
            <p:cNvCxnSpPr>
              <a:cxnSpLocks/>
            </p:cNvCxnSpPr>
            <p:nvPr/>
          </p:nvCxnSpPr>
          <p:spPr>
            <a:xfrm>
              <a:off x="3532875" y="2687343"/>
              <a:ext cx="0" cy="259978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Gerader Verbinder 213">
              <a:extLst>
                <a:ext uri="{FF2B5EF4-FFF2-40B4-BE49-F238E27FC236}">
                  <a16:creationId xmlns:a16="http://schemas.microsoft.com/office/drawing/2014/main" id="{CB2F2639-40BD-421E-9CC4-10622E083A1E}"/>
                </a:ext>
              </a:extLst>
            </p:cNvPr>
            <p:cNvCxnSpPr>
              <a:cxnSpLocks/>
            </p:cNvCxnSpPr>
            <p:nvPr/>
          </p:nvCxnSpPr>
          <p:spPr>
            <a:xfrm>
              <a:off x="3605221" y="2687343"/>
              <a:ext cx="0" cy="259978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Gerader Verbinder 214">
              <a:extLst>
                <a:ext uri="{FF2B5EF4-FFF2-40B4-BE49-F238E27FC236}">
                  <a16:creationId xmlns:a16="http://schemas.microsoft.com/office/drawing/2014/main" id="{347770B4-5B47-4399-821A-55CB7634BBF0}"/>
                </a:ext>
              </a:extLst>
            </p:cNvPr>
            <p:cNvCxnSpPr>
              <a:cxnSpLocks/>
            </p:cNvCxnSpPr>
            <p:nvPr/>
          </p:nvCxnSpPr>
          <p:spPr>
            <a:xfrm>
              <a:off x="3677567" y="2687343"/>
              <a:ext cx="0" cy="259978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Gerader Verbinder 215">
              <a:extLst>
                <a:ext uri="{FF2B5EF4-FFF2-40B4-BE49-F238E27FC236}">
                  <a16:creationId xmlns:a16="http://schemas.microsoft.com/office/drawing/2014/main" id="{F9F6B176-BEDA-4724-A098-EB8171DC29EA}"/>
                </a:ext>
              </a:extLst>
            </p:cNvPr>
            <p:cNvCxnSpPr>
              <a:cxnSpLocks/>
            </p:cNvCxnSpPr>
            <p:nvPr/>
          </p:nvCxnSpPr>
          <p:spPr>
            <a:xfrm>
              <a:off x="3749913" y="2687343"/>
              <a:ext cx="0" cy="259978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Gerader Verbinder 216">
              <a:extLst>
                <a:ext uri="{FF2B5EF4-FFF2-40B4-BE49-F238E27FC236}">
                  <a16:creationId xmlns:a16="http://schemas.microsoft.com/office/drawing/2014/main" id="{BF4DD161-02A7-466A-A860-A2E758CD26BB}"/>
                </a:ext>
              </a:extLst>
            </p:cNvPr>
            <p:cNvCxnSpPr>
              <a:cxnSpLocks/>
            </p:cNvCxnSpPr>
            <p:nvPr/>
          </p:nvCxnSpPr>
          <p:spPr>
            <a:xfrm>
              <a:off x="3822259" y="2687343"/>
              <a:ext cx="0" cy="259978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Gerader Verbinder 217">
              <a:extLst>
                <a:ext uri="{FF2B5EF4-FFF2-40B4-BE49-F238E27FC236}">
                  <a16:creationId xmlns:a16="http://schemas.microsoft.com/office/drawing/2014/main" id="{0CC97FFF-8CA0-4885-9185-721678A56B19}"/>
                </a:ext>
              </a:extLst>
            </p:cNvPr>
            <p:cNvCxnSpPr>
              <a:cxnSpLocks/>
            </p:cNvCxnSpPr>
            <p:nvPr/>
          </p:nvCxnSpPr>
          <p:spPr>
            <a:xfrm>
              <a:off x="3894605" y="2687343"/>
              <a:ext cx="0" cy="259978"/>
            </a:xfrm>
            <a:prstGeom prst="line">
              <a:avLst/>
            </a:prstGeom>
            <a:ln w="19050">
              <a:solidFill>
                <a:srgbClr val="00B0F0"/>
              </a:solidFill>
              <a:headEnd type="diamond" w="sm" len="sm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Gerader Verbinder 218">
              <a:extLst>
                <a:ext uri="{FF2B5EF4-FFF2-40B4-BE49-F238E27FC236}">
                  <a16:creationId xmlns:a16="http://schemas.microsoft.com/office/drawing/2014/main" id="{BB8E1732-4A30-4992-A31C-41165A22AF47}"/>
                </a:ext>
              </a:extLst>
            </p:cNvPr>
            <p:cNvCxnSpPr>
              <a:cxnSpLocks/>
            </p:cNvCxnSpPr>
            <p:nvPr/>
          </p:nvCxnSpPr>
          <p:spPr>
            <a:xfrm>
              <a:off x="3966951" y="2687343"/>
              <a:ext cx="0" cy="259978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0" name="Textfeld 219">
              <a:extLst>
                <a:ext uri="{FF2B5EF4-FFF2-40B4-BE49-F238E27FC236}">
                  <a16:creationId xmlns:a16="http://schemas.microsoft.com/office/drawing/2014/main" id="{D058802F-4B32-46B8-96DE-DEB001D1C1E5}"/>
                </a:ext>
              </a:extLst>
            </p:cNvPr>
            <p:cNvSpPr txBox="1"/>
            <p:nvPr/>
          </p:nvSpPr>
          <p:spPr>
            <a:xfrm>
              <a:off x="2556204" y="2482133"/>
              <a:ext cx="9404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b="1" dirty="0" err="1">
                  <a:solidFill>
                    <a:schemeClr val="accent4"/>
                  </a:solidFill>
                </a:rPr>
                <a:t>address</a:t>
              </a:r>
              <a:endParaRPr lang="de-DE" sz="1200" b="1" dirty="0">
                <a:solidFill>
                  <a:schemeClr val="accent4"/>
                </a:solidFill>
              </a:endParaRPr>
            </a:p>
          </p:txBody>
        </p:sp>
        <p:sp>
          <p:nvSpPr>
            <p:cNvPr id="221" name="Textfeld 220">
              <a:extLst>
                <a:ext uri="{FF2B5EF4-FFF2-40B4-BE49-F238E27FC236}">
                  <a16:creationId xmlns:a16="http://schemas.microsoft.com/office/drawing/2014/main" id="{AAC1E0E4-DC25-424A-83E8-0F8D4D81F1C2}"/>
                </a:ext>
              </a:extLst>
            </p:cNvPr>
            <p:cNvSpPr txBox="1"/>
            <p:nvPr/>
          </p:nvSpPr>
          <p:spPr>
            <a:xfrm>
              <a:off x="3248021" y="2482133"/>
              <a:ext cx="9404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b="1" dirty="0" err="1">
                  <a:solidFill>
                    <a:schemeClr val="accent4"/>
                  </a:solidFill>
                </a:rPr>
                <a:t>function</a:t>
              </a:r>
              <a:endParaRPr lang="de-DE" sz="1200" b="1" dirty="0">
                <a:solidFill>
                  <a:schemeClr val="accent4"/>
                </a:solidFill>
              </a:endParaRPr>
            </a:p>
          </p:txBody>
        </p:sp>
        <p:cxnSp>
          <p:nvCxnSpPr>
            <p:cNvPr id="222" name="Gerader Verbinder 221">
              <a:extLst>
                <a:ext uri="{FF2B5EF4-FFF2-40B4-BE49-F238E27FC236}">
                  <a16:creationId xmlns:a16="http://schemas.microsoft.com/office/drawing/2014/main" id="{B98A6D13-D88C-44B0-861C-293ACD6B41E4}"/>
                </a:ext>
              </a:extLst>
            </p:cNvPr>
            <p:cNvCxnSpPr>
              <a:cxnSpLocks/>
            </p:cNvCxnSpPr>
            <p:nvPr/>
          </p:nvCxnSpPr>
          <p:spPr>
            <a:xfrm>
              <a:off x="8163911" y="2687343"/>
              <a:ext cx="0" cy="259978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Gerader Verbinder 222">
              <a:extLst>
                <a:ext uri="{FF2B5EF4-FFF2-40B4-BE49-F238E27FC236}">
                  <a16:creationId xmlns:a16="http://schemas.microsoft.com/office/drawing/2014/main" id="{1BE983D4-153C-4368-9C8E-25ABB0F93712}"/>
                </a:ext>
              </a:extLst>
            </p:cNvPr>
            <p:cNvCxnSpPr>
              <a:cxnSpLocks/>
            </p:cNvCxnSpPr>
            <p:nvPr/>
          </p:nvCxnSpPr>
          <p:spPr>
            <a:xfrm>
              <a:off x="6934029" y="2687343"/>
              <a:ext cx="0" cy="259978"/>
            </a:xfrm>
            <a:prstGeom prst="line">
              <a:avLst/>
            </a:prstGeom>
            <a:ln w="19050">
              <a:solidFill>
                <a:srgbClr val="00B0F0"/>
              </a:solidFill>
              <a:headEnd type="diamond" w="sm" len="sm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Gerader Verbinder 223">
              <a:extLst>
                <a:ext uri="{FF2B5EF4-FFF2-40B4-BE49-F238E27FC236}">
                  <a16:creationId xmlns:a16="http://schemas.microsoft.com/office/drawing/2014/main" id="{440FF179-8CA8-4D9B-8CB8-BBE168DE384C}"/>
                </a:ext>
              </a:extLst>
            </p:cNvPr>
            <p:cNvCxnSpPr>
              <a:cxnSpLocks/>
            </p:cNvCxnSpPr>
            <p:nvPr/>
          </p:nvCxnSpPr>
          <p:spPr>
            <a:xfrm>
              <a:off x="7006375" y="2687343"/>
              <a:ext cx="0" cy="259978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Gerader Verbinder 224">
              <a:extLst>
                <a:ext uri="{FF2B5EF4-FFF2-40B4-BE49-F238E27FC236}">
                  <a16:creationId xmlns:a16="http://schemas.microsoft.com/office/drawing/2014/main" id="{DB7B2193-2D7E-4B77-9D08-1552705F430E}"/>
                </a:ext>
              </a:extLst>
            </p:cNvPr>
            <p:cNvCxnSpPr>
              <a:cxnSpLocks/>
            </p:cNvCxnSpPr>
            <p:nvPr/>
          </p:nvCxnSpPr>
          <p:spPr>
            <a:xfrm>
              <a:off x="7078721" y="2687343"/>
              <a:ext cx="0" cy="259978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Gerader Verbinder 225">
              <a:extLst>
                <a:ext uri="{FF2B5EF4-FFF2-40B4-BE49-F238E27FC236}">
                  <a16:creationId xmlns:a16="http://schemas.microsoft.com/office/drawing/2014/main" id="{8F7399A0-D8CB-4673-9826-5838115659D0}"/>
                </a:ext>
              </a:extLst>
            </p:cNvPr>
            <p:cNvCxnSpPr>
              <a:cxnSpLocks/>
            </p:cNvCxnSpPr>
            <p:nvPr/>
          </p:nvCxnSpPr>
          <p:spPr>
            <a:xfrm>
              <a:off x="7151067" y="2687343"/>
              <a:ext cx="0" cy="259978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Gerader Verbinder 226">
              <a:extLst>
                <a:ext uri="{FF2B5EF4-FFF2-40B4-BE49-F238E27FC236}">
                  <a16:creationId xmlns:a16="http://schemas.microsoft.com/office/drawing/2014/main" id="{69C6AB6A-6AD9-4866-B8B6-B285A9F6A488}"/>
                </a:ext>
              </a:extLst>
            </p:cNvPr>
            <p:cNvCxnSpPr>
              <a:cxnSpLocks/>
            </p:cNvCxnSpPr>
            <p:nvPr/>
          </p:nvCxnSpPr>
          <p:spPr>
            <a:xfrm>
              <a:off x="7223413" y="2687343"/>
              <a:ext cx="0" cy="259978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Gerader Verbinder 227">
              <a:extLst>
                <a:ext uri="{FF2B5EF4-FFF2-40B4-BE49-F238E27FC236}">
                  <a16:creationId xmlns:a16="http://schemas.microsoft.com/office/drawing/2014/main" id="{66B259D8-4A23-4A9C-9995-20F2A80E384C}"/>
                </a:ext>
              </a:extLst>
            </p:cNvPr>
            <p:cNvCxnSpPr>
              <a:cxnSpLocks/>
            </p:cNvCxnSpPr>
            <p:nvPr/>
          </p:nvCxnSpPr>
          <p:spPr>
            <a:xfrm>
              <a:off x="7295759" y="2687343"/>
              <a:ext cx="0" cy="259978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Gerader Verbinder 228">
              <a:extLst>
                <a:ext uri="{FF2B5EF4-FFF2-40B4-BE49-F238E27FC236}">
                  <a16:creationId xmlns:a16="http://schemas.microsoft.com/office/drawing/2014/main" id="{B779D598-09EC-4A87-B100-6CFB3BF28F15}"/>
                </a:ext>
              </a:extLst>
            </p:cNvPr>
            <p:cNvCxnSpPr>
              <a:cxnSpLocks/>
            </p:cNvCxnSpPr>
            <p:nvPr/>
          </p:nvCxnSpPr>
          <p:spPr>
            <a:xfrm>
              <a:off x="7368105" y="2687343"/>
              <a:ext cx="0" cy="259978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Gerader Verbinder 229">
              <a:extLst>
                <a:ext uri="{FF2B5EF4-FFF2-40B4-BE49-F238E27FC236}">
                  <a16:creationId xmlns:a16="http://schemas.microsoft.com/office/drawing/2014/main" id="{9756DDCC-F91F-46E3-82AD-E0C4CFAAB9FC}"/>
                </a:ext>
              </a:extLst>
            </p:cNvPr>
            <p:cNvCxnSpPr>
              <a:cxnSpLocks/>
            </p:cNvCxnSpPr>
            <p:nvPr/>
          </p:nvCxnSpPr>
          <p:spPr>
            <a:xfrm>
              <a:off x="7440451" y="2687343"/>
              <a:ext cx="0" cy="259978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Gerader Verbinder 230">
              <a:extLst>
                <a:ext uri="{FF2B5EF4-FFF2-40B4-BE49-F238E27FC236}">
                  <a16:creationId xmlns:a16="http://schemas.microsoft.com/office/drawing/2014/main" id="{059DD387-A9C0-48BE-AE42-0E5AF3B7E99F}"/>
                </a:ext>
              </a:extLst>
            </p:cNvPr>
            <p:cNvCxnSpPr>
              <a:cxnSpLocks/>
            </p:cNvCxnSpPr>
            <p:nvPr/>
          </p:nvCxnSpPr>
          <p:spPr>
            <a:xfrm>
              <a:off x="7512797" y="2687343"/>
              <a:ext cx="0" cy="259978"/>
            </a:xfrm>
            <a:prstGeom prst="line">
              <a:avLst/>
            </a:prstGeom>
            <a:ln w="19050">
              <a:solidFill>
                <a:srgbClr val="00B0F0"/>
              </a:solidFill>
              <a:headEnd type="diamond" w="sm" len="sm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Gerader Verbinder 231">
              <a:extLst>
                <a:ext uri="{FF2B5EF4-FFF2-40B4-BE49-F238E27FC236}">
                  <a16:creationId xmlns:a16="http://schemas.microsoft.com/office/drawing/2014/main" id="{01DA4722-8670-4104-9B2D-37EA9FDC25E2}"/>
                </a:ext>
              </a:extLst>
            </p:cNvPr>
            <p:cNvCxnSpPr>
              <a:cxnSpLocks/>
            </p:cNvCxnSpPr>
            <p:nvPr/>
          </p:nvCxnSpPr>
          <p:spPr>
            <a:xfrm>
              <a:off x="7585143" y="2687343"/>
              <a:ext cx="0" cy="259978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Gerader Verbinder 232">
              <a:extLst>
                <a:ext uri="{FF2B5EF4-FFF2-40B4-BE49-F238E27FC236}">
                  <a16:creationId xmlns:a16="http://schemas.microsoft.com/office/drawing/2014/main" id="{D5A9458F-558D-4274-BE98-2F5F5DC466A7}"/>
                </a:ext>
              </a:extLst>
            </p:cNvPr>
            <p:cNvCxnSpPr>
              <a:cxnSpLocks/>
            </p:cNvCxnSpPr>
            <p:nvPr/>
          </p:nvCxnSpPr>
          <p:spPr>
            <a:xfrm>
              <a:off x="7657489" y="2687343"/>
              <a:ext cx="0" cy="259978"/>
            </a:xfrm>
            <a:prstGeom prst="line">
              <a:avLst/>
            </a:prstGeom>
            <a:ln w="19050">
              <a:solidFill>
                <a:srgbClr val="00B0F0"/>
              </a:solidFill>
              <a:headEnd type="diamond" w="sm" len="sm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Gerader Verbinder 233">
              <a:extLst>
                <a:ext uri="{FF2B5EF4-FFF2-40B4-BE49-F238E27FC236}">
                  <a16:creationId xmlns:a16="http://schemas.microsoft.com/office/drawing/2014/main" id="{6BBC59FB-D671-452D-A769-A561B2B61782}"/>
                </a:ext>
              </a:extLst>
            </p:cNvPr>
            <p:cNvCxnSpPr>
              <a:cxnSpLocks/>
            </p:cNvCxnSpPr>
            <p:nvPr/>
          </p:nvCxnSpPr>
          <p:spPr>
            <a:xfrm>
              <a:off x="7729835" y="2687343"/>
              <a:ext cx="0" cy="259978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Gerader Verbinder 234">
              <a:extLst>
                <a:ext uri="{FF2B5EF4-FFF2-40B4-BE49-F238E27FC236}">
                  <a16:creationId xmlns:a16="http://schemas.microsoft.com/office/drawing/2014/main" id="{2E6A4A39-4598-45E8-A582-D5295D0360E0}"/>
                </a:ext>
              </a:extLst>
            </p:cNvPr>
            <p:cNvCxnSpPr>
              <a:cxnSpLocks/>
            </p:cNvCxnSpPr>
            <p:nvPr/>
          </p:nvCxnSpPr>
          <p:spPr>
            <a:xfrm>
              <a:off x="7802181" y="2687343"/>
              <a:ext cx="0" cy="259978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Gerader Verbinder 235">
              <a:extLst>
                <a:ext uri="{FF2B5EF4-FFF2-40B4-BE49-F238E27FC236}">
                  <a16:creationId xmlns:a16="http://schemas.microsoft.com/office/drawing/2014/main" id="{D631C530-3FBE-4522-BE0A-6D6009BA4967}"/>
                </a:ext>
              </a:extLst>
            </p:cNvPr>
            <p:cNvCxnSpPr>
              <a:cxnSpLocks/>
            </p:cNvCxnSpPr>
            <p:nvPr/>
          </p:nvCxnSpPr>
          <p:spPr>
            <a:xfrm>
              <a:off x="7874527" y="2687343"/>
              <a:ext cx="0" cy="259978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Gerader Verbinder 236">
              <a:extLst>
                <a:ext uri="{FF2B5EF4-FFF2-40B4-BE49-F238E27FC236}">
                  <a16:creationId xmlns:a16="http://schemas.microsoft.com/office/drawing/2014/main" id="{8195435F-4487-4C50-8142-C4E259760FB9}"/>
                </a:ext>
              </a:extLst>
            </p:cNvPr>
            <p:cNvCxnSpPr>
              <a:cxnSpLocks/>
            </p:cNvCxnSpPr>
            <p:nvPr/>
          </p:nvCxnSpPr>
          <p:spPr>
            <a:xfrm>
              <a:off x="7946873" y="2687343"/>
              <a:ext cx="0" cy="259978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Gerader Verbinder 237">
              <a:extLst>
                <a:ext uri="{FF2B5EF4-FFF2-40B4-BE49-F238E27FC236}">
                  <a16:creationId xmlns:a16="http://schemas.microsoft.com/office/drawing/2014/main" id="{8F43F1EF-AEF6-4BF7-B231-CA3648FB5C56}"/>
                </a:ext>
              </a:extLst>
            </p:cNvPr>
            <p:cNvCxnSpPr>
              <a:cxnSpLocks/>
            </p:cNvCxnSpPr>
            <p:nvPr/>
          </p:nvCxnSpPr>
          <p:spPr>
            <a:xfrm>
              <a:off x="8019219" y="2687343"/>
              <a:ext cx="0" cy="259978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Gerader Verbinder 238">
              <a:extLst>
                <a:ext uri="{FF2B5EF4-FFF2-40B4-BE49-F238E27FC236}">
                  <a16:creationId xmlns:a16="http://schemas.microsoft.com/office/drawing/2014/main" id="{F6079D7D-A1C7-4556-B958-4E983966BAA6}"/>
                </a:ext>
              </a:extLst>
            </p:cNvPr>
            <p:cNvCxnSpPr>
              <a:cxnSpLocks/>
            </p:cNvCxnSpPr>
            <p:nvPr/>
          </p:nvCxnSpPr>
          <p:spPr>
            <a:xfrm>
              <a:off x="8091565" y="2687343"/>
              <a:ext cx="0" cy="259978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Gerader Verbinder 239">
              <a:extLst>
                <a:ext uri="{FF2B5EF4-FFF2-40B4-BE49-F238E27FC236}">
                  <a16:creationId xmlns:a16="http://schemas.microsoft.com/office/drawing/2014/main" id="{1105F72F-A75A-43E7-B281-37AAFA7C41C6}"/>
                </a:ext>
              </a:extLst>
            </p:cNvPr>
            <p:cNvCxnSpPr>
              <a:cxnSpLocks/>
            </p:cNvCxnSpPr>
            <p:nvPr/>
          </p:nvCxnSpPr>
          <p:spPr>
            <a:xfrm>
              <a:off x="8236257" y="2687343"/>
              <a:ext cx="0" cy="259978"/>
            </a:xfrm>
            <a:prstGeom prst="line">
              <a:avLst/>
            </a:prstGeom>
            <a:ln w="19050">
              <a:solidFill>
                <a:srgbClr val="00B0F0"/>
              </a:solidFill>
              <a:headEnd type="diamond" w="sm" len="sm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1" name="Textfeld 240">
              <a:extLst>
                <a:ext uri="{FF2B5EF4-FFF2-40B4-BE49-F238E27FC236}">
                  <a16:creationId xmlns:a16="http://schemas.microsoft.com/office/drawing/2014/main" id="{2AF802CF-4C64-4047-9C22-7A3881C73EEF}"/>
                </a:ext>
              </a:extLst>
            </p:cNvPr>
            <p:cNvSpPr txBox="1"/>
            <p:nvPr/>
          </p:nvSpPr>
          <p:spPr>
            <a:xfrm>
              <a:off x="7721810" y="2482133"/>
              <a:ext cx="4380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b="1" dirty="0">
                  <a:solidFill>
                    <a:schemeClr val="accent4"/>
                  </a:solidFill>
                </a:rPr>
                <a:t>CRC</a:t>
              </a:r>
            </a:p>
          </p:txBody>
        </p:sp>
        <p:sp>
          <p:nvSpPr>
            <p:cNvPr id="242" name="Textfeld 241">
              <a:extLst>
                <a:ext uri="{FF2B5EF4-FFF2-40B4-BE49-F238E27FC236}">
                  <a16:creationId xmlns:a16="http://schemas.microsoft.com/office/drawing/2014/main" id="{BCFEB3D4-FCD2-4F05-A571-1C3821F18891}"/>
                </a:ext>
              </a:extLst>
            </p:cNvPr>
            <p:cNvSpPr txBox="1"/>
            <p:nvPr/>
          </p:nvSpPr>
          <p:spPr>
            <a:xfrm>
              <a:off x="7006881" y="2482133"/>
              <a:ext cx="9404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b="1" dirty="0">
                  <a:solidFill>
                    <a:schemeClr val="accent4"/>
                  </a:solidFill>
                </a:rPr>
                <a:t>CRC</a:t>
              </a:r>
            </a:p>
          </p:txBody>
        </p:sp>
        <p:cxnSp>
          <p:nvCxnSpPr>
            <p:cNvPr id="243" name="Gerader Verbinder 242">
              <a:extLst>
                <a:ext uri="{FF2B5EF4-FFF2-40B4-BE49-F238E27FC236}">
                  <a16:creationId xmlns:a16="http://schemas.microsoft.com/office/drawing/2014/main" id="{91C54B06-227D-4982-8D59-7DFE62BA20DC}"/>
                </a:ext>
              </a:extLst>
            </p:cNvPr>
            <p:cNvCxnSpPr>
              <a:cxnSpLocks/>
            </p:cNvCxnSpPr>
            <p:nvPr/>
          </p:nvCxnSpPr>
          <p:spPr>
            <a:xfrm>
              <a:off x="2447685" y="2687343"/>
              <a:ext cx="0" cy="259978"/>
            </a:xfrm>
            <a:prstGeom prst="line">
              <a:avLst/>
            </a:prstGeom>
            <a:ln w="19050">
              <a:solidFill>
                <a:srgbClr val="00B0F0"/>
              </a:solidFill>
              <a:headEnd type="diamond" w="sm" len="sm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Gerader Verbinder 243">
              <a:extLst>
                <a:ext uri="{FF2B5EF4-FFF2-40B4-BE49-F238E27FC236}">
                  <a16:creationId xmlns:a16="http://schemas.microsoft.com/office/drawing/2014/main" id="{26DCEDA5-789D-4526-8582-5475D490E2E1}"/>
                </a:ext>
              </a:extLst>
            </p:cNvPr>
            <p:cNvCxnSpPr>
              <a:cxnSpLocks/>
            </p:cNvCxnSpPr>
            <p:nvPr/>
          </p:nvCxnSpPr>
          <p:spPr>
            <a:xfrm>
              <a:off x="2520031" y="2687343"/>
              <a:ext cx="0" cy="259978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Gerader Verbinder 244">
              <a:extLst>
                <a:ext uri="{FF2B5EF4-FFF2-40B4-BE49-F238E27FC236}">
                  <a16:creationId xmlns:a16="http://schemas.microsoft.com/office/drawing/2014/main" id="{8D0708BF-0D2F-4267-B7A5-BD2FC773D62D}"/>
                </a:ext>
              </a:extLst>
            </p:cNvPr>
            <p:cNvCxnSpPr>
              <a:cxnSpLocks/>
            </p:cNvCxnSpPr>
            <p:nvPr/>
          </p:nvCxnSpPr>
          <p:spPr>
            <a:xfrm>
              <a:off x="2592377" y="2687343"/>
              <a:ext cx="0" cy="259978"/>
            </a:xfrm>
            <a:prstGeom prst="line">
              <a:avLst/>
            </a:prstGeom>
            <a:ln w="19050">
              <a:solidFill>
                <a:srgbClr val="00B0F0"/>
              </a:solidFill>
              <a:headEnd type="diamond" w="sm" len="sm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Gerader Verbinder 245">
              <a:extLst>
                <a:ext uri="{FF2B5EF4-FFF2-40B4-BE49-F238E27FC236}">
                  <a16:creationId xmlns:a16="http://schemas.microsoft.com/office/drawing/2014/main" id="{D4E694F1-2D64-48DB-92CE-62F4820D57B9}"/>
                </a:ext>
              </a:extLst>
            </p:cNvPr>
            <p:cNvCxnSpPr>
              <a:cxnSpLocks/>
            </p:cNvCxnSpPr>
            <p:nvPr/>
          </p:nvCxnSpPr>
          <p:spPr>
            <a:xfrm>
              <a:off x="2664723" y="2687343"/>
              <a:ext cx="0" cy="259978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Gerader Verbinder 246">
              <a:extLst>
                <a:ext uri="{FF2B5EF4-FFF2-40B4-BE49-F238E27FC236}">
                  <a16:creationId xmlns:a16="http://schemas.microsoft.com/office/drawing/2014/main" id="{84442D68-4CF1-40DB-B8A9-6581C228D4E2}"/>
                </a:ext>
              </a:extLst>
            </p:cNvPr>
            <p:cNvCxnSpPr>
              <a:cxnSpLocks/>
            </p:cNvCxnSpPr>
            <p:nvPr/>
          </p:nvCxnSpPr>
          <p:spPr>
            <a:xfrm>
              <a:off x="2737069" y="2687343"/>
              <a:ext cx="0" cy="259978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Gerader Verbinder 247">
              <a:extLst>
                <a:ext uri="{FF2B5EF4-FFF2-40B4-BE49-F238E27FC236}">
                  <a16:creationId xmlns:a16="http://schemas.microsoft.com/office/drawing/2014/main" id="{754C7C45-8C16-4BB5-B54F-7C91571DCC97}"/>
                </a:ext>
              </a:extLst>
            </p:cNvPr>
            <p:cNvCxnSpPr>
              <a:cxnSpLocks/>
            </p:cNvCxnSpPr>
            <p:nvPr/>
          </p:nvCxnSpPr>
          <p:spPr>
            <a:xfrm>
              <a:off x="2809415" y="2687343"/>
              <a:ext cx="0" cy="259978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Gerader Verbinder 248">
              <a:extLst>
                <a:ext uri="{FF2B5EF4-FFF2-40B4-BE49-F238E27FC236}">
                  <a16:creationId xmlns:a16="http://schemas.microsoft.com/office/drawing/2014/main" id="{B3A4DBB7-715C-41F4-A27F-77E0CE893CAF}"/>
                </a:ext>
              </a:extLst>
            </p:cNvPr>
            <p:cNvCxnSpPr>
              <a:cxnSpLocks/>
            </p:cNvCxnSpPr>
            <p:nvPr/>
          </p:nvCxnSpPr>
          <p:spPr>
            <a:xfrm>
              <a:off x="2881761" y="2687343"/>
              <a:ext cx="0" cy="259978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Gerader Verbinder 249">
              <a:extLst>
                <a:ext uri="{FF2B5EF4-FFF2-40B4-BE49-F238E27FC236}">
                  <a16:creationId xmlns:a16="http://schemas.microsoft.com/office/drawing/2014/main" id="{FFCB6FAE-737A-442E-87BE-7F4D58EED89E}"/>
                </a:ext>
              </a:extLst>
            </p:cNvPr>
            <p:cNvCxnSpPr>
              <a:cxnSpLocks/>
            </p:cNvCxnSpPr>
            <p:nvPr/>
          </p:nvCxnSpPr>
          <p:spPr>
            <a:xfrm>
              <a:off x="2954107" y="2687343"/>
              <a:ext cx="0" cy="259978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Gerader Verbinder 250">
              <a:extLst>
                <a:ext uri="{FF2B5EF4-FFF2-40B4-BE49-F238E27FC236}">
                  <a16:creationId xmlns:a16="http://schemas.microsoft.com/office/drawing/2014/main" id="{67135114-9EEF-4E5F-B238-B4DAE6FF8663}"/>
                </a:ext>
              </a:extLst>
            </p:cNvPr>
            <p:cNvCxnSpPr>
              <a:cxnSpLocks/>
            </p:cNvCxnSpPr>
            <p:nvPr/>
          </p:nvCxnSpPr>
          <p:spPr>
            <a:xfrm>
              <a:off x="3026453" y="2687343"/>
              <a:ext cx="0" cy="259978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Gerader Verbinder 251">
              <a:extLst>
                <a:ext uri="{FF2B5EF4-FFF2-40B4-BE49-F238E27FC236}">
                  <a16:creationId xmlns:a16="http://schemas.microsoft.com/office/drawing/2014/main" id="{F2EA6E74-4104-4329-B0B1-CFF7176F5123}"/>
                </a:ext>
              </a:extLst>
            </p:cNvPr>
            <p:cNvCxnSpPr>
              <a:cxnSpLocks/>
            </p:cNvCxnSpPr>
            <p:nvPr/>
          </p:nvCxnSpPr>
          <p:spPr>
            <a:xfrm>
              <a:off x="3098799" y="2687343"/>
              <a:ext cx="0" cy="259978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Gerader Verbinder 252">
              <a:extLst>
                <a:ext uri="{FF2B5EF4-FFF2-40B4-BE49-F238E27FC236}">
                  <a16:creationId xmlns:a16="http://schemas.microsoft.com/office/drawing/2014/main" id="{E9681B1E-AD35-4499-8123-FE9A3603D7E9}"/>
                </a:ext>
              </a:extLst>
            </p:cNvPr>
            <p:cNvCxnSpPr>
              <a:cxnSpLocks/>
            </p:cNvCxnSpPr>
            <p:nvPr/>
          </p:nvCxnSpPr>
          <p:spPr>
            <a:xfrm>
              <a:off x="3171145" y="2687343"/>
              <a:ext cx="0" cy="259978"/>
            </a:xfrm>
            <a:prstGeom prst="line">
              <a:avLst/>
            </a:prstGeom>
            <a:ln w="19050">
              <a:solidFill>
                <a:srgbClr val="00B0F0"/>
              </a:solidFill>
              <a:headEnd type="diamond" w="sm" len="sm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4" name="Textfeld 1">
            <a:extLst>
              <a:ext uri="{FF2B5EF4-FFF2-40B4-BE49-F238E27FC236}">
                <a16:creationId xmlns:a16="http://schemas.microsoft.com/office/drawing/2014/main" id="{5AF1B680-A2F5-491F-9D26-0FABFCE63CBD}"/>
              </a:ext>
            </a:extLst>
          </p:cNvPr>
          <p:cNvSpPr txBox="1"/>
          <p:nvPr/>
        </p:nvSpPr>
        <p:spPr>
          <a:xfrm>
            <a:off x="46341" y="1888366"/>
            <a:ext cx="1455848" cy="523220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400" dirty="0" err="1">
                <a:solidFill>
                  <a:srgbClr val="FFFF00"/>
                </a:solidFill>
              </a:rPr>
              <a:t>Linerate</a:t>
            </a:r>
            <a:r>
              <a:rPr lang="de-DE" sz="1400" dirty="0">
                <a:solidFill>
                  <a:srgbClr val="FFFF00"/>
                </a:solidFill>
              </a:rPr>
              <a:t> </a:t>
            </a:r>
            <a:r>
              <a:rPr lang="de-DE" sz="1400" dirty="0" err="1">
                <a:solidFill>
                  <a:srgbClr val="FFFF00"/>
                </a:solidFill>
              </a:rPr>
              <a:t>estimate</a:t>
            </a:r>
            <a:endParaRPr lang="de-DE" sz="1400" dirty="0">
              <a:solidFill>
                <a:srgbClr val="FFFF00"/>
              </a:solidFill>
            </a:endParaRPr>
          </a:p>
          <a:p>
            <a:r>
              <a:rPr lang="de-DE" sz="1400" dirty="0">
                <a:solidFill>
                  <a:srgbClr val="FFFF00"/>
                </a:solidFill>
              </a:rPr>
              <a:t>~19,1</a:t>
            </a:r>
            <a:r>
              <a:rPr lang="de-DE" sz="1400" baseline="0" dirty="0">
                <a:solidFill>
                  <a:srgbClr val="FFFF00"/>
                </a:solidFill>
              </a:rPr>
              <a:t> </a:t>
            </a:r>
            <a:r>
              <a:rPr lang="de-DE" sz="1400" baseline="0" dirty="0" err="1">
                <a:solidFill>
                  <a:srgbClr val="FFFF00"/>
                </a:solidFill>
              </a:rPr>
              <a:t>kb</a:t>
            </a:r>
            <a:r>
              <a:rPr lang="de-DE" sz="1400" baseline="0" dirty="0">
                <a:solidFill>
                  <a:srgbClr val="FFFF00"/>
                </a:solidFill>
              </a:rPr>
              <a:t>/s</a:t>
            </a:r>
            <a:endParaRPr lang="de-DE" sz="14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38097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05C14A-97E8-44B1-BDC3-748CEB631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CAS </a:t>
            </a:r>
            <a:r>
              <a:rPr lang="de-DE" dirty="0" err="1"/>
              <a:t>polling</a:t>
            </a:r>
            <a:r>
              <a:rPr lang="de-DE" dirty="0"/>
              <a:t> Device 1; </a:t>
            </a:r>
            <a:r>
              <a:rPr lang="de-DE" dirty="0" err="1"/>
              <a:t>function</a:t>
            </a:r>
            <a:r>
              <a:rPr lang="de-DE" dirty="0"/>
              <a:t> 1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3512859-C351-42EC-A21C-D24466CC99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5F1BC31-14FE-4A42-AA5A-23D46EFEAE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038"/>
          <a:stretch/>
        </p:blipFill>
        <p:spPr>
          <a:xfrm>
            <a:off x="0" y="1600200"/>
            <a:ext cx="12192000" cy="5099050"/>
          </a:xfrm>
          <a:prstGeom prst="rect">
            <a:avLst/>
          </a:prstGeom>
        </p:spPr>
      </p:pic>
      <p:sp>
        <p:nvSpPr>
          <p:cNvPr id="333" name="Textfeld 1">
            <a:extLst>
              <a:ext uri="{FF2B5EF4-FFF2-40B4-BE49-F238E27FC236}">
                <a16:creationId xmlns:a16="http://schemas.microsoft.com/office/drawing/2014/main" id="{2BEF474F-9951-4333-8B1A-5B941D8023FA}"/>
              </a:ext>
            </a:extLst>
          </p:cNvPr>
          <p:cNvSpPr txBox="1"/>
          <p:nvPr/>
        </p:nvSpPr>
        <p:spPr>
          <a:xfrm>
            <a:off x="46341" y="1888366"/>
            <a:ext cx="1455848" cy="523220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400" dirty="0" err="1">
                <a:solidFill>
                  <a:srgbClr val="FFFF00"/>
                </a:solidFill>
              </a:rPr>
              <a:t>Linerate</a:t>
            </a:r>
            <a:r>
              <a:rPr lang="de-DE" sz="1400" dirty="0">
                <a:solidFill>
                  <a:srgbClr val="FFFF00"/>
                </a:solidFill>
              </a:rPr>
              <a:t> </a:t>
            </a:r>
            <a:r>
              <a:rPr lang="de-DE" sz="1400" dirty="0" err="1">
                <a:solidFill>
                  <a:srgbClr val="FFFF00"/>
                </a:solidFill>
              </a:rPr>
              <a:t>estimate</a:t>
            </a:r>
            <a:endParaRPr lang="de-DE" sz="1400" dirty="0">
              <a:solidFill>
                <a:srgbClr val="FFFF00"/>
              </a:solidFill>
            </a:endParaRPr>
          </a:p>
          <a:p>
            <a:r>
              <a:rPr lang="de-DE" sz="1400" dirty="0">
                <a:solidFill>
                  <a:srgbClr val="FFFF00"/>
                </a:solidFill>
              </a:rPr>
              <a:t>~19,1</a:t>
            </a:r>
            <a:r>
              <a:rPr lang="de-DE" sz="1400" baseline="0" dirty="0">
                <a:solidFill>
                  <a:srgbClr val="FFFF00"/>
                </a:solidFill>
              </a:rPr>
              <a:t> </a:t>
            </a:r>
            <a:r>
              <a:rPr lang="de-DE" sz="1400" baseline="0" dirty="0" err="1">
                <a:solidFill>
                  <a:srgbClr val="FFFF00"/>
                </a:solidFill>
              </a:rPr>
              <a:t>kb</a:t>
            </a:r>
            <a:r>
              <a:rPr lang="de-DE" sz="1400" baseline="0" dirty="0">
                <a:solidFill>
                  <a:srgbClr val="FFFF00"/>
                </a:solidFill>
              </a:rPr>
              <a:t>/s</a:t>
            </a:r>
            <a:endParaRPr lang="de-DE" sz="1400" dirty="0">
              <a:solidFill>
                <a:srgbClr val="FFFF00"/>
              </a:solidFill>
            </a:endParaRPr>
          </a:p>
        </p:txBody>
      </p:sp>
      <p:grpSp>
        <p:nvGrpSpPr>
          <p:cNvPr id="334" name="Gruppieren 333">
            <a:extLst>
              <a:ext uri="{FF2B5EF4-FFF2-40B4-BE49-F238E27FC236}">
                <a16:creationId xmlns:a16="http://schemas.microsoft.com/office/drawing/2014/main" id="{9AC0AF0E-64F6-49FE-B346-4425B493729B}"/>
              </a:ext>
            </a:extLst>
          </p:cNvPr>
          <p:cNvGrpSpPr/>
          <p:nvPr/>
        </p:nvGrpSpPr>
        <p:grpSpPr>
          <a:xfrm>
            <a:off x="2447685" y="3267579"/>
            <a:ext cx="5788572" cy="465188"/>
            <a:chOff x="2447685" y="2482133"/>
            <a:chExt cx="5788572" cy="465188"/>
          </a:xfrm>
        </p:grpSpPr>
        <p:cxnSp>
          <p:nvCxnSpPr>
            <p:cNvPr id="335" name="Gerader Verbinder 334">
              <a:extLst>
                <a:ext uri="{FF2B5EF4-FFF2-40B4-BE49-F238E27FC236}">
                  <a16:creationId xmlns:a16="http://schemas.microsoft.com/office/drawing/2014/main" id="{6A6D307B-4364-43C2-AD6D-B8D52DB427E1}"/>
                </a:ext>
              </a:extLst>
            </p:cNvPr>
            <p:cNvCxnSpPr>
              <a:cxnSpLocks/>
            </p:cNvCxnSpPr>
            <p:nvPr/>
          </p:nvCxnSpPr>
          <p:spPr>
            <a:xfrm>
              <a:off x="6716099" y="2687343"/>
              <a:ext cx="0" cy="259978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Gerader Verbinder 335">
              <a:extLst>
                <a:ext uri="{FF2B5EF4-FFF2-40B4-BE49-F238E27FC236}">
                  <a16:creationId xmlns:a16="http://schemas.microsoft.com/office/drawing/2014/main" id="{2B3E6B7C-59AD-47A8-9032-8E8B8497818A}"/>
                </a:ext>
              </a:extLst>
            </p:cNvPr>
            <p:cNvCxnSpPr>
              <a:cxnSpLocks/>
            </p:cNvCxnSpPr>
            <p:nvPr/>
          </p:nvCxnSpPr>
          <p:spPr>
            <a:xfrm>
              <a:off x="6860791" y="2687343"/>
              <a:ext cx="0" cy="259978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Gerader Verbinder 336">
              <a:extLst>
                <a:ext uri="{FF2B5EF4-FFF2-40B4-BE49-F238E27FC236}">
                  <a16:creationId xmlns:a16="http://schemas.microsoft.com/office/drawing/2014/main" id="{7337C11A-6508-4392-AAD4-D74419C14417}"/>
                </a:ext>
              </a:extLst>
            </p:cNvPr>
            <p:cNvCxnSpPr>
              <a:cxnSpLocks/>
            </p:cNvCxnSpPr>
            <p:nvPr/>
          </p:nvCxnSpPr>
          <p:spPr>
            <a:xfrm>
              <a:off x="5413871" y="2687343"/>
              <a:ext cx="0" cy="259978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Gerader Verbinder 337">
              <a:extLst>
                <a:ext uri="{FF2B5EF4-FFF2-40B4-BE49-F238E27FC236}">
                  <a16:creationId xmlns:a16="http://schemas.microsoft.com/office/drawing/2014/main" id="{48E9CF91-F20B-4583-8977-4CBBD574F32C}"/>
                </a:ext>
              </a:extLst>
            </p:cNvPr>
            <p:cNvCxnSpPr>
              <a:cxnSpLocks/>
            </p:cNvCxnSpPr>
            <p:nvPr/>
          </p:nvCxnSpPr>
          <p:spPr>
            <a:xfrm>
              <a:off x="5486217" y="2687343"/>
              <a:ext cx="0" cy="259978"/>
            </a:xfrm>
            <a:prstGeom prst="line">
              <a:avLst/>
            </a:prstGeom>
            <a:ln w="19050">
              <a:solidFill>
                <a:srgbClr val="00B0F0"/>
              </a:solidFill>
              <a:headEnd type="diamond" w="sm" len="sm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Gerader Verbinder 338">
              <a:extLst>
                <a:ext uri="{FF2B5EF4-FFF2-40B4-BE49-F238E27FC236}">
                  <a16:creationId xmlns:a16="http://schemas.microsoft.com/office/drawing/2014/main" id="{DE31E3A4-1FA3-42E5-AD02-2E06C06ED240}"/>
                </a:ext>
              </a:extLst>
            </p:cNvPr>
            <p:cNvCxnSpPr>
              <a:cxnSpLocks/>
            </p:cNvCxnSpPr>
            <p:nvPr/>
          </p:nvCxnSpPr>
          <p:spPr>
            <a:xfrm>
              <a:off x="5558563" y="2687343"/>
              <a:ext cx="0" cy="259978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Gerader Verbinder 339">
              <a:extLst>
                <a:ext uri="{FF2B5EF4-FFF2-40B4-BE49-F238E27FC236}">
                  <a16:creationId xmlns:a16="http://schemas.microsoft.com/office/drawing/2014/main" id="{DCCDB963-41C9-4E37-8B5A-B41AB6C3E196}"/>
                </a:ext>
              </a:extLst>
            </p:cNvPr>
            <p:cNvCxnSpPr>
              <a:cxnSpLocks/>
            </p:cNvCxnSpPr>
            <p:nvPr/>
          </p:nvCxnSpPr>
          <p:spPr>
            <a:xfrm>
              <a:off x="5630909" y="2687343"/>
              <a:ext cx="0" cy="259978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Gerader Verbinder 340">
              <a:extLst>
                <a:ext uri="{FF2B5EF4-FFF2-40B4-BE49-F238E27FC236}">
                  <a16:creationId xmlns:a16="http://schemas.microsoft.com/office/drawing/2014/main" id="{97F05DCD-A826-4F15-B622-3D06277205F7}"/>
                </a:ext>
              </a:extLst>
            </p:cNvPr>
            <p:cNvCxnSpPr>
              <a:cxnSpLocks/>
            </p:cNvCxnSpPr>
            <p:nvPr/>
          </p:nvCxnSpPr>
          <p:spPr>
            <a:xfrm>
              <a:off x="5703255" y="2687343"/>
              <a:ext cx="0" cy="259978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Gerader Verbinder 341">
              <a:extLst>
                <a:ext uri="{FF2B5EF4-FFF2-40B4-BE49-F238E27FC236}">
                  <a16:creationId xmlns:a16="http://schemas.microsoft.com/office/drawing/2014/main" id="{EA5C1D04-FBFC-4616-AD60-2B5EC1E243F1}"/>
                </a:ext>
              </a:extLst>
            </p:cNvPr>
            <p:cNvCxnSpPr>
              <a:cxnSpLocks/>
            </p:cNvCxnSpPr>
            <p:nvPr/>
          </p:nvCxnSpPr>
          <p:spPr>
            <a:xfrm>
              <a:off x="5775601" y="2687343"/>
              <a:ext cx="0" cy="259978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Gerader Verbinder 342">
              <a:extLst>
                <a:ext uri="{FF2B5EF4-FFF2-40B4-BE49-F238E27FC236}">
                  <a16:creationId xmlns:a16="http://schemas.microsoft.com/office/drawing/2014/main" id="{7B773F57-5521-48D6-8529-183B8513A8FC}"/>
                </a:ext>
              </a:extLst>
            </p:cNvPr>
            <p:cNvCxnSpPr>
              <a:cxnSpLocks/>
            </p:cNvCxnSpPr>
            <p:nvPr/>
          </p:nvCxnSpPr>
          <p:spPr>
            <a:xfrm>
              <a:off x="5847947" y="2687343"/>
              <a:ext cx="0" cy="259978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Gerader Verbinder 343">
              <a:extLst>
                <a:ext uri="{FF2B5EF4-FFF2-40B4-BE49-F238E27FC236}">
                  <a16:creationId xmlns:a16="http://schemas.microsoft.com/office/drawing/2014/main" id="{708C503F-5649-419C-B0E9-13FF87D677F5}"/>
                </a:ext>
              </a:extLst>
            </p:cNvPr>
            <p:cNvCxnSpPr>
              <a:cxnSpLocks/>
            </p:cNvCxnSpPr>
            <p:nvPr/>
          </p:nvCxnSpPr>
          <p:spPr>
            <a:xfrm>
              <a:off x="5920293" y="2687343"/>
              <a:ext cx="0" cy="259978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Gerader Verbinder 344">
              <a:extLst>
                <a:ext uri="{FF2B5EF4-FFF2-40B4-BE49-F238E27FC236}">
                  <a16:creationId xmlns:a16="http://schemas.microsoft.com/office/drawing/2014/main" id="{E88066B0-E1E8-4317-9D3A-8ECE5BD5C12E}"/>
                </a:ext>
              </a:extLst>
            </p:cNvPr>
            <p:cNvCxnSpPr>
              <a:cxnSpLocks/>
            </p:cNvCxnSpPr>
            <p:nvPr/>
          </p:nvCxnSpPr>
          <p:spPr>
            <a:xfrm>
              <a:off x="5992639" y="2687343"/>
              <a:ext cx="0" cy="259978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Gerader Verbinder 345">
              <a:extLst>
                <a:ext uri="{FF2B5EF4-FFF2-40B4-BE49-F238E27FC236}">
                  <a16:creationId xmlns:a16="http://schemas.microsoft.com/office/drawing/2014/main" id="{A9F449DA-202A-4C5B-90B1-B844387C8FA4}"/>
                </a:ext>
              </a:extLst>
            </p:cNvPr>
            <p:cNvCxnSpPr>
              <a:cxnSpLocks/>
            </p:cNvCxnSpPr>
            <p:nvPr/>
          </p:nvCxnSpPr>
          <p:spPr>
            <a:xfrm>
              <a:off x="6064985" y="2687343"/>
              <a:ext cx="0" cy="259978"/>
            </a:xfrm>
            <a:prstGeom prst="line">
              <a:avLst/>
            </a:prstGeom>
            <a:ln w="19050">
              <a:solidFill>
                <a:srgbClr val="00B0F0"/>
              </a:solidFill>
              <a:headEnd type="diamond" w="sm" len="sm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Gerader Verbinder 346">
              <a:extLst>
                <a:ext uri="{FF2B5EF4-FFF2-40B4-BE49-F238E27FC236}">
                  <a16:creationId xmlns:a16="http://schemas.microsoft.com/office/drawing/2014/main" id="{52E5807C-225D-4032-BB72-755C1869DBE2}"/>
                </a:ext>
              </a:extLst>
            </p:cNvPr>
            <p:cNvCxnSpPr>
              <a:cxnSpLocks/>
            </p:cNvCxnSpPr>
            <p:nvPr/>
          </p:nvCxnSpPr>
          <p:spPr>
            <a:xfrm>
              <a:off x="6137331" y="2687343"/>
              <a:ext cx="0" cy="259978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Gerader Verbinder 347">
              <a:extLst>
                <a:ext uri="{FF2B5EF4-FFF2-40B4-BE49-F238E27FC236}">
                  <a16:creationId xmlns:a16="http://schemas.microsoft.com/office/drawing/2014/main" id="{F648E412-0B75-4BD3-9650-A6554A839152}"/>
                </a:ext>
              </a:extLst>
            </p:cNvPr>
            <p:cNvCxnSpPr>
              <a:cxnSpLocks/>
            </p:cNvCxnSpPr>
            <p:nvPr/>
          </p:nvCxnSpPr>
          <p:spPr>
            <a:xfrm>
              <a:off x="6209677" y="2687343"/>
              <a:ext cx="0" cy="259978"/>
            </a:xfrm>
            <a:prstGeom prst="line">
              <a:avLst/>
            </a:prstGeom>
            <a:ln w="19050">
              <a:solidFill>
                <a:srgbClr val="00B0F0"/>
              </a:solidFill>
              <a:headEnd type="diamond" w="sm" len="sm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Gerader Verbinder 348">
              <a:extLst>
                <a:ext uri="{FF2B5EF4-FFF2-40B4-BE49-F238E27FC236}">
                  <a16:creationId xmlns:a16="http://schemas.microsoft.com/office/drawing/2014/main" id="{A30B248E-4447-48D3-B8BF-7FC372B0EAD5}"/>
                </a:ext>
              </a:extLst>
            </p:cNvPr>
            <p:cNvCxnSpPr>
              <a:cxnSpLocks/>
            </p:cNvCxnSpPr>
            <p:nvPr/>
          </p:nvCxnSpPr>
          <p:spPr>
            <a:xfrm>
              <a:off x="6282023" y="2687343"/>
              <a:ext cx="0" cy="259978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Gerader Verbinder 349">
              <a:extLst>
                <a:ext uri="{FF2B5EF4-FFF2-40B4-BE49-F238E27FC236}">
                  <a16:creationId xmlns:a16="http://schemas.microsoft.com/office/drawing/2014/main" id="{2537BAF9-CD1E-435D-9890-7027FA6FB3E3}"/>
                </a:ext>
              </a:extLst>
            </p:cNvPr>
            <p:cNvCxnSpPr>
              <a:cxnSpLocks/>
            </p:cNvCxnSpPr>
            <p:nvPr/>
          </p:nvCxnSpPr>
          <p:spPr>
            <a:xfrm>
              <a:off x="6354369" y="2687343"/>
              <a:ext cx="0" cy="259978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Gerader Verbinder 350">
              <a:extLst>
                <a:ext uri="{FF2B5EF4-FFF2-40B4-BE49-F238E27FC236}">
                  <a16:creationId xmlns:a16="http://schemas.microsoft.com/office/drawing/2014/main" id="{FBB853F5-4878-4BC5-A613-EBE26CA059C5}"/>
                </a:ext>
              </a:extLst>
            </p:cNvPr>
            <p:cNvCxnSpPr>
              <a:cxnSpLocks/>
            </p:cNvCxnSpPr>
            <p:nvPr/>
          </p:nvCxnSpPr>
          <p:spPr>
            <a:xfrm>
              <a:off x="6426715" y="2687343"/>
              <a:ext cx="0" cy="259978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Gerader Verbinder 351">
              <a:extLst>
                <a:ext uri="{FF2B5EF4-FFF2-40B4-BE49-F238E27FC236}">
                  <a16:creationId xmlns:a16="http://schemas.microsoft.com/office/drawing/2014/main" id="{FE153EB4-F499-40F0-A289-EE5572D26278}"/>
                </a:ext>
              </a:extLst>
            </p:cNvPr>
            <p:cNvCxnSpPr>
              <a:cxnSpLocks/>
            </p:cNvCxnSpPr>
            <p:nvPr/>
          </p:nvCxnSpPr>
          <p:spPr>
            <a:xfrm>
              <a:off x="6499061" y="2687343"/>
              <a:ext cx="0" cy="259978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Gerader Verbinder 352">
              <a:extLst>
                <a:ext uri="{FF2B5EF4-FFF2-40B4-BE49-F238E27FC236}">
                  <a16:creationId xmlns:a16="http://schemas.microsoft.com/office/drawing/2014/main" id="{12E6CEE7-B3EC-4A43-B68F-EA50D02D8FD7}"/>
                </a:ext>
              </a:extLst>
            </p:cNvPr>
            <p:cNvCxnSpPr>
              <a:cxnSpLocks/>
            </p:cNvCxnSpPr>
            <p:nvPr/>
          </p:nvCxnSpPr>
          <p:spPr>
            <a:xfrm>
              <a:off x="6571407" y="2687343"/>
              <a:ext cx="0" cy="259978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Gerader Verbinder 353">
              <a:extLst>
                <a:ext uri="{FF2B5EF4-FFF2-40B4-BE49-F238E27FC236}">
                  <a16:creationId xmlns:a16="http://schemas.microsoft.com/office/drawing/2014/main" id="{76CF3275-9165-418E-A4E0-697325100771}"/>
                </a:ext>
              </a:extLst>
            </p:cNvPr>
            <p:cNvCxnSpPr>
              <a:cxnSpLocks/>
            </p:cNvCxnSpPr>
            <p:nvPr/>
          </p:nvCxnSpPr>
          <p:spPr>
            <a:xfrm>
              <a:off x="6643753" y="2687343"/>
              <a:ext cx="0" cy="259978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Gerader Verbinder 354">
              <a:extLst>
                <a:ext uri="{FF2B5EF4-FFF2-40B4-BE49-F238E27FC236}">
                  <a16:creationId xmlns:a16="http://schemas.microsoft.com/office/drawing/2014/main" id="{FE8823DE-2801-4362-93CD-B2701323AE66}"/>
                </a:ext>
              </a:extLst>
            </p:cNvPr>
            <p:cNvCxnSpPr>
              <a:cxnSpLocks/>
            </p:cNvCxnSpPr>
            <p:nvPr/>
          </p:nvCxnSpPr>
          <p:spPr>
            <a:xfrm>
              <a:off x="6788445" y="2687343"/>
              <a:ext cx="0" cy="259978"/>
            </a:xfrm>
            <a:prstGeom prst="line">
              <a:avLst/>
            </a:prstGeom>
            <a:ln w="19050">
              <a:solidFill>
                <a:srgbClr val="00B0F0"/>
              </a:solidFill>
              <a:headEnd type="diamond" w="sm" len="sm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Gerader Verbinder 355">
              <a:extLst>
                <a:ext uri="{FF2B5EF4-FFF2-40B4-BE49-F238E27FC236}">
                  <a16:creationId xmlns:a16="http://schemas.microsoft.com/office/drawing/2014/main" id="{684AD255-CC2C-4044-BD24-1C653ECDB163}"/>
                </a:ext>
              </a:extLst>
            </p:cNvPr>
            <p:cNvCxnSpPr>
              <a:cxnSpLocks/>
            </p:cNvCxnSpPr>
            <p:nvPr/>
          </p:nvCxnSpPr>
          <p:spPr>
            <a:xfrm>
              <a:off x="4039297" y="2687343"/>
              <a:ext cx="0" cy="259978"/>
            </a:xfrm>
            <a:prstGeom prst="line">
              <a:avLst/>
            </a:prstGeom>
            <a:ln w="19050">
              <a:solidFill>
                <a:srgbClr val="00B0F0"/>
              </a:solidFill>
              <a:headEnd type="diamond" w="sm" len="sm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Gerader Verbinder 356">
              <a:extLst>
                <a:ext uri="{FF2B5EF4-FFF2-40B4-BE49-F238E27FC236}">
                  <a16:creationId xmlns:a16="http://schemas.microsoft.com/office/drawing/2014/main" id="{DAF1290A-2C9C-45C8-A799-8B97727741EC}"/>
                </a:ext>
              </a:extLst>
            </p:cNvPr>
            <p:cNvCxnSpPr>
              <a:cxnSpLocks/>
            </p:cNvCxnSpPr>
            <p:nvPr/>
          </p:nvCxnSpPr>
          <p:spPr>
            <a:xfrm>
              <a:off x="4111643" y="2687343"/>
              <a:ext cx="0" cy="259978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Gerader Verbinder 357">
              <a:extLst>
                <a:ext uri="{FF2B5EF4-FFF2-40B4-BE49-F238E27FC236}">
                  <a16:creationId xmlns:a16="http://schemas.microsoft.com/office/drawing/2014/main" id="{D13E9146-A893-4EBD-B6F4-D116586E03EB}"/>
                </a:ext>
              </a:extLst>
            </p:cNvPr>
            <p:cNvCxnSpPr>
              <a:cxnSpLocks/>
            </p:cNvCxnSpPr>
            <p:nvPr/>
          </p:nvCxnSpPr>
          <p:spPr>
            <a:xfrm>
              <a:off x="4183989" y="2687343"/>
              <a:ext cx="0" cy="259978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Gerader Verbinder 358">
              <a:extLst>
                <a:ext uri="{FF2B5EF4-FFF2-40B4-BE49-F238E27FC236}">
                  <a16:creationId xmlns:a16="http://schemas.microsoft.com/office/drawing/2014/main" id="{8E6D8B12-22D5-4FF1-92D1-7E33FB41AADD}"/>
                </a:ext>
              </a:extLst>
            </p:cNvPr>
            <p:cNvCxnSpPr>
              <a:cxnSpLocks/>
            </p:cNvCxnSpPr>
            <p:nvPr/>
          </p:nvCxnSpPr>
          <p:spPr>
            <a:xfrm>
              <a:off x="4256335" y="2687343"/>
              <a:ext cx="0" cy="259978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Gerader Verbinder 359">
              <a:extLst>
                <a:ext uri="{FF2B5EF4-FFF2-40B4-BE49-F238E27FC236}">
                  <a16:creationId xmlns:a16="http://schemas.microsoft.com/office/drawing/2014/main" id="{5FEF54CE-024A-4860-A58D-87F1D46A39C6}"/>
                </a:ext>
              </a:extLst>
            </p:cNvPr>
            <p:cNvCxnSpPr>
              <a:cxnSpLocks/>
            </p:cNvCxnSpPr>
            <p:nvPr/>
          </p:nvCxnSpPr>
          <p:spPr>
            <a:xfrm>
              <a:off x="4328681" y="2687343"/>
              <a:ext cx="0" cy="259978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Gerader Verbinder 360">
              <a:extLst>
                <a:ext uri="{FF2B5EF4-FFF2-40B4-BE49-F238E27FC236}">
                  <a16:creationId xmlns:a16="http://schemas.microsoft.com/office/drawing/2014/main" id="{414797FC-650E-4584-B2FE-70B5072300B0}"/>
                </a:ext>
              </a:extLst>
            </p:cNvPr>
            <p:cNvCxnSpPr>
              <a:cxnSpLocks/>
            </p:cNvCxnSpPr>
            <p:nvPr/>
          </p:nvCxnSpPr>
          <p:spPr>
            <a:xfrm>
              <a:off x="4401027" y="2687343"/>
              <a:ext cx="0" cy="259978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Gerader Verbinder 361">
              <a:extLst>
                <a:ext uri="{FF2B5EF4-FFF2-40B4-BE49-F238E27FC236}">
                  <a16:creationId xmlns:a16="http://schemas.microsoft.com/office/drawing/2014/main" id="{D9BE497D-16EE-4C08-8037-38DD6CD81FAD}"/>
                </a:ext>
              </a:extLst>
            </p:cNvPr>
            <p:cNvCxnSpPr>
              <a:cxnSpLocks/>
            </p:cNvCxnSpPr>
            <p:nvPr/>
          </p:nvCxnSpPr>
          <p:spPr>
            <a:xfrm>
              <a:off x="4473373" y="2687343"/>
              <a:ext cx="0" cy="259978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Gerader Verbinder 362">
              <a:extLst>
                <a:ext uri="{FF2B5EF4-FFF2-40B4-BE49-F238E27FC236}">
                  <a16:creationId xmlns:a16="http://schemas.microsoft.com/office/drawing/2014/main" id="{5ADBF9DA-C7E1-41DF-BD3A-8775F7B138D4}"/>
                </a:ext>
              </a:extLst>
            </p:cNvPr>
            <p:cNvCxnSpPr>
              <a:cxnSpLocks/>
            </p:cNvCxnSpPr>
            <p:nvPr/>
          </p:nvCxnSpPr>
          <p:spPr>
            <a:xfrm>
              <a:off x="4545719" y="2687343"/>
              <a:ext cx="0" cy="259978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Gerader Verbinder 363">
              <a:extLst>
                <a:ext uri="{FF2B5EF4-FFF2-40B4-BE49-F238E27FC236}">
                  <a16:creationId xmlns:a16="http://schemas.microsoft.com/office/drawing/2014/main" id="{3EA00C2C-4A66-4B68-8524-9BB87EF2CB97}"/>
                </a:ext>
              </a:extLst>
            </p:cNvPr>
            <p:cNvCxnSpPr>
              <a:cxnSpLocks/>
            </p:cNvCxnSpPr>
            <p:nvPr/>
          </p:nvCxnSpPr>
          <p:spPr>
            <a:xfrm>
              <a:off x="4618065" y="2687343"/>
              <a:ext cx="0" cy="259978"/>
            </a:xfrm>
            <a:prstGeom prst="line">
              <a:avLst/>
            </a:prstGeom>
            <a:ln w="19050">
              <a:solidFill>
                <a:srgbClr val="00B0F0"/>
              </a:solidFill>
              <a:headEnd type="diamond" w="sm" len="sm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Gerader Verbinder 364">
              <a:extLst>
                <a:ext uri="{FF2B5EF4-FFF2-40B4-BE49-F238E27FC236}">
                  <a16:creationId xmlns:a16="http://schemas.microsoft.com/office/drawing/2014/main" id="{E6766415-C75E-49B0-87CD-5474993E628A}"/>
                </a:ext>
              </a:extLst>
            </p:cNvPr>
            <p:cNvCxnSpPr>
              <a:cxnSpLocks/>
            </p:cNvCxnSpPr>
            <p:nvPr/>
          </p:nvCxnSpPr>
          <p:spPr>
            <a:xfrm>
              <a:off x="4690411" y="2687343"/>
              <a:ext cx="0" cy="259978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Gerader Verbinder 365">
              <a:extLst>
                <a:ext uri="{FF2B5EF4-FFF2-40B4-BE49-F238E27FC236}">
                  <a16:creationId xmlns:a16="http://schemas.microsoft.com/office/drawing/2014/main" id="{8A8D2938-A6A8-4DA6-AC19-02DEDB0EC91E}"/>
                </a:ext>
              </a:extLst>
            </p:cNvPr>
            <p:cNvCxnSpPr>
              <a:cxnSpLocks/>
            </p:cNvCxnSpPr>
            <p:nvPr/>
          </p:nvCxnSpPr>
          <p:spPr>
            <a:xfrm>
              <a:off x="4762757" y="2687343"/>
              <a:ext cx="0" cy="259978"/>
            </a:xfrm>
            <a:prstGeom prst="line">
              <a:avLst/>
            </a:prstGeom>
            <a:ln w="19050">
              <a:solidFill>
                <a:srgbClr val="00B0F0"/>
              </a:solidFill>
              <a:headEnd type="diamond" w="sm" len="sm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Gerader Verbinder 366">
              <a:extLst>
                <a:ext uri="{FF2B5EF4-FFF2-40B4-BE49-F238E27FC236}">
                  <a16:creationId xmlns:a16="http://schemas.microsoft.com/office/drawing/2014/main" id="{9D06005C-0FC2-4E6E-B7EC-F98D55361D7C}"/>
                </a:ext>
              </a:extLst>
            </p:cNvPr>
            <p:cNvCxnSpPr>
              <a:cxnSpLocks/>
            </p:cNvCxnSpPr>
            <p:nvPr/>
          </p:nvCxnSpPr>
          <p:spPr>
            <a:xfrm>
              <a:off x="4835103" y="2687343"/>
              <a:ext cx="0" cy="259978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Gerader Verbinder 367">
              <a:extLst>
                <a:ext uri="{FF2B5EF4-FFF2-40B4-BE49-F238E27FC236}">
                  <a16:creationId xmlns:a16="http://schemas.microsoft.com/office/drawing/2014/main" id="{5821DDE7-984E-48EC-A28C-1864158E5A13}"/>
                </a:ext>
              </a:extLst>
            </p:cNvPr>
            <p:cNvCxnSpPr>
              <a:cxnSpLocks/>
            </p:cNvCxnSpPr>
            <p:nvPr/>
          </p:nvCxnSpPr>
          <p:spPr>
            <a:xfrm>
              <a:off x="4907449" y="2687343"/>
              <a:ext cx="0" cy="259978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Gerader Verbinder 368">
              <a:extLst>
                <a:ext uri="{FF2B5EF4-FFF2-40B4-BE49-F238E27FC236}">
                  <a16:creationId xmlns:a16="http://schemas.microsoft.com/office/drawing/2014/main" id="{2D9504CC-DEB5-49AE-B575-B3893E6EE0FA}"/>
                </a:ext>
              </a:extLst>
            </p:cNvPr>
            <p:cNvCxnSpPr>
              <a:cxnSpLocks/>
            </p:cNvCxnSpPr>
            <p:nvPr/>
          </p:nvCxnSpPr>
          <p:spPr>
            <a:xfrm>
              <a:off x="4979795" y="2687343"/>
              <a:ext cx="0" cy="259978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Gerader Verbinder 369">
              <a:extLst>
                <a:ext uri="{FF2B5EF4-FFF2-40B4-BE49-F238E27FC236}">
                  <a16:creationId xmlns:a16="http://schemas.microsoft.com/office/drawing/2014/main" id="{6789A046-5152-481D-943C-86A009A78021}"/>
                </a:ext>
              </a:extLst>
            </p:cNvPr>
            <p:cNvCxnSpPr>
              <a:cxnSpLocks/>
            </p:cNvCxnSpPr>
            <p:nvPr/>
          </p:nvCxnSpPr>
          <p:spPr>
            <a:xfrm>
              <a:off x="5052141" y="2687343"/>
              <a:ext cx="0" cy="259978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Gerader Verbinder 370">
              <a:extLst>
                <a:ext uri="{FF2B5EF4-FFF2-40B4-BE49-F238E27FC236}">
                  <a16:creationId xmlns:a16="http://schemas.microsoft.com/office/drawing/2014/main" id="{BCEC465F-7FC1-4426-AC9C-FC496F7E212F}"/>
                </a:ext>
              </a:extLst>
            </p:cNvPr>
            <p:cNvCxnSpPr>
              <a:cxnSpLocks/>
            </p:cNvCxnSpPr>
            <p:nvPr/>
          </p:nvCxnSpPr>
          <p:spPr>
            <a:xfrm>
              <a:off x="5124487" y="2687343"/>
              <a:ext cx="0" cy="259978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Gerader Verbinder 371">
              <a:extLst>
                <a:ext uri="{FF2B5EF4-FFF2-40B4-BE49-F238E27FC236}">
                  <a16:creationId xmlns:a16="http://schemas.microsoft.com/office/drawing/2014/main" id="{D0230D42-88FF-4BCB-9A41-D6474F4B987A}"/>
                </a:ext>
              </a:extLst>
            </p:cNvPr>
            <p:cNvCxnSpPr>
              <a:cxnSpLocks/>
            </p:cNvCxnSpPr>
            <p:nvPr/>
          </p:nvCxnSpPr>
          <p:spPr>
            <a:xfrm>
              <a:off x="5196833" y="2687343"/>
              <a:ext cx="0" cy="259978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Gerader Verbinder 372">
              <a:extLst>
                <a:ext uri="{FF2B5EF4-FFF2-40B4-BE49-F238E27FC236}">
                  <a16:creationId xmlns:a16="http://schemas.microsoft.com/office/drawing/2014/main" id="{B1976197-2AE1-46D0-9B98-B1321F683C3C}"/>
                </a:ext>
              </a:extLst>
            </p:cNvPr>
            <p:cNvCxnSpPr>
              <a:cxnSpLocks/>
            </p:cNvCxnSpPr>
            <p:nvPr/>
          </p:nvCxnSpPr>
          <p:spPr>
            <a:xfrm>
              <a:off x="5269179" y="2687343"/>
              <a:ext cx="0" cy="259978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Gerader Verbinder 373">
              <a:extLst>
                <a:ext uri="{FF2B5EF4-FFF2-40B4-BE49-F238E27FC236}">
                  <a16:creationId xmlns:a16="http://schemas.microsoft.com/office/drawing/2014/main" id="{2EFE3F01-527C-46FD-B2F7-E492388F06D7}"/>
                </a:ext>
              </a:extLst>
            </p:cNvPr>
            <p:cNvCxnSpPr>
              <a:cxnSpLocks/>
            </p:cNvCxnSpPr>
            <p:nvPr/>
          </p:nvCxnSpPr>
          <p:spPr>
            <a:xfrm>
              <a:off x="5341525" y="2687343"/>
              <a:ext cx="0" cy="259978"/>
            </a:xfrm>
            <a:prstGeom prst="line">
              <a:avLst/>
            </a:prstGeom>
            <a:ln w="19050">
              <a:solidFill>
                <a:srgbClr val="00B0F0"/>
              </a:solidFill>
              <a:headEnd type="diamond" w="sm" len="sm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Gerader Verbinder 374">
              <a:extLst>
                <a:ext uri="{FF2B5EF4-FFF2-40B4-BE49-F238E27FC236}">
                  <a16:creationId xmlns:a16="http://schemas.microsoft.com/office/drawing/2014/main" id="{89EFD4B1-85C4-4235-9311-CA5A92CF1060}"/>
                </a:ext>
              </a:extLst>
            </p:cNvPr>
            <p:cNvCxnSpPr>
              <a:cxnSpLocks/>
            </p:cNvCxnSpPr>
            <p:nvPr/>
          </p:nvCxnSpPr>
          <p:spPr>
            <a:xfrm>
              <a:off x="3243491" y="2687343"/>
              <a:ext cx="0" cy="259978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Gerader Verbinder 375">
              <a:extLst>
                <a:ext uri="{FF2B5EF4-FFF2-40B4-BE49-F238E27FC236}">
                  <a16:creationId xmlns:a16="http://schemas.microsoft.com/office/drawing/2014/main" id="{D4ED9904-0EB9-4AE1-8A98-68D8C761D28C}"/>
                </a:ext>
              </a:extLst>
            </p:cNvPr>
            <p:cNvCxnSpPr>
              <a:cxnSpLocks/>
            </p:cNvCxnSpPr>
            <p:nvPr/>
          </p:nvCxnSpPr>
          <p:spPr>
            <a:xfrm>
              <a:off x="3315837" y="2687343"/>
              <a:ext cx="0" cy="259978"/>
            </a:xfrm>
            <a:prstGeom prst="line">
              <a:avLst/>
            </a:prstGeom>
            <a:ln w="19050">
              <a:solidFill>
                <a:srgbClr val="00B0F0"/>
              </a:solidFill>
              <a:headEnd type="diamond" w="sm" len="sm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Gerader Verbinder 376">
              <a:extLst>
                <a:ext uri="{FF2B5EF4-FFF2-40B4-BE49-F238E27FC236}">
                  <a16:creationId xmlns:a16="http://schemas.microsoft.com/office/drawing/2014/main" id="{55AF3EDC-5B37-43B2-A267-8C94B463485D}"/>
                </a:ext>
              </a:extLst>
            </p:cNvPr>
            <p:cNvCxnSpPr>
              <a:cxnSpLocks/>
            </p:cNvCxnSpPr>
            <p:nvPr/>
          </p:nvCxnSpPr>
          <p:spPr>
            <a:xfrm>
              <a:off x="3388183" y="2687343"/>
              <a:ext cx="0" cy="259978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Gerader Verbinder 377">
              <a:extLst>
                <a:ext uri="{FF2B5EF4-FFF2-40B4-BE49-F238E27FC236}">
                  <a16:creationId xmlns:a16="http://schemas.microsoft.com/office/drawing/2014/main" id="{6F1568C5-13FC-49A0-BFDF-AEF95151D388}"/>
                </a:ext>
              </a:extLst>
            </p:cNvPr>
            <p:cNvCxnSpPr>
              <a:cxnSpLocks/>
            </p:cNvCxnSpPr>
            <p:nvPr/>
          </p:nvCxnSpPr>
          <p:spPr>
            <a:xfrm>
              <a:off x="3460529" y="2687343"/>
              <a:ext cx="0" cy="259978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Gerader Verbinder 378">
              <a:extLst>
                <a:ext uri="{FF2B5EF4-FFF2-40B4-BE49-F238E27FC236}">
                  <a16:creationId xmlns:a16="http://schemas.microsoft.com/office/drawing/2014/main" id="{D1B8E67D-4472-4ED9-89A8-9C769E4E57E3}"/>
                </a:ext>
              </a:extLst>
            </p:cNvPr>
            <p:cNvCxnSpPr>
              <a:cxnSpLocks/>
            </p:cNvCxnSpPr>
            <p:nvPr/>
          </p:nvCxnSpPr>
          <p:spPr>
            <a:xfrm>
              <a:off x="3532875" y="2687343"/>
              <a:ext cx="0" cy="259978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Gerader Verbinder 379">
              <a:extLst>
                <a:ext uri="{FF2B5EF4-FFF2-40B4-BE49-F238E27FC236}">
                  <a16:creationId xmlns:a16="http://schemas.microsoft.com/office/drawing/2014/main" id="{C80B0E0C-08F7-41C6-9B86-E7A7373A8D05}"/>
                </a:ext>
              </a:extLst>
            </p:cNvPr>
            <p:cNvCxnSpPr>
              <a:cxnSpLocks/>
            </p:cNvCxnSpPr>
            <p:nvPr/>
          </p:nvCxnSpPr>
          <p:spPr>
            <a:xfrm>
              <a:off x="3605221" y="2687343"/>
              <a:ext cx="0" cy="259978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Gerader Verbinder 380">
              <a:extLst>
                <a:ext uri="{FF2B5EF4-FFF2-40B4-BE49-F238E27FC236}">
                  <a16:creationId xmlns:a16="http://schemas.microsoft.com/office/drawing/2014/main" id="{935438F3-C1DC-45B1-A4E8-8EB77089B557}"/>
                </a:ext>
              </a:extLst>
            </p:cNvPr>
            <p:cNvCxnSpPr>
              <a:cxnSpLocks/>
            </p:cNvCxnSpPr>
            <p:nvPr/>
          </p:nvCxnSpPr>
          <p:spPr>
            <a:xfrm>
              <a:off x="3677567" y="2687343"/>
              <a:ext cx="0" cy="259978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Gerader Verbinder 381">
              <a:extLst>
                <a:ext uri="{FF2B5EF4-FFF2-40B4-BE49-F238E27FC236}">
                  <a16:creationId xmlns:a16="http://schemas.microsoft.com/office/drawing/2014/main" id="{128EA434-B84A-43DA-9117-FC9AAFF4735A}"/>
                </a:ext>
              </a:extLst>
            </p:cNvPr>
            <p:cNvCxnSpPr>
              <a:cxnSpLocks/>
            </p:cNvCxnSpPr>
            <p:nvPr/>
          </p:nvCxnSpPr>
          <p:spPr>
            <a:xfrm>
              <a:off x="3749913" y="2687343"/>
              <a:ext cx="0" cy="259978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Gerader Verbinder 382">
              <a:extLst>
                <a:ext uri="{FF2B5EF4-FFF2-40B4-BE49-F238E27FC236}">
                  <a16:creationId xmlns:a16="http://schemas.microsoft.com/office/drawing/2014/main" id="{52874BEE-13D5-40A4-9322-6723A47A3A83}"/>
                </a:ext>
              </a:extLst>
            </p:cNvPr>
            <p:cNvCxnSpPr>
              <a:cxnSpLocks/>
            </p:cNvCxnSpPr>
            <p:nvPr/>
          </p:nvCxnSpPr>
          <p:spPr>
            <a:xfrm>
              <a:off x="3822259" y="2687343"/>
              <a:ext cx="0" cy="259978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Gerader Verbinder 383">
              <a:extLst>
                <a:ext uri="{FF2B5EF4-FFF2-40B4-BE49-F238E27FC236}">
                  <a16:creationId xmlns:a16="http://schemas.microsoft.com/office/drawing/2014/main" id="{B031F623-B241-4B22-9309-2C8A78723F93}"/>
                </a:ext>
              </a:extLst>
            </p:cNvPr>
            <p:cNvCxnSpPr>
              <a:cxnSpLocks/>
            </p:cNvCxnSpPr>
            <p:nvPr/>
          </p:nvCxnSpPr>
          <p:spPr>
            <a:xfrm>
              <a:off x="3894605" y="2687343"/>
              <a:ext cx="0" cy="259978"/>
            </a:xfrm>
            <a:prstGeom prst="line">
              <a:avLst/>
            </a:prstGeom>
            <a:ln w="19050">
              <a:solidFill>
                <a:srgbClr val="00B0F0"/>
              </a:solidFill>
              <a:headEnd type="diamond" w="sm" len="sm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Gerader Verbinder 384">
              <a:extLst>
                <a:ext uri="{FF2B5EF4-FFF2-40B4-BE49-F238E27FC236}">
                  <a16:creationId xmlns:a16="http://schemas.microsoft.com/office/drawing/2014/main" id="{8A3D9874-84FB-40B5-A4DD-14B401ACC8EC}"/>
                </a:ext>
              </a:extLst>
            </p:cNvPr>
            <p:cNvCxnSpPr>
              <a:cxnSpLocks/>
            </p:cNvCxnSpPr>
            <p:nvPr/>
          </p:nvCxnSpPr>
          <p:spPr>
            <a:xfrm>
              <a:off x="3966951" y="2687343"/>
              <a:ext cx="0" cy="259978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6" name="Textfeld 385">
              <a:extLst>
                <a:ext uri="{FF2B5EF4-FFF2-40B4-BE49-F238E27FC236}">
                  <a16:creationId xmlns:a16="http://schemas.microsoft.com/office/drawing/2014/main" id="{98310927-635B-4106-857A-3E6A861A527C}"/>
                </a:ext>
              </a:extLst>
            </p:cNvPr>
            <p:cNvSpPr txBox="1"/>
            <p:nvPr/>
          </p:nvSpPr>
          <p:spPr>
            <a:xfrm>
              <a:off x="2556204" y="2482133"/>
              <a:ext cx="9404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b="1" dirty="0" err="1">
                  <a:solidFill>
                    <a:schemeClr val="accent4"/>
                  </a:solidFill>
                </a:rPr>
                <a:t>address</a:t>
              </a:r>
              <a:endParaRPr lang="de-DE" sz="1200" b="1" dirty="0">
                <a:solidFill>
                  <a:schemeClr val="accent4"/>
                </a:solidFill>
              </a:endParaRPr>
            </a:p>
          </p:txBody>
        </p:sp>
        <p:sp>
          <p:nvSpPr>
            <p:cNvPr id="387" name="Textfeld 386">
              <a:extLst>
                <a:ext uri="{FF2B5EF4-FFF2-40B4-BE49-F238E27FC236}">
                  <a16:creationId xmlns:a16="http://schemas.microsoft.com/office/drawing/2014/main" id="{A73C9642-443E-4681-87AA-D29D10159846}"/>
                </a:ext>
              </a:extLst>
            </p:cNvPr>
            <p:cNvSpPr txBox="1"/>
            <p:nvPr/>
          </p:nvSpPr>
          <p:spPr>
            <a:xfrm>
              <a:off x="3248021" y="2482133"/>
              <a:ext cx="9404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b="1" dirty="0" err="1">
                  <a:solidFill>
                    <a:schemeClr val="accent4"/>
                  </a:solidFill>
                </a:rPr>
                <a:t>function</a:t>
              </a:r>
              <a:endParaRPr lang="de-DE" sz="1200" b="1" dirty="0">
                <a:solidFill>
                  <a:schemeClr val="accent4"/>
                </a:solidFill>
              </a:endParaRPr>
            </a:p>
          </p:txBody>
        </p:sp>
        <p:cxnSp>
          <p:nvCxnSpPr>
            <p:cNvPr id="388" name="Gerader Verbinder 387">
              <a:extLst>
                <a:ext uri="{FF2B5EF4-FFF2-40B4-BE49-F238E27FC236}">
                  <a16:creationId xmlns:a16="http://schemas.microsoft.com/office/drawing/2014/main" id="{FCFB6604-8717-48D6-B8F4-626F3763FCE1}"/>
                </a:ext>
              </a:extLst>
            </p:cNvPr>
            <p:cNvCxnSpPr>
              <a:cxnSpLocks/>
            </p:cNvCxnSpPr>
            <p:nvPr/>
          </p:nvCxnSpPr>
          <p:spPr>
            <a:xfrm>
              <a:off x="8163911" y="2687343"/>
              <a:ext cx="0" cy="259978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Gerader Verbinder 388">
              <a:extLst>
                <a:ext uri="{FF2B5EF4-FFF2-40B4-BE49-F238E27FC236}">
                  <a16:creationId xmlns:a16="http://schemas.microsoft.com/office/drawing/2014/main" id="{E670FCC2-973A-487F-BD99-4373100AF970}"/>
                </a:ext>
              </a:extLst>
            </p:cNvPr>
            <p:cNvCxnSpPr>
              <a:cxnSpLocks/>
            </p:cNvCxnSpPr>
            <p:nvPr/>
          </p:nvCxnSpPr>
          <p:spPr>
            <a:xfrm>
              <a:off x="6934029" y="2687343"/>
              <a:ext cx="0" cy="259978"/>
            </a:xfrm>
            <a:prstGeom prst="line">
              <a:avLst/>
            </a:prstGeom>
            <a:ln w="19050">
              <a:solidFill>
                <a:srgbClr val="00B0F0"/>
              </a:solidFill>
              <a:headEnd type="diamond" w="sm" len="sm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Gerader Verbinder 389">
              <a:extLst>
                <a:ext uri="{FF2B5EF4-FFF2-40B4-BE49-F238E27FC236}">
                  <a16:creationId xmlns:a16="http://schemas.microsoft.com/office/drawing/2014/main" id="{1485A60A-D51B-4FE0-8E8E-E2B212F2F26C}"/>
                </a:ext>
              </a:extLst>
            </p:cNvPr>
            <p:cNvCxnSpPr>
              <a:cxnSpLocks/>
            </p:cNvCxnSpPr>
            <p:nvPr/>
          </p:nvCxnSpPr>
          <p:spPr>
            <a:xfrm>
              <a:off x="7006375" y="2687343"/>
              <a:ext cx="0" cy="259978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1" name="Gerader Verbinder 390">
              <a:extLst>
                <a:ext uri="{FF2B5EF4-FFF2-40B4-BE49-F238E27FC236}">
                  <a16:creationId xmlns:a16="http://schemas.microsoft.com/office/drawing/2014/main" id="{24266431-04D9-46B0-98C8-5A717A1D1184}"/>
                </a:ext>
              </a:extLst>
            </p:cNvPr>
            <p:cNvCxnSpPr>
              <a:cxnSpLocks/>
            </p:cNvCxnSpPr>
            <p:nvPr/>
          </p:nvCxnSpPr>
          <p:spPr>
            <a:xfrm>
              <a:off x="7078721" y="2687343"/>
              <a:ext cx="0" cy="259978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2" name="Gerader Verbinder 391">
              <a:extLst>
                <a:ext uri="{FF2B5EF4-FFF2-40B4-BE49-F238E27FC236}">
                  <a16:creationId xmlns:a16="http://schemas.microsoft.com/office/drawing/2014/main" id="{C5A2A20F-A636-4D7B-8876-89CC03999739}"/>
                </a:ext>
              </a:extLst>
            </p:cNvPr>
            <p:cNvCxnSpPr>
              <a:cxnSpLocks/>
            </p:cNvCxnSpPr>
            <p:nvPr/>
          </p:nvCxnSpPr>
          <p:spPr>
            <a:xfrm>
              <a:off x="7151067" y="2687343"/>
              <a:ext cx="0" cy="259978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3" name="Gerader Verbinder 392">
              <a:extLst>
                <a:ext uri="{FF2B5EF4-FFF2-40B4-BE49-F238E27FC236}">
                  <a16:creationId xmlns:a16="http://schemas.microsoft.com/office/drawing/2014/main" id="{BFA12B56-B69F-44D1-B2DB-5C4403EF7507}"/>
                </a:ext>
              </a:extLst>
            </p:cNvPr>
            <p:cNvCxnSpPr>
              <a:cxnSpLocks/>
            </p:cNvCxnSpPr>
            <p:nvPr/>
          </p:nvCxnSpPr>
          <p:spPr>
            <a:xfrm>
              <a:off x="7223413" y="2687343"/>
              <a:ext cx="0" cy="259978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Gerader Verbinder 393">
              <a:extLst>
                <a:ext uri="{FF2B5EF4-FFF2-40B4-BE49-F238E27FC236}">
                  <a16:creationId xmlns:a16="http://schemas.microsoft.com/office/drawing/2014/main" id="{6D9DAD00-6D0C-40D0-AF73-2B14CE1CB877}"/>
                </a:ext>
              </a:extLst>
            </p:cNvPr>
            <p:cNvCxnSpPr>
              <a:cxnSpLocks/>
            </p:cNvCxnSpPr>
            <p:nvPr/>
          </p:nvCxnSpPr>
          <p:spPr>
            <a:xfrm>
              <a:off x="7295759" y="2687343"/>
              <a:ext cx="0" cy="259978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5" name="Gerader Verbinder 394">
              <a:extLst>
                <a:ext uri="{FF2B5EF4-FFF2-40B4-BE49-F238E27FC236}">
                  <a16:creationId xmlns:a16="http://schemas.microsoft.com/office/drawing/2014/main" id="{C15F4A86-81A3-4ABA-AAF1-E42E8CE702B6}"/>
                </a:ext>
              </a:extLst>
            </p:cNvPr>
            <p:cNvCxnSpPr>
              <a:cxnSpLocks/>
            </p:cNvCxnSpPr>
            <p:nvPr/>
          </p:nvCxnSpPr>
          <p:spPr>
            <a:xfrm>
              <a:off x="7368105" y="2687343"/>
              <a:ext cx="0" cy="259978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6" name="Gerader Verbinder 395">
              <a:extLst>
                <a:ext uri="{FF2B5EF4-FFF2-40B4-BE49-F238E27FC236}">
                  <a16:creationId xmlns:a16="http://schemas.microsoft.com/office/drawing/2014/main" id="{7D8D198D-54E6-4F9E-95B3-E37CA3880475}"/>
                </a:ext>
              </a:extLst>
            </p:cNvPr>
            <p:cNvCxnSpPr>
              <a:cxnSpLocks/>
            </p:cNvCxnSpPr>
            <p:nvPr/>
          </p:nvCxnSpPr>
          <p:spPr>
            <a:xfrm>
              <a:off x="7440451" y="2687343"/>
              <a:ext cx="0" cy="259978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7" name="Gerader Verbinder 396">
              <a:extLst>
                <a:ext uri="{FF2B5EF4-FFF2-40B4-BE49-F238E27FC236}">
                  <a16:creationId xmlns:a16="http://schemas.microsoft.com/office/drawing/2014/main" id="{89AB6BD3-738F-40B1-8962-0CFB6ECF6498}"/>
                </a:ext>
              </a:extLst>
            </p:cNvPr>
            <p:cNvCxnSpPr>
              <a:cxnSpLocks/>
            </p:cNvCxnSpPr>
            <p:nvPr/>
          </p:nvCxnSpPr>
          <p:spPr>
            <a:xfrm>
              <a:off x="7512797" y="2687343"/>
              <a:ext cx="0" cy="259978"/>
            </a:xfrm>
            <a:prstGeom prst="line">
              <a:avLst/>
            </a:prstGeom>
            <a:ln w="19050">
              <a:solidFill>
                <a:srgbClr val="00B0F0"/>
              </a:solidFill>
              <a:headEnd type="diamond" w="sm" len="sm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8" name="Gerader Verbinder 397">
              <a:extLst>
                <a:ext uri="{FF2B5EF4-FFF2-40B4-BE49-F238E27FC236}">
                  <a16:creationId xmlns:a16="http://schemas.microsoft.com/office/drawing/2014/main" id="{D88C4468-3F5E-489B-932B-6BB2DA0F023E}"/>
                </a:ext>
              </a:extLst>
            </p:cNvPr>
            <p:cNvCxnSpPr>
              <a:cxnSpLocks/>
            </p:cNvCxnSpPr>
            <p:nvPr/>
          </p:nvCxnSpPr>
          <p:spPr>
            <a:xfrm>
              <a:off x="7585143" y="2687343"/>
              <a:ext cx="0" cy="259978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9" name="Gerader Verbinder 398">
              <a:extLst>
                <a:ext uri="{FF2B5EF4-FFF2-40B4-BE49-F238E27FC236}">
                  <a16:creationId xmlns:a16="http://schemas.microsoft.com/office/drawing/2014/main" id="{B55C1B87-0CCE-4F1C-B3C3-81BD0429EED9}"/>
                </a:ext>
              </a:extLst>
            </p:cNvPr>
            <p:cNvCxnSpPr>
              <a:cxnSpLocks/>
            </p:cNvCxnSpPr>
            <p:nvPr/>
          </p:nvCxnSpPr>
          <p:spPr>
            <a:xfrm>
              <a:off x="7657489" y="2687343"/>
              <a:ext cx="0" cy="259978"/>
            </a:xfrm>
            <a:prstGeom prst="line">
              <a:avLst/>
            </a:prstGeom>
            <a:ln w="19050">
              <a:solidFill>
                <a:srgbClr val="00B0F0"/>
              </a:solidFill>
              <a:headEnd type="diamond" w="sm" len="sm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0" name="Gerader Verbinder 399">
              <a:extLst>
                <a:ext uri="{FF2B5EF4-FFF2-40B4-BE49-F238E27FC236}">
                  <a16:creationId xmlns:a16="http://schemas.microsoft.com/office/drawing/2014/main" id="{AB0569EE-327E-40F1-95E4-22205C900EE2}"/>
                </a:ext>
              </a:extLst>
            </p:cNvPr>
            <p:cNvCxnSpPr>
              <a:cxnSpLocks/>
            </p:cNvCxnSpPr>
            <p:nvPr/>
          </p:nvCxnSpPr>
          <p:spPr>
            <a:xfrm>
              <a:off x="7729835" y="2687343"/>
              <a:ext cx="0" cy="259978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1" name="Gerader Verbinder 400">
              <a:extLst>
                <a:ext uri="{FF2B5EF4-FFF2-40B4-BE49-F238E27FC236}">
                  <a16:creationId xmlns:a16="http://schemas.microsoft.com/office/drawing/2014/main" id="{84E2AA60-5F5D-48A5-A65A-DCB646E94B75}"/>
                </a:ext>
              </a:extLst>
            </p:cNvPr>
            <p:cNvCxnSpPr>
              <a:cxnSpLocks/>
            </p:cNvCxnSpPr>
            <p:nvPr/>
          </p:nvCxnSpPr>
          <p:spPr>
            <a:xfrm>
              <a:off x="7802181" y="2687343"/>
              <a:ext cx="0" cy="259978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Gerader Verbinder 401">
              <a:extLst>
                <a:ext uri="{FF2B5EF4-FFF2-40B4-BE49-F238E27FC236}">
                  <a16:creationId xmlns:a16="http://schemas.microsoft.com/office/drawing/2014/main" id="{6626B896-AD8E-4EAD-B6F4-E1E86C8C15F0}"/>
                </a:ext>
              </a:extLst>
            </p:cNvPr>
            <p:cNvCxnSpPr>
              <a:cxnSpLocks/>
            </p:cNvCxnSpPr>
            <p:nvPr/>
          </p:nvCxnSpPr>
          <p:spPr>
            <a:xfrm>
              <a:off x="7874527" y="2687343"/>
              <a:ext cx="0" cy="259978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3" name="Gerader Verbinder 402">
              <a:extLst>
                <a:ext uri="{FF2B5EF4-FFF2-40B4-BE49-F238E27FC236}">
                  <a16:creationId xmlns:a16="http://schemas.microsoft.com/office/drawing/2014/main" id="{1EA81127-5294-49C8-844A-B974AF69BC52}"/>
                </a:ext>
              </a:extLst>
            </p:cNvPr>
            <p:cNvCxnSpPr>
              <a:cxnSpLocks/>
            </p:cNvCxnSpPr>
            <p:nvPr/>
          </p:nvCxnSpPr>
          <p:spPr>
            <a:xfrm>
              <a:off x="7946873" y="2687343"/>
              <a:ext cx="0" cy="259978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4" name="Gerader Verbinder 403">
              <a:extLst>
                <a:ext uri="{FF2B5EF4-FFF2-40B4-BE49-F238E27FC236}">
                  <a16:creationId xmlns:a16="http://schemas.microsoft.com/office/drawing/2014/main" id="{3DE5C6D7-0176-4024-AE9A-732568054007}"/>
                </a:ext>
              </a:extLst>
            </p:cNvPr>
            <p:cNvCxnSpPr>
              <a:cxnSpLocks/>
            </p:cNvCxnSpPr>
            <p:nvPr/>
          </p:nvCxnSpPr>
          <p:spPr>
            <a:xfrm>
              <a:off x="8019219" y="2687343"/>
              <a:ext cx="0" cy="259978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5" name="Gerader Verbinder 404">
              <a:extLst>
                <a:ext uri="{FF2B5EF4-FFF2-40B4-BE49-F238E27FC236}">
                  <a16:creationId xmlns:a16="http://schemas.microsoft.com/office/drawing/2014/main" id="{BEF61FF7-355D-42EC-BE3C-58B470AF4E53}"/>
                </a:ext>
              </a:extLst>
            </p:cNvPr>
            <p:cNvCxnSpPr>
              <a:cxnSpLocks/>
            </p:cNvCxnSpPr>
            <p:nvPr/>
          </p:nvCxnSpPr>
          <p:spPr>
            <a:xfrm>
              <a:off x="8091565" y="2687343"/>
              <a:ext cx="0" cy="259978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Gerader Verbinder 405">
              <a:extLst>
                <a:ext uri="{FF2B5EF4-FFF2-40B4-BE49-F238E27FC236}">
                  <a16:creationId xmlns:a16="http://schemas.microsoft.com/office/drawing/2014/main" id="{CCFCBC3A-9E8F-4387-A7F1-1866AEEFEB9E}"/>
                </a:ext>
              </a:extLst>
            </p:cNvPr>
            <p:cNvCxnSpPr>
              <a:cxnSpLocks/>
            </p:cNvCxnSpPr>
            <p:nvPr/>
          </p:nvCxnSpPr>
          <p:spPr>
            <a:xfrm>
              <a:off x="8236257" y="2687343"/>
              <a:ext cx="0" cy="259978"/>
            </a:xfrm>
            <a:prstGeom prst="line">
              <a:avLst/>
            </a:prstGeom>
            <a:ln w="19050">
              <a:solidFill>
                <a:srgbClr val="00B0F0"/>
              </a:solidFill>
              <a:headEnd type="diamond" w="sm" len="sm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7" name="Textfeld 406">
              <a:extLst>
                <a:ext uri="{FF2B5EF4-FFF2-40B4-BE49-F238E27FC236}">
                  <a16:creationId xmlns:a16="http://schemas.microsoft.com/office/drawing/2014/main" id="{BC5EA8AB-16CF-4CA0-890A-74F28F6117F2}"/>
                </a:ext>
              </a:extLst>
            </p:cNvPr>
            <p:cNvSpPr txBox="1"/>
            <p:nvPr/>
          </p:nvSpPr>
          <p:spPr>
            <a:xfrm>
              <a:off x="7721810" y="2482133"/>
              <a:ext cx="4380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b="1" dirty="0">
                  <a:solidFill>
                    <a:schemeClr val="accent4"/>
                  </a:solidFill>
                </a:rPr>
                <a:t>CRC</a:t>
              </a:r>
            </a:p>
          </p:txBody>
        </p:sp>
        <p:sp>
          <p:nvSpPr>
            <p:cNvPr id="408" name="Textfeld 407">
              <a:extLst>
                <a:ext uri="{FF2B5EF4-FFF2-40B4-BE49-F238E27FC236}">
                  <a16:creationId xmlns:a16="http://schemas.microsoft.com/office/drawing/2014/main" id="{2C955618-23A2-4DB9-A154-199B7E6D78A0}"/>
                </a:ext>
              </a:extLst>
            </p:cNvPr>
            <p:cNvSpPr txBox="1"/>
            <p:nvPr/>
          </p:nvSpPr>
          <p:spPr>
            <a:xfrm>
              <a:off x="7006881" y="2482133"/>
              <a:ext cx="9404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b="1" dirty="0">
                  <a:solidFill>
                    <a:schemeClr val="accent4"/>
                  </a:solidFill>
                </a:rPr>
                <a:t>CRC</a:t>
              </a:r>
            </a:p>
          </p:txBody>
        </p:sp>
        <p:cxnSp>
          <p:nvCxnSpPr>
            <p:cNvPr id="409" name="Gerader Verbinder 408">
              <a:extLst>
                <a:ext uri="{FF2B5EF4-FFF2-40B4-BE49-F238E27FC236}">
                  <a16:creationId xmlns:a16="http://schemas.microsoft.com/office/drawing/2014/main" id="{4D77E2BE-6E91-4B14-909F-F6DF5C193F10}"/>
                </a:ext>
              </a:extLst>
            </p:cNvPr>
            <p:cNvCxnSpPr>
              <a:cxnSpLocks/>
            </p:cNvCxnSpPr>
            <p:nvPr/>
          </p:nvCxnSpPr>
          <p:spPr>
            <a:xfrm>
              <a:off x="2447685" y="2687343"/>
              <a:ext cx="0" cy="259978"/>
            </a:xfrm>
            <a:prstGeom prst="line">
              <a:avLst/>
            </a:prstGeom>
            <a:ln w="19050">
              <a:solidFill>
                <a:srgbClr val="00B0F0"/>
              </a:solidFill>
              <a:headEnd type="diamond" w="sm" len="sm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" name="Gerader Verbinder 409">
              <a:extLst>
                <a:ext uri="{FF2B5EF4-FFF2-40B4-BE49-F238E27FC236}">
                  <a16:creationId xmlns:a16="http://schemas.microsoft.com/office/drawing/2014/main" id="{DE6F6503-164E-4387-B904-F87E3967E5B7}"/>
                </a:ext>
              </a:extLst>
            </p:cNvPr>
            <p:cNvCxnSpPr>
              <a:cxnSpLocks/>
            </p:cNvCxnSpPr>
            <p:nvPr/>
          </p:nvCxnSpPr>
          <p:spPr>
            <a:xfrm>
              <a:off x="2520031" y="2687343"/>
              <a:ext cx="0" cy="259978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Gerader Verbinder 410">
              <a:extLst>
                <a:ext uri="{FF2B5EF4-FFF2-40B4-BE49-F238E27FC236}">
                  <a16:creationId xmlns:a16="http://schemas.microsoft.com/office/drawing/2014/main" id="{99B00E49-EE17-46B0-9D79-FCD6C4BAD0C6}"/>
                </a:ext>
              </a:extLst>
            </p:cNvPr>
            <p:cNvCxnSpPr>
              <a:cxnSpLocks/>
            </p:cNvCxnSpPr>
            <p:nvPr/>
          </p:nvCxnSpPr>
          <p:spPr>
            <a:xfrm>
              <a:off x="2592377" y="2687343"/>
              <a:ext cx="0" cy="259978"/>
            </a:xfrm>
            <a:prstGeom prst="line">
              <a:avLst/>
            </a:prstGeom>
            <a:ln w="19050">
              <a:solidFill>
                <a:srgbClr val="00B0F0"/>
              </a:solidFill>
              <a:headEnd type="diamond" w="sm" len="sm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Gerader Verbinder 411">
              <a:extLst>
                <a:ext uri="{FF2B5EF4-FFF2-40B4-BE49-F238E27FC236}">
                  <a16:creationId xmlns:a16="http://schemas.microsoft.com/office/drawing/2014/main" id="{CECDDE43-1E83-4C0D-BCE2-84E86C7D53D0}"/>
                </a:ext>
              </a:extLst>
            </p:cNvPr>
            <p:cNvCxnSpPr>
              <a:cxnSpLocks/>
            </p:cNvCxnSpPr>
            <p:nvPr/>
          </p:nvCxnSpPr>
          <p:spPr>
            <a:xfrm>
              <a:off x="2664723" y="2687343"/>
              <a:ext cx="0" cy="259978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" name="Gerader Verbinder 412">
              <a:extLst>
                <a:ext uri="{FF2B5EF4-FFF2-40B4-BE49-F238E27FC236}">
                  <a16:creationId xmlns:a16="http://schemas.microsoft.com/office/drawing/2014/main" id="{C4229F15-23F8-41D7-942E-B64836CD3DDB}"/>
                </a:ext>
              </a:extLst>
            </p:cNvPr>
            <p:cNvCxnSpPr>
              <a:cxnSpLocks/>
            </p:cNvCxnSpPr>
            <p:nvPr/>
          </p:nvCxnSpPr>
          <p:spPr>
            <a:xfrm>
              <a:off x="2737069" y="2687343"/>
              <a:ext cx="0" cy="259978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4" name="Gerader Verbinder 413">
              <a:extLst>
                <a:ext uri="{FF2B5EF4-FFF2-40B4-BE49-F238E27FC236}">
                  <a16:creationId xmlns:a16="http://schemas.microsoft.com/office/drawing/2014/main" id="{74C3002F-DA85-4743-97FB-35641732FB59}"/>
                </a:ext>
              </a:extLst>
            </p:cNvPr>
            <p:cNvCxnSpPr>
              <a:cxnSpLocks/>
            </p:cNvCxnSpPr>
            <p:nvPr/>
          </p:nvCxnSpPr>
          <p:spPr>
            <a:xfrm>
              <a:off x="2809415" y="2687343"/>
              <a:ext cx="0" cy="259978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5" name="Gerader Verbinder 414">
              <a:extLst>
                <a:ext uri="{FF2B5EF4-FFF2-40B4-BE49-F238E27FC236}">
                  <a16:creationId xmlns:a16="http://schemas.microsoft.com/office/drawing/2014/main" id="{178954CA-6EE8-4F16-ACEF-D43CEC8CAB0B}"/>
                </a:ext>
              </a:extLst>
            </p:cNvPr>
            <p:cNvCxnSpPr>
              <a:cxnSpLocks/>
            </p:cNvCxnSpPr>
            <p:nvPr/>
          </p:nvCxnSpPr>
          <p:spPr>
            <a:xfrm>
              <a:off x="2881761" y="2687343"/>
              <a:ext cx="0" cy="259978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6" name="Gerader Verbinder 415">
              <a:extLst>
                <a:ext uri="{FF2B5EF4-FFF2-40B4-BE49-F238E27FC236}">
                  <a16:creationId xmlns:a16="http://schemas.microsoft.com/office/drawing/2014/main" id="{5C89CBD4-85DA-4893-BC0E-63C1CB93B8B9}"/>
                </a:ext>
              </a:extLst>
            </p:cNvPr>
            <p:cNvCxnSpPr>
              <a:cxnSpLocks/>
            </p:cNvCxnSpPr>
            <p:nvPr/>
          </p:nvCxnSpPr>
          <p:spPr>
            <a:xfrm>
              <a:off x="2954107" y="2687343"/>
              <a:ext cx="0" cy="259978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7" name="Gerader Verbinder 416">
              <a:extLst>
                <a:ext uri="{FF2B5EF4-FFF2-40B4-BE49-F238E27FC236}">
                  <a16:creationId xmlns:a16="http://schemas.microsoft.com/office/drawing/2014/main" id="{0C883533-2E59-4378-963A-F7105E7851E9}"/>
                </a:ext>
              </a:extLst>
            </p:cNvPr>
            <p:cNvCxnSpPr>
              <a:cxnSpLocks/>
            </p:cNvCxnSpPr>
            <p:nvPr/>
          </p:nvCxnSpPr>
          <p:spPr>
            <a:xfrm>
              <a:off x="3026453" y="2687343"/>
              <a:ext cx="0" cy="259978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8" name="Gerader Verbinder 417">
              <a:extLst>
                <a:ext uri="{FF2B5EF4-FFF2-40B4-BE49-F238E27FC236}">
                  <a16:creationId xmlns:a16="http://schemas.microsoft.com/office/drawing/2014/main" id="{48ADACC3-15FC-4B3D-AE35-E79879ADA3CC}"/>
                </a:ext>
              </a:extLst>
            </p:cNvPr>
            <p:cNvCxnSpPr>
              <a:cxnSpLocks/>
            </p:cNvCxnSpPr>
            <p:nvPr/>
          </p:nvCxnSpPr>
          <p:spPr>
            <a:xfrm>
              <a:off x="3098799" y="2687343"/>
              <a:ext cx="0" cy="259978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Gerader Verbinder 418">
              <a:extLst>
                <a:ext uri="{FF2B5EF4-FFF2-40B4-BE49-F238E27FC236}">
                  <a16:creationId xmlns:a16="http://schemas.microsoft.com/office/drawing/2014/main" id="{9DB5A771-BDD2-4D22-AD57-6B7EC98B4DBE}"/>
                </a:ext>
              </a:extLst>
            </p:cNvPr>
            <p:cNvCxnSpPr>
              <a:cxnSpLocks/>
            </p:cNvCxnSpPr>
            <p:nvPr/>
          </p:nvCxnSpPr>
          <p:spPr>
            <a:xfrm>
              <a:off x="3171145" y="2687343"/>
              <a:ext cx="0" cy="259978"/>
            </a:xfrm>
            <a:prstGeom prst="line">
              <a:avLst/>
            </a:prstGeom>
            <a:ln w="19050">
              <a:solidFill>
                <a:srgbClr val="00B0F0"/>
              </a:solidFill>
              <a:headEnd type="diamond" w="sm" len="sm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430690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05C14A-97E8-44B1-BDC3-748CEB631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CAS </a:t>
            </a:r>
            <a:r>
              <a:rPr lang="de-DE" dirty="0" err="1"/>
              <a:t>polling</a:t>
            </a:r>
            <a:r>
              <a:rPr lang="de-DE" dirty="0"/>
              <a:t> Device 1; </a:t>
            </a:r>
            <a:r>
              <a:rPr lang="de-DE" dirty="0" err="1"/>
              <a:t>function</a:t>
            </a:r>
            <a:r>
              <a:rPr lang="de-DE" dirty="0"/>
              <a:t> 2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3512859-C351-42EC-A21C-D24466CC99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89B5364-32D5-463A-9250-23A8EE531B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422"/>
          <a:stretch/>
        </p:blipFill>
        <p:spPr>
          <a:xfrm>
            <a:off x="0" y="1690688"/>
            <a:ext cx="12192000" cy="5008562"/>
          </a:xfrm>
          <a:prstGeom prst="rect">
            <a:avLst/>
          </a:prstGeom>
        </p:spPr>
      </p:pic>
      <p:sp>
        <p:nvSpPr>
          <p:cNvPr id="257" name="Textfeld 1">
            <a:extLst>
              <a:ext uri="{FF2B5EF4-FFF2-40B4-BE49-F238E27FC236}">
                <a16:creationId xmlns:a16="http://schemas.microsoft.com/office/drawing/2014/main" id="{07D59F1B-2E19-48C0-9D72-68EE6DFDF4B3}"/>
              </a:ext>
            </a:extLst>
          </p:cNvPr>
          <p:cNvSpPr txBox="1"/>
          <p:nvPr/>
        </p:nvSpPr>
        <p:spPr>
          <a:xfrm>
            <a:off x="46341" y="1888366"/>
            <a:ext cx="1455848" cy="523220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400" dirty="0" err="1">
                <a:solidFill>
                  <a:srgbClr val="FFFF00"/>
                </a:solidFill>
              </a:rPr>
              <a:t>Linerate</a:t>
            </a:r>
            <a:r>
              <a:rPr lang="de-DE" sz="1400" dirty="0">
                <a:solidFill>
                  <a:srgbClr val="FFFF00"/>
                </a:solidFill>
              </a:rPr>
              <a:t> </a:t>
            </a:r>
            <a:r>
              <a:rPr lang="de-DE" sz="1400" dirty="0" err="1">
                <a:solidFill>
                  <a:srgbClr val="FFFF00"/>
                </a:solidFill>
              </a:rPr>
              <a:t>estimate</a:t>
            </a:r>
            <a:endParaRPr lang="de-DE" sz="1400" dirty="0">
              <a:solidFill>
                <a:srgbClr val="FFFF00"/>
              </a:solidFill>
            </a:endParaRPr>
          </a:p>
          <a:p>
            <a:r>
              <a:rPr lang="de-DE" sz="1400" dirty="0">
                <a:solidFill>
                  <a:srgbClr val="FFFF00"/>
                </a:solidFill>
              </a:rPr>
              <a:t>~19,1</a:t>
            </a:r>
            <a:r>
              <a:rPr lang="de-DE" sz="1400" baseline="0" dirty="0">
                <a:solidFill>
                  <a:srgbClr val="FFFF00"/>
                </a:solidFill>
              </a:rPr>
              <a:t> </a:t>
            </a:r>
            <a:r>
              <a:rPr lang="de-DE" sz="1400" baseline="0" dirty="0" err="1">
                <a:solidFill>
                  <a:srgbClr val="FFFF00"/>
                </a:solidFill>
              </a:rPr>
              <a:t>kb</a:t>
            </a:r>
            <a:r>
              <a:rPr lang="de-DE" sz="1400" baseline="0" dirty="0">
                <a:solidFill>
                  <a:srgbClr val="FFFF00"/>
                </a:solidFill>
              </a:rPr>
              <a:t>/s</a:t>
            </a:r>
            <a:endParaRPr lang="de-DE" sz="1400" dirty="0">
              <a:solidFill>
                <a:srgbClr val="FFFF00"/>
              </a:solidFill>
            </a:endParaRPr>
          </a:p>
        </p:txBody>
      </p:sp>
      <p:grpSp>
        <p:nvGrpSpPr>
          <p:cNvPr id="258" name="Gruppieren 257">
            <a:extLst>
              <a:ext uri="{FF2B5EF4-FFF2-40B4-BE49-F238E27FC236}">
                <a16:creationId xmlns:a16="http://schemas.microsoft.com/office/drawing/2014/main" id="{64D30B0A-7532-4F7E-AFC3-AE15494F33F7}"/>
              </a:ext>
            </a:extLst>
          </p:cNvPr>
          <p:cNvGrpSpPr/>
          <p:nvPr/>
        </p:nvGrpSpPr>
        <p:grpSpPr>
          <a:xfrm>
            <a:off x="2447685" y="3267579"/>
            <a:ext cx="5788572" cy="465188"/>
            <a:chOff x="2447685" y="2482133"/>
            <a:chExt cx="5788572" cy="465188"/>
          </a:xfrm>
        </p:grpSpPr>
        <p:cxnSp>
          <p:nvCxnSpPr>
            <p:cNvPr id="259" name="Gerader Verbinder 258">
              <a:extLst>
                <a:ext uri="{FF2B5EF4-FFF2-40B4-BE49-F238E27FC236}">
                  <a16:creationId xmlns:a16="http://schemas.microsoft.com/office/drawing/2014/main" id="{61100CFC-2B08-474D-A24B-05FF7641AF13}"/>
                </a:ext>
              </a:extLst>
            </p:cNvPr>
            <p:cNvCxnSpPr>
              <a:cxnSpLocks/>
            </p:cNvCxnSpPr>
            <p:nvPr/>
          </p:nvCxnSpPr>
          <p:spPr>
            <a:xfrm>
              <a:off x="6716099" y="2687343"/>
              <a:ext cx="0" cy="259978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Gerader Verbinder 259">
              <a:extLst>
                <a:ext uri="{FF2B5EF4-FFF2-40B4-BE49-F238E27FC236}">
                  <a16:creationId xmlns:a16="http://schemas.microsoft.com/office/drawing/2014/main" id="{B11BDA84-8C06-46E4-9524-33A5E74E186D}"/>
                </a:ext>
              </a:extLst>
            </p:cNvPr>
            <p:cNvCxnSpPr>
              <a:cxnSpLocks/>
            </p:cNvCxnSpPr>
            <p:nvPr/>
          </p:nvCxnSpPr>
          <p:spPr>
            <a:xfrm>
              <a:off x="6860791" y="2687343"/>
              <a:ext cx="0" cy="259978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Gerader Verbinder 260">
              <a:extLst>
                <a:ext uri="{FF2B5EF4-FFF2-40B4-BE49-F238E27FC236}">
                  <a16:creationId xmlns:a16="http://schemas.microsoft.com/office/drawing/2014/main" id="{4808B114-BA5D-4862-B6C7-AD275C601EE9}"/>
                </a:ext>
              </a:extLst>
            </p:cNvPr>
            <p:cNvCxnSpPr>
              <a:cxnSpLocks/>
            </p:cNvCxnSpPr>
            <p:nvPr/>
          </p:nvCxnSpPr>
          <p:spPr>
            <a:xfrm>
              <a:off x="5413871" y="2687343"/>
              <a:ext cx="0" cy="259978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Gerader Verbinder 261">
              <a:extLst>
                <a:ext uri="{FF2B5EF4-FFF2-40B4-BE49-F238E27FC236}">
                  <a16:creationId xmlns:a16="http://schemas.microsoft.com/office/drawing/2014/main" id="{7D2DF5EE-4030-4396-8457-8610B36131B7}"/>
                </a:ext>
              </a:extLst>
            </p:cNvPr>
            <p:cNvCxnSpPr>
              <a:cxnSpLocks/>
            </p:cNvCxnSpPr>
            <p:nvPr/>
          </p:nvCxnSpPr>
          <p:spPr>
            <a:xfrm>
              <a:off x="5486217" y="2687343"/>
              <a:ext cx="0" cy="259978"/>
            </a:xfrm>
            <a:prstGeom prst="line">
              <a:avLst/>
            </a:prstGeom>
            <a:ln w="19050">
              <a:solidFill>
                <a:srgbClr val="00B0F0"/>
              </a:solidFill>
              <a:headEnd type="diamond" w="sm" len="sm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Gerader Verbinder 262">
              <a:extLst>
                <a:ext uri="{FF2B5EF4-FFF2-40B4-BE49-F238E27FC236}">
                  <a16:creationId xmlns:a16="http://schemas.microsoft.com/office/drawing/2014/main" id="{6E73B0D1-1DEA-444A-9224-ECA3F8DB3664}"/>
                </a:ext>
              </a:extLst>
            </p:cNvPr>
            <p:cNvCxnSpPr>
              <a:cxnSpLocks/>
            </p:cNvCxnSpPr>
            <p:nvPr/>
          </p:nvCxnSpPr>
          <p:spPr>
            <a:xfrm>
              <a:off x="5558563" y="2687343"/>
              <a:ext cx="0" cy="259978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Gerader Verbinder 263">
              <a:extLst>
                <a:ext uri="{FF2B5EF4-FFF2-40B4-BE49-F238E27FC236}">
                  <a16:creationId xmlns:a16="http://schemas.microsoft.com/office/drawing/2014/main" id="{975484CF-7610-4FB1-BF84-05F4B6E11B53}"/>
                </a:ext>
              </a:extLst>
            </p:cNvPr>
            <p:cNvCxnSpPr>
              <a:cxnSpLocks/>
            </p:cNvCxnSpPr>
            <p:nvPr/>
          </p:nvCxnSpPr>
          <p:spPr>
            <a:xfrm>
              <a:off x="5630909" y="2687343"/>
              <a:ext cx="0" cy="259978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Gerader Verbinder 264">
              <a:extLst>
                <a:ext uri="{FF2B5EF4-FFF2-40B4-BE49-F238E27FC236}">
                  <a16:creationId xmlns:a16="http://schemas.microsoft.com/office/drawing/2014/main" id="{2991E27E-67D0-4B13-A370-E64662E79BA1}"/>
                </a:ext>
              </a:extLst>
            </p:cNvPr>
            <p:cNvCxnSpPr>
              <a:cxnSpLocks/>
            </p:cNvCxnSpPr>
            <p:nvPr/>
          </p:nvCxnSpPr>
          <p:spPr>
            <a:xfrm>
              <a:off x="5703255" y="2687343"/>
              <a:ext cx="0" cy="259978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Gerader Verbinder 265">
              <a:extLst>
                <a:ext uri="{FF2B5EF4-FFF2-40B4-BE49-F238E27FC236}">
                  <a16:creationId xmlns:a16="http://schemas.microsoft.com/office/drawing/2014/main" id="{40BB3904-3F8A-4523-8AED-CA648039537C}"/>
                </a:ext>
              </a:extLst>
            </p:cNvPr>
            <p:cNvCxnSpPr>
              <a:cxnSpLocks/>
            </p:cNvCxnSpPr>
            <p:nvPr/>
          </p:nvCxnSpPr>
          <p:spPr>
            <a:xfrm>
              <a:off x="5775601" y="2687343"/>
              <a:ext cx="0" cy="259978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Gerader Verbinder 266">
              <a:extLst>
                <a:ext uri="{FF2B5EF4-FFF2-40B4-BE49-F238E27FC236}">
                  <a16:creationId xmlns:a16="http://schemas.microsoft.com/office/drawing/2014/main" id="{FD08FCF5-32F4-4EDE-9883-4B4F2A36EBF2}"/>
                </a:ext>
              </a:extLst>
            </p:cNvPr>
            <p:cNvCxnSpPr>
              <a:cxnSpLocks/>
            </p:cNvCxnSpPr>
            <p:nvPr/>
          </p:nvCxnSpPr>
          <p:spPr>
            <a:xfrm>
              <a:off x="5847947" y="2687343"/>
              <a:ext cx="0" cy="259978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Gerader Verbinder 267">
              <a:extLst>
                <a:ext uri="{FF2B5EF4-FFF2-40B4-BE49-F238E27FC236}">
                  <a16:creationId xmlns:a16="http://schemas.microsoft.com/office/drawing/2014/main" id="{9091A314-05A7-470A-9CDC-3BC65BBA59C6}"/>
                </a:ext>
              </a:extLst>
            </p:cNvPr>
            <p:cNvCxnSpPr>
              <a:cxnSpLocks/>
            </p:cNvCxnSpPr>
            <p:nvPr/>
          </p:nvCxnSpPr>
          <p:spPr>
            <a:xfrm>
              <a:off x="5920293" y="2687343"/>
              <a:ext cx="0" cy="259978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Gerader Verbinder 268">
              <a:extLst>
                <a:ext uri="{FF2B5EF4-FFF2-40B4-BE49-F238E27FC236}">
                  <a16:creationId xmlns:a16="http://schemas.microsoft.com/office/drawing/2014/main" id="{3CD9894B-FFD8-4437-9AFC-93E24E178A3A}"/>
                </a:ext>
              </a:extLst>
            </p:cNvPr>
            <p:cNvCxnSpPr>
              <a:cxnSpLocks/>
            </p:cNvCxnSpPr>
            <p:nvPr/>
          </p:nvCxnSpPr>
          <p:spPr>
            <a:xfrm>
              <a:off x="5992639" y="2687343"/>
              <a:ext cx="0" cy="259978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Gerader Verbinder 269">
              <a:extLst>
                <a:ext uri="{FF2B5EF4-FFF2-40B4-BE49-F238E27FC236}">
                  <a16:creationId xmlns:a16="http://schemas.microsoft.com/office/drawing/2014/main" id="{B414A28E-C61B-4940-8D85-59552631DF0B}"/>
                </a:ext>
              </a:extLst>
            </p:cNvPr>
            <p:cNvCxnSpPr>
              <a:cxnSpLocks/>
            </p:cNvCxnSpPr>
            <p:nvPr/>
          </p:nvCxnSpPr>
          <p:spPr>
            <a:xfrm>
              <a:off x="6064985" y="2687343"/>
              <a:ext cx="0" cy="259978"/>
            </a:xfrm>
            <a:prstGeom prst="line">
              <a:avLst/>
            </a:prstGeom>
            <a:ln w="19050">
              <a:solidFill>
                <a:srgbClr val="00B0F0"/>
              </a:solidFill>
              <a:headEnd type="diamond" w="sm" len="sm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Gerader Verbinder 270">
              <a:extLst>
                <a:ext uri="{FF2B5EF4-FFF2-40B4-BE49-F238E27FC236}">
                  <a16:creationId xmlns:a16="http://schemas.microsoft.com/office/drawing/2014/main" id="{74488476-AA01-4130-B8F9-7506E77D308C}"/>
                </a:ext>
              </a:extLst>
            </p:cNvPr>
            <p:cNvCxnSpPr>
              <a:cxnSpLocks/>
            </p:cNvCxnSpPr>
            <p:nvPr/>
          </p:nvCxnSpPr>
          <p:spPr>
            <a:xfrm>
              <a:off x="6137331" y="2687343"/>
              <a:ext cx="0" cy="259978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Gerader Verbinder 271">
              <a:extLst>
                <a:ext uri="{FF2B5EF4-FFF2-40B4-BE49-F238E27FC236}">
                  <a16:creationId xmlns:a16="http://schemas.microsoft.com/office/drawing/2014/main" id="{C03369CE-2918-46C1-879D-29FD90685756}"/>
                </a:ext>
              </a:extLst>
            </p:cNvPr>
            <p:cNvCxnSpPr>
              <a:cxnSpLocks/>
            </p:cNvCxnSpPr>
            <p:nvPr/>
          </p:nvCxnSpPr>
          <p:spPr>
            <a:xfrm>
              <a:off x="6209677" y="2687343"/>
              <a:ext cx="0" cy="259978"/>
            </a:xfrm>
            <a:prstGeom prst="line">
              <a:avLst/>
            </a:prstGeom>
            <a:ln w="19050">
              <a:solidFill>
                <a:srgbClr val="00B0F0"/>
              </a:solidFill>
              <a:headEnd type="diamond" w="sm" len="sm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Gerader Verbinder 272">
              <a:extLst>
                <a:ext uri="{FF2B5EF4-FFF2-40B4-BE49-F238E27FC236}">
                  <a16:creationId xmlns:a16="http://schemas.microsoft.com/office/drawing/2014/main" id="{16A02CE7-8338-417D-837B-C11355906B84}"/>
                </a:ext>
              </a:extLst>
            </p:cNvPr>
            <p:cNvCxnSpPr>
              <a:cxnSpLocks/>
            </p:cNvCxnSpPr>
            <p:nvPr/>
          </p:nvCxnSpPr>
          <p:spPr>
            <a:xfrm>
              <a:off x="6282023" y="2687343"/>
              <a:ext cx="0" cy="259978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Gerader Verbinder 273">
              <a:extLst>
                <a:ext uri="{FF2B5EF4-FFF2-40B4-BE49-F238E27FC236}">
                  <a16:creationId xmlns:a16="http://schemas.microsoft.com/office/drawing/2014/main" id="{745636B5-441F-4684-AA1E-F48EF6243AC8}"/>
                </a:ext>
              </a:extLst>
            </p:cNvPr>
            <p:cNvCxnSpPr>
              <a:cxnSpLocks/>
            </p:cNvCxnSpPr>
            <p:nvPr/>
          </p:nvCxnSpPr>
          <p:spPr>
            <a:xfrm>
              <a:off x="6354369" y="2687343"/>
              <a:ext cx="0" cy="259978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Gerader Verbinder 274">
              <a:extLst>
                <a:ext uri="{FF2B5EF4-FFF2-40B4-BE49-F238E27FC236}">
                  <a16:creationId xmlns:a16="http://schemas.microsoft.com/office/drawing/2014/main" id="{171CCA3F-E91B-4043-B218-F85671272FC1}"/>
                </a:ext>
              </a:extLst>
            </p:cNvPr>
            <p:cNvCxnSpPr>
              <a:cxnSpLocks/>
            </p:cNvCxnSpPr>
            <p:nvPr/>
          </p:nvCxnSpPr>
          <p:spPr>
            <a:xfrm>
              <a:off x="6426715" y="2687343"/>
              <a:ext cx="0" cy="259978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Gerader Verbinder 275">
              <a:extLst>
                <a:ext uri="{FF2B5EF4-FFF2-40B4-BE49-F238E27FC236}">
                  <a16:creationId xmlns:a16="http://schemas.microsoft.com/office/drawing/2014/main" id="{46B29530-7737-415B-BDEE-146FF0FA6C7A}"/>
                </a:ext>
              </a:extLst>
            </p:cNvPr>
            <p:cNvCxnSpPr>
              <a:cxnSpLocks/>
            </p:cNvCxnSpPr>
            <p:nvPr/>
          </p:nvCxnSpPr>
          <p:spPr>
            <a:xfrm>
              <a:off x="6499061" y="2687343"/>
              <a:ext cx="0" cy="259978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Gerader Verbinder 276">
              <a:extLst>
                <a:ext uri="{FF2B5EF4-FFF2-40B4-BE49-F238E27FC236}">
                  <a16:creationId xmlns:a16="http://schemas.microsoft.com/office/drawing/2014/main" id="{E66DE066-0054-41A0-84D7-8510AC984F88}"/>
                </a:ext>
              </a:extLst>
            </p:cNvPr>
            <p:cNvCxnSpPr>
              <a:cxnSpLocks/>
            </p:cNvCxnSpPr>
            <p:nvPr/>
          </p:nvCxnSpPr>
          <p:spPr>
            <a:xfrm>
              <a:off x="6571407" y="2687343"/>
              <a:ext cx="0" cy="259978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Gerader Verbinder 277">
              <a:extLst>
                <a:ext uri="{FF2B5EF4-FFF2-40B4-BE49-F238E27FC236}">
                  <a16:creationId xmlns:a16="http://schemas.microsoft.com/office/drawing/2014/main" id="{F1581B15-6E38-4962-80DF-5A740FD51D4F}"/>
                </a:ext>
              </a:extLst>
            </p:cNvPr>
            <p:cNvCxnSpPr>
              <a:cxnSpLocks/>
            </p:cNvCxnSpPr>
            <p:nvPr/>
          </p:nvCxnSpPr>
          <p:spPr>
            <a:xfrm>
              <a:off x="6643753" y="2687343"/>
              <a:ext cx="0" cy="259978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Gerader Verbinder 278">
              <a:extLst>
                <a:ext uri="{FF2B5EF4-FFF2-40B4-BE49-F238E27FC236}">
                  <a16:creationId xmlns:a16="http://schemas.microsoft.com/office/drawing/2014/main" id="{D2E9A69F-58BB-4D11-8A2A-8358B535B3E6}"/>
                </a:ext>
              </a:extLst>
            </p:cNvPr>
            <p:cNvCxnSpPr>
              <a:cxnSpLocks/>
            </p:cNvCxnSpPr>
            <p:nvPr/>
          </p:nvCxnSpPr>
          <p:spPr>
            <a:xfrm>
              <a:off x="6788445" y="2687343"/>
              <a:ext cx="0" cy="259978"/>
            </a:xfrm>
            <a:prstGeom prst="line">
              <a:avLst/>
            </a:prstGeom>
            <a:ln w="19050">
              <a:solidFill>
                <a:srgbClr val="00B0F0"/>
              </a:solidFill>
              <a:headEnd type="diamond" w="sm" len="sm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Gerader Verbinder 279">
              <a:extLst>
                <a:ext uri="{FF2B5EF4-FFF2-40B4-BE49-F238E27FC236}">
                  <a16:creationId xmlns:a16="http://schemas.microsoft.com/office/drawing/2014/main" id="{9732EF89-4192-4082-A40A-92D6E03CF3A0}"/>
                </a:ext>
              </a:extLst>
            </p:cNvPr>
            <p:cNvCxnSpPr>
              <a:cxnSpLocks/>
            </p:cNvCxnSpPr>
            <p:nvPr/>
          </p:nvCxnSpPr>
          <p:spPr>
            <a:xfrm>
              <a:off x="4039297" y="2687343"/>
              <a:ext cx="0" cy="259978"/>
            </a:xfrm>
            <a:prstGeom prst="line">
              <a:avLst/>
            </a:prstGeom>
            <a:ln w="19050">
              <a:solidFill>
                <a:srgbClr val="00B0F0"/>
              </a:solidFill>
              <a:headEnd type="diamond" w="sm" len="sm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Gerader Verbinder 280">
              <a:extLst>
                <a:ext uri="{FF2B5EF4-FFF2-40B4-BE49-F238E27FC236}">
                  <a16:creationId xmlns:a16="http://schemas.microsoft.com/office/drawing/2014/main" id="{D99FF79D-6C01-4A7F-839A-4A1B00AB7C54}"/>
                </a:ext>
              </a:extLst>
            </p:cNvPr>
            <p:cNvCxnSpPr>
              <a:cxnSpLocks/>
            </p:cNvCxnSpPr>
            <p:nvPr/>
          </p:nvCxnSpPr>
          <p:spPr>
            <a:xfrm>
              <a:off x="4111643" y="2687343"/>
              <a:ext cx="0" cy="259978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Gerader Verbinder 281">
              <a:extLst>
                <a:ext uri="{FF2B5EF4-FFF2-40B4-BE49-F238E27FC236}">
                  <a16:creationId xmlns:a16="http://schemas.microsoft.com/office/drawing/2014/main" id="{907F212B-40FA-4F0E-89A9-3583B62D8DE9}"/>
                </a:ext>
              </a:extLst>
            </p:cNvPr>
            <p:cNvCxnSpPr>
              <a:cxnSpLocks/>
            </p:cNvCxnSpPr>
            <p:nvPr/>
          </p:nvCxnSpPr>
          <p:spPr>
            <a:xfrm>
              <a:off x="4183989" y="2687343"/>
              <a:ext cx="0" cy="259978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Gerader Verbinder 282">
              <a:extLst>
                <a:ext uri="{FF2B5EF4-FFF2-40B4-BE49-F238E27FC236}">
                  <a16:creationId xmlns:a16="http://schemas.microsoft.com/office/drawing/2014/main" id="{0E21B888-2421-4B67-AD0D-4495D8CDEDBD}"/>
                </a:ext>
              </a:extLst>
            </p:cNvPr>
            <p:cNvCxnSpPr>
              <a:cxnSpLocks/>
            </p:cNvCxnSpPr>
            <p:nvPr/>
          </p:nvCxnSpPr>
          <p:spPr>
            <a:xfrm>
              <a:off x="4256335" y="2687343"/>
              <a:ext cx="0" cy="259978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Gerader Verbinder 283">
              <a:extLst>
                <a:ext uri="{FF2B5EF4-FFF2-40B4-BE49-F238E27FC236}">
                  <a16:creationId xmlns:a16="http://schemas.microsoft.com/office/drawing/2014/main" id="{6182FCC6-D342-45D6-9133-3BB4153DA472}"/>
                </a:ext>
              </a:extLst>
            </p:cNvPr>
            <p:cNvCxnSpPr>
              <a:cxnSpLocks/>
            </p:cNvCxnSpPr>
            <p:nvPr/>
          </p:nvCxnSpPr>
          <p:spPr>
            <a:xfrm>
              <a:off x="4328681" y="2687343"/>
              <a:ext cx="0" cy="259978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Gerader Verbinder 284">
              <a:extLst>
                <a:ext uri="{FF2B5EF4-FFF2-40B4-BE49-F238E27FC236}">
                  <a16:creationId xmlns:a16="http://schemas.microsoft.com/office/drawing/2014/main" id="{1124BDF7-A937-4E91-BEAC-01A65CE85701}"/>
                </a:ext>
              </a:extLst>
            </p:cNvPr>
            <p:cNvCxnSpPr>
              <a:cxnSpLocks/>
            </p:cNvCxnSpPr>
            <p:nvPr/>
          </p:nvCxnSpPr>
          <p:spPr>
            <a:xfrm>
              <a:off x="4401027" y="2687343"/>
              <a:ext cx="0" cy="259978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Gerader Verbinder 285">
              <a:extLst>
                <a:ext uri="{FF2B5EF4-FFF2-40B4-BE49-F238E27FC236}">
                  <a16:creationId xmlns:a16="http://schemas.microsoft.com/office/drawing/2014/main" id="{BB7D70A0-ED20-4EB7-99E4-54903BFD2762}"/>
                </a:ext>
              </a:extLst>
            </p:cNvPr>
            <p:cNvCxnSpPr>
              <a:cxnSpLocks/>
            </p:cNvCxnSpPr>
            <p:nvPr/>
          </p:nvCxnSpPr>
          <p:spPr>
            <a:xfrm>
              <a:off x="4473373" y="2687343"/>
              <a:ext cx="0" cy="259978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Gerader Verbinder 286">
              <a:extLst>
                <a:ext uri="{FF2B5EF4-FFF2-40B4-BE49-F238E27FC236}">
                  <a16:creationId xmlns:a16="http://schemas.microsoft.com/office/drawing/2014/main" id="{1FE41BF4-FDF7-4B99-A144-D9CEF686243B}"/>
                </a:ext>
              </a:extLst>
            </p:cNvPr>
            <p:cNvCxnSpPr>
              <a:cxnSpLocks/>
            </p:cNvCxnSpPr>
            <p:nvPr/>
          </p:nvCxnSpPr>
          <p:spPr>
            <a:xfrm>
              <a:off x="4545719" y="2687343"/>
              <a:ext cx="0" cy="259978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Gerader Verbinder 287">
              <a:extLst>
                <a:ext uri="{FF2B5EF4-FFF2-40B4-BE49-F238E27FC236}">
                  <a16:creationId xmlns:a16="http://schemas.microsoft.com/office/drawing/2014/main" id="{3DA90EF2-C296-4BD9-B174-B555D8FAEBDE}"/>
                </a:ext>
              </a:extLst>
            </p:cNvPr>
            <p:cNvCxnSpPr>
              <a:cxnSpLocks/>
            </p:cNvCxnSpPr>
            <p:nvPr/>
          </p:nvCxnSpPr>
          <p:spPr>
            <a:xfrm>
              <a:off x="4618065" y="2687343"/>
              <a:ext cx="0" cy="259978"/>
            </a:xfrm>
            <a:prstGeom prst="line">
              <a:avLst/>
            </a:prstGeom>
            <a:ln w="19050">
              <a:solidFill>
                <a:srgbClr val="00B0F0"/>
              </a:solidFill>
              <a:headEnd type="diamond" w="sm" len="sm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Gerader Verbinder 288">
              <a:extLst>
                <a:ext uri="{FF2B5EF4-FFF2-40B4-BE49-F238E27FC236}">
                  <a16:creationId xmlns:a16="http://schemas.microsoft.com/office/drawing/2014/main" id="{77DD3A4F-72D7-4EC7-AC2A-C792D19CBC4E}"/>
                </a:ext>
              </a:extLst>
            </p:cNvPr>
            <p:cNvCxnSpPr>
              <a:cxnSpLocks/>
            </p:cNvCxnSpPr>
            <p:nvPr/>
          </p:nvCxnSpPr>
          <p:spPr>
            <a:xfrm>
              <a:off x="4690411" y="2687343"/>
              <a:ext cx="0" cy="259978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Gerader Verbinder 289">
              <a:extLst>
                <a:ext uri="{FF2B5EF4-FFF2-40B4-BE49-F238E27FC236}">
                  <a16:creationId xmlns:a16="http://schemas.microsoft.com/office/drawing/2014/main" id="{22D4535B-46DE-40B4-B0CE-2782CD406579}"/>
                </a:ext>
              </a:extLst>
            </p:cNvPr>
            <p:cNvCxnSpPr>
              <a:cxnSpLocks/>
            </p:cNvCxnSpPr>
            <p:nvPr/>
          </p:nvCxnSpPr>
          <p:spPr>
            <a:xfrm>
              <a:off x="4762757" y="2687343"/>
              <a:ext cx="0" cy="259978"/>
            </a:xfrm>
            <a:prstGeom prst="line">
              <a:avLst/>
            </a:prstGeom>
            <a:ln w="19050">
              <a:solidFill>
                <a:srgbClr val="00B0F0"/>
              </a:solidFill>
              <a:headEnd type="diamond" w="sm" len="sm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Gerader Verbinder 290">
              <a:extLst>
                <a:ext uri="{FF2B5EF4-FFF2-40B4-BE49-F238E27FC236}">
                  <a16:creationId xmlns:a16="http://schemas.microsoft.com/office/drawing/2014/main" id="{7F524076-30D3-4A5D-A3DA-778C4B0C58BE}"/>
                </a:ext>
              </a:extLst>
            </p:cNvPr>
            <p:cNvCxnSpPr>
              <a:cxnSpLocks/>
            </p:cNvCxnSpPr>
            <p:nvPr/>
          </p:nvCxnSpPr>
          <p:spPr>
            <a:xfrm>
              <a:off x="4835103" y="2687343"/>
              <a:ext cx="0" cy="259978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Gerader Verbinder 291">
              <a:extLst>
                <a:ext uri="{FF2B5EF4-FFF2-40B4-BE49-F238E27FC236}">
                  <a16:creationId xmlns:a16="http://schemas.microsoft.com/office/drawing/2014/main" id="{685BD853-7989-495C-AB29-88FD976521C8}"/>
                </a:ext>
              </a:extLst>
            </p:cNvPr>
            <p:cNvCxnSpPr>
              <a:cxnSpLocks/>
            </p:cNvCxnSpPr>
            <p:nvPr/>
          </p:nvCxnSpPr>
          <p:spPr>
            <a:xfrm>
              <a:off x="4907449" y="2687343"/>
              <a:ext cx="0" cy="259978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Gerader Verbinder 292">
              <a:extLst>
                <a:ext uri="{FF2B5EF4-FFF2-40B4-BE49-F238E27FC236}">
                  <a16:creationId xmlns:a16="http://schemas.microsoft.com/office/drawing/2014/main" id="{9A3E5D14-3B08-4B54-AA2A-3B05D016F918}"/>
                </a:ext>
              </a:extLst>
            </p:cNvPr>
            <p:cNvCxnSpPr>
              <a:cxnSpLocks/>
            </p:cNvCxnSpPr>
            <p:nvPr/>
          </p:nvCxnSpPr>
          <p:spPr>
            <a:xfrm>
              <a:off x="4979795" y="2687343"/>
              <a:ext cx="0" cy="259978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Gerader Verbinder 293">
              <a:extLst>
                <a:ext uri="{FF2B5EF4-FFF2-40B4-BE49-F238E27FC236}">
                  <a16:creationId xmlns:a16="http://schemas.microsoft.com/office/drawing/2014/main" id="{60BD31F6-D760-464C-9E19-74E1948EEA4D}"/>
                </a:ext>
              </a:extLst>
            </p:cNvPr>
            <p:cNvCxnSpPr>
              <a:cxnSpLocks/>
            </p:cNvCxnSpPr>
            <p:nvPr/>
          </p:nvCxnSpPr>
          <p:spPr>
            <a:xfrm>
              <a:off x="5052141" y="2687343"/>
              <a:ext cx="0" cy="259978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Gerader Verbinder 294">
              <a:extLst>
                <a:ext uri="{FF2B5EF4-FFF2-40B4-BE49-F238E27FC236}">
                  <a16:creationId xmlns:a16="http://schemas.microsoft.com/office/drawing/2014/main" id="{72B523FB-0424-4878-BE93-80BA23BEF6E1}"/>
                </a:ext>
              </a:extLst>
            </p:cNvPr>
            <p:cNvCxnSpPr>
              <a:cxnSpLocks/>
            </p:cNvCxnSpPr>
            <p:nvPr/>
          </p:nvCxnSpPr>
          <p:spPr>
            <a:xfrm>
              <a:off x="5124487" y="2687343"/>
              <a:ext cx="0" cy="259978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Gerader Verbinder 295">
              <a:extLst>
                <a:ext uri="{FF2B5EF4-FFF2-40B4-BE49-F238E27FC236}">
                  <a16:creationId xmlns:a16="http://schemas.microsoft.com/office/drawing/2014/main" id="{5DACEC38-C6CE-4E0F-B029-7D0E790730B6}"/>
                </a:ext>
              </a:extLst>
            </p:cNvPr>
            <p:cNvCxnSpPr>
              <a:cxnSpLocks/>
            </p:cNvCxnSpPr>
            <p:nvPr/>
          </p:nvCxnSpPr>
          <p:spPr>
            <a:xfrm>
              <a:off x="5196833" y="2687343"/>
              <a:ext cx="0" cy="259978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Gerader Verbinder 296">
              <a:extLst>
                <a:ext uri="{FF2B5EF4-FFF2-40B4-BE49-F238E27FC236}">
                  <a16:creationId xmlns:a16="http://schemas.microsoft.com/office/drawing/2014/main" id="{7FB67420-8B80-4C07-AD2E-DFEC5BC1926E}"/>
                </a:ext>
              </a:extLst>
            </p:cNvPr>
            <p:cNvCxnSpPr>
              <a:cxnSpLocks/>
            </p:cNvCxnSpPr>
            <p:nvPr/>
          </p:nvCxnSpPr>
          <p:spPr>
            <a:xfrm>
              <a:off x="5269179" y="2687343"/>
              <a:ext cx="0" cy="259978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Gerader Verbinder 297">
              <a:extLst>
                <a:ext uri="{FF2B5EF4-FFF2-40B4-BE49-F238E27FC236}">
                  <a16:creationId xmlns:a16="http://schemas.microsoft.com/office/drawing/2014/main" id="{FFC1DAF4-124B-49D0-8749-8B0AD2E62281}"/>
                </a:ext>
              </a:extLst>
            </p:cNvPr>
            <p:cNvCxnSpPr>
              <a:cxnSpLocks/>
            </p:cNvCxnSpPr>
            <p:nvPr/>
          </p:nvCxnSpPr>
          <p:spPr>
            <a:xfrm>
              <a:off x="5341525" y="2687343"/>
              <a:ext cx="0" cy="259978"/>
            </a:xfrm>
            <a:prstGeom prst="line">
              <a:avLst/>
            </a:prstGeom>
            <a:ln w="19050">
              <a:solidFill>
                <a:srgbClr val="00B0F0"/>
              </a:solidFill>
              <a:headEnd type="diamond" w="sm" len="sm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Gerader Verbinder 298">
              <a:extLst>
                <a:ext uri="{FF2B5EF4-FFF2-40B4-BE49-F238E27FC236}">
                  <a16:creationId xmlns:a16="http://schemas.microsoft.com/office/drawing/2014/main" id="{4A496250-05F7-4711-AD94-314A569F0B30}"/>
                </a:ext>
              </a:extLst>
            </p:cNvPr>
            <p:cNvCxnSpPr>
              <a:cxnSpLocks/>
            </p:cNvCxnSpPr>
            <p:nvPr/>
          </p:nvCxnSpPr>
          <p:spPr>
            <a:xfrm>
              <a:off x="3243491" y="2687343"/>
              <a:ext cx="0" cy="259978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Gerader Verbinder 299">
              <a:extLst>
                <a:ext uri="{FF2B5EF4-FFF2-40B4-BE49-F238E27FC236}">
                  <a16:creationId xmlns:a16="http://schemas.microsoft.com/office/drawing/2014/main" id="{6F84CDCA-E37B-45A2-8E7B-416D3DECA3B2}"/>
                </a:ext>
              </a:extLst>
            </p:cNvPr>
            <p:cNvCxnSpPr>
              <a:cxnSpLocks/>
            </p:cNvCxnSpPr>
            <p:nvPr/>
          </p:nvCxnSpPr>
          <p:spPr>
            <a:xfrm>
              <a:off x="3315837" y="2687343"/>
              <a:ext cx="0" cy="259978"/>
            </a:xfrm>
            <a:prstGeom prst="line">
              <a:avLst/>
            </a:prstGeom>
            <a:ln w="19050">
              <a:solidFill>
                <a:srgbClr val="00B0F0"/>
              </a:solidFill>
              <a:headEnd type="diamond" w="sm" len="sm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Gerader Verbinder 300">
              <a:extLst>
                <a:ext uri="{FF2B5EF4-FFF2-40B4-BE49-F238E27FC236}">
                  <a16:creationId xmlns:a16="http://schemas.microsoft.com/office/drawing/2014/main" id="{4ED6A198-E944-4321-915F-143524F30E7D}"/>
                </a:ext>
              </a:extLst>
            </p:cNvPr>
            <p:cNvCxnSpPr>
              <a:cxnSpLocks/>
            </p:cNvCxnSpPr>
            <p:nvPr/>
          </p:nvCxnSpPr>
          <p:spPr>
            <a:xfrm>
              <a:off x="3388183" y="2687343"/>
              <a:ext cx="0" cy="259978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Gerader Verbinder 301">
              <a:extLst>
                <a:ext uri="{FF2B5EF4-FFF2-40B4-BE49-F238E27FC236}">
                  <a16:creationId xmlns:a16="http://schemas.microsoft.com/office/drawing/2014/main" id="{23F05A49-C69D-4320-BB0C-4B90781A7439}"/>
                </a:ext>
              </a:extLst>
            </p:cNvPr>
            <p:cNvCxnSpPr>
              <a:cxnSpLocks/>
            </p:cNvCxnSpPr>
            <p:nvPr/>
          </p:nvCxnSpPr>
          <p:spPr>
            <a:xfrm>
              <a:off x="3460529" y="2687343"/>
              <a:ext cx="0" cy="259978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Gerader Verbinder 302">
              <a:extLst>
                <a:ext uri="{FF2B5EF4-FFF2-40B4-BE49-F238E27FC236}">
                  <a16:creationId xmlns:a16="http://schemas.microsoft.com/office/drawing/2014/main" id="{7427F253-3E66-496A-8C77-1CD901D25B76}"/>
                </a:ext>
              </a:extLst>
            </p:cNvPr>
            <p:cNvCxnSpPr>
              <a:cxnSpLocks/>
            </p:cNvCxnSpPr>
            <p:nvPr/>
          </p:nvCxnSpPr>
          <p:spPr>
            <a:xfrm>
              <a:off x="3532875" y="2687343"/>
              <a:ext cx="0" cy="259978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Gerader Verbinder 303">
              <a:extLst>
                <a:ext uri="{FF2B5EF4-FFF2-40B4-BE49-F238E27FC236}">
                  <a16:creationId xmlns:a16="http://schemas.microsoft.com/office/drawing/2014/main" id="{469C8A4E-AB63-4631-9AFD-A4A1D76664D4}"/>
                </a:ext>
              </a:extLst>
            </p:cNvPr>
            <p:cNvCxnSpPr>
              <a:cxnSpLocks/>
            </p:cNvCxnSpPr>
            <p:nvPr/>
          </p:nvCxnSpPr>
          <p:spPr>
            <a:xfrm>
              <a:off x="3605221" y="2687343"/>
              <a:ext cx="0" cy="259978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Gerader Verbinder 304">
              <a:extLst>
                <a:ext uri="{FF2B5EF4-FFF2-40B4-BE49-F238E27FC236}">
                  <a16:creationId xmlns:a16="http://schemas.microsoft.com/office/drawing/2014/main" id="{EE6B19AA-ADCA-48F9-BB17-F4CFEFF022A6}"/>
                </a:ext>
              </a:extLst>
            </p:cNvPr>
            <p:cNvCxnSpPr>
              <a:cxnSpLocks/>
            </p:cNvCxnSpPr>
            <p:nvPr/>
          </p:nvCxnSpPr>
          <p:spPr>
            <a:xfrm>
              <a:off x="3677567" y="2687343"/>
              <a:ext cx="0" cy="259978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Gerader Verbinder 305">
              <a:extLst>
                <a:ext uri="{FF2B5EF4-FFF2-40B4-BE49-F238E27FC236}">
                  <a16:creationId xmlns:a16="http://schemas.microsoft.com/office/drawing/2014/main" id="{01220DCD-D1FA-47C9-936A-8F108B6E96B3}"/>
                </a:ext>
              </a:extLst>
            </p:cNvPr>
            <p:cNvCxnSpPr>
              <a:cxnSpLocks/>
            </p:cNvCxnSpPr>
            <p:nvPr/>
          </p:nvCxnSpPr>
          <p:spPr>
            <a:xfrm>
              <a:off x="3749913" y="2687343"/>
              <a:ext cx="0" cy="259978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Gerader Verbinder 306">
              <a:extLst>
                <a:ext uri="{FF2B5EF4-FFF2-40B4-BE49-F238E27FC236}">
                  <a16:creationId xmlns:a16="http://schemas.microsoft.com/office/drawing/2014/main" id="{7B26E5A6-12D8-48FD-9058-849E9081AFB3}"/>
                </a:ext>
              </a:extLst>
            </p:cNvPr>
            <p:cNvCxnSpPr>
              <a:cxnSpLocks/>
            </p:cNvCxnSpPr>
            <p:nvPr/>
          </p:nvCxnSpPr>
          <p:spPr>
            <a:xfrm>
              <a:off x="3822259" y="2687343"/>
              <a:ext cx="0" cy="259978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Gerader Verbinder 307">
              <a:extLst>
                <a:ext uri="{FF2B5EF4-FFF2-40B4-BE49-F238E27FC236}">
                  <a16:creationId xmlns:a16="http://schemas.microsoft.com/office/drawing/2014/main" id="{C7907A66-BDCE-43F1-B2BE-FF2085D8FDAD}"/>
                </a:ext>
              </a:extLst>
            </p:cNvPr>
            <p:cNvCxnSpPr>
              <a:cxnSpLocks/>
            </p:cNvCxnSpPr>
            <p:nvPr/>
          </p:nvCxnSpPr>
          <p:spPr>
            <a:xfrm>
              <a:off x="3894605" y="2687343"/>
              <a:ext cx="0" cy="259978"/>
            </a:xfrm>
            <a:prstGeom prst="line">
              <a:avLst/>
            </a:prstGeom>
            <a:ln w="19050">
              <a:solidFill>
                <a:srgbClr val="00B0F0"/>
              </a:solidFill>
              <a:headEnd type="diamond" w="sm" len="sm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Gerader Verbinder 308">
              <a:extLst>
                <a:ext uri="{FF2B5EF4-FFF2-40B4-BE49-F238E27FC236}">
                  <a16:creationId xmlns:a16="http://schemas.microsoft.com/office/drawing/2014/main" id="{17BCDD47-8B24-439A-9B61-22EC046B1669}"/>
                </a:ext>
              </a:extLst>
            </p:cNvPr>
            <p:cNvCxnSpPr>
              <a:cxnSpLocks/>
            </p:cNvCxnSpPr>
            <p:nvPr/>
          </p:nvCxnSpPr>
          <p:spPr>
            <a:xfrm>
              <a:off x="3966951" y="2687343"/>
              <a:ext cx="0" cy="259978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0" name="Textfeld 309">
              <a:extLst>
                <a:ext uri="{FF2B5EF4-FFF2-40B4-BE49-F238E27FC236}">
                  <a16:creationId xmlns:a16="http://schemas.microsoft.com/office/drawing/2014/main" id="{22071554-2EE1-44AD-B4F5-0886E9E78E9B}"/>
                </a:ext>
              </a:extLst>
            </p:cNvPr>
            <p:cNvSpPr txBox="1"/>
            <p:nvPr/>
          </p:nvSpPr>
          <p:spPr>
            <a:xfrm>
              <a:off x="2556204" y="2482133"/>
              <a:ext cx="9404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b="1" dirty="0" err="1">
                  <a:solidFill>
                    <a:schemeClr val="accent4"/>
                  </a:solidFill>
                </a:rPr>
                <a:t>address</a:t>
              </a:r>
              <a:endParaRPr lang="de-DE" sz="1200" b="1" dirty="0">
                <a:solidFill>
                  <a:schemeClr val="accent4"/>
                </a:solidFill>
              </a:endParaRPr>
            </a:p>
          </p:txBody>
        </p:sp>
        <p:sp>
          <p:nvSpPr>
            <p:cNvPr id="311" name="Textfeld 310">
              <a:extLst>
                <a:ext uri="{FF2B5EF4-FFF2-40B4-BE49-F238E27FC236}">
                  <a16:creationId xmlns:a16="http://schemas.microsoft.com/office/drawing/2014/main" id="{FD9E2351-912E-413A-A597-84E76F701A61}"/>
                </a:ext>
              </a:extLst>
            </p:cNvPr>
            <p:cNvSpPr txBox="1"/>
            <p:nvPr/>
          </p:nvSpPr>
          <p:spPr>
            <a:xfrm>
              <a:off x="3248021" y="2482133"/>
              <a:ext cx="9404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b="1" dirty="0" err="1">
                  <a:solidFill>
                    <a:schemeClr val="accent4"/>
                  </a:solidFill>
                </a:rPr>
                <a:t>function</a:t>
              </a:r>
              <a:endParaRPr lang="de-DE" sz="1200" b="1" dirty="0">
                <a:solidFill>
                  <a:schemeClr val="accent4"/>
                </a:solidFill>
              </a:endParaRPr>
            </a:p>
          </p:txBody>
        </p:sp>
        <p:cxnSp>
          <p:nvCxnSpPr>
            <p:cNvPr id="312" name="Gerader Verbinder 311">
              <a:extLst>
                <a:ext uri="{FF2B5EF4-FFF2-40B4-BE49-F238E27FC236}">
                  <a16:creationId xmlns:a16="http://schemas.microsoft.com/office/drawing/2014/main" id="{A7A6E661-2FC9-4084-A5DC-375257F7DFF5}"/>
                </a:ext>
              </a:extLst>
            </p:cNvPr>
            <p:cNvCxnSpPr>
              <a:cxnSpLocks/>
            </p:cNvCxnSpPr>
            <p:nvPr/>
          </p:nvCxnSpPr>
          <p:spPr>
            <a:xfrm>
              <a:off x="8163911" y="2687343"/>
              <a:ext cx="0" cy="259978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Gerader Verbinder 312">
              <a:extLst>
                <a:ext uri="{FF2B5EF4-FFF2-40B4-BE49-F238E27FC236}">
                  <a16:creationId xmlns:a16="http://schemas.microsoft.com/office/drawing/2014/main" id="{28B12526-9D96-4CC7-AF1A-109F200CDB27}"/>
                </a:ext>
              </a:extLst>
            </p:cNvPr>
            <p:cNvCxnSpPr>
              <a:cxnSpLocks/>
            </p:cNvCxnSpPr>
            <p:nvPr/>
          </p:nvCxnSpPr>
          <p:spPr>
            <a:xfrm>
              <a:off x="6934029" y="2687343"/>
              <a:ext cx="0" cy="259978"/>
            </a:xfrm>
            <a:prstGeom prst="line">
              <a:avLst/>
            </a:prstGeom>
            <a:ln w="19050">
              <a:solidFill>
                <a:srgbClr val="00B0F0"/>
              </a:solidFill>
              <a:headEnd type="diamond" w="sm" len="sm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Gerader Verbinder 313">
              <a:extLst>
                <a:ext uri="{FF2B5EF4-FFF2-40B4-BE49-F238E27FC236}">
                  <a16:creationId xmlns:a16="http://schemas.microsoft.com/office/drawing/2014/main" id="{0AE2C05B-EADA-4774-98BF-070136181183}"/>
                </a:ext>
              </a:extLst>
            </p:cNvPr>
            <p:cNvCxnSpPr>
              <a:cxnSpLocks/>
            </p:cNvCxnSpPr>
            <p:nvPr/>
          </p:nvCxnSpPr>
          <p:spPr>
            <a:xfrm>
              <a:off x="7006375" y="2687343"/>
              <a:ext cx="0" cy="259978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Gerader Verbinder 314">
              <a:extLst>
                <a:ext uri="{FF2B5EF4-FFF2-40B4-BE49-F238E27FC236}">
                  <a16:creationId xmlns:a16="http://schemas.microsoft.com/office/drawing/2014/main" id="{897720B2-20DC-4A26-BF28-F6D10E185EC1}"/>
                </a:ext>
              </a:extLst>
            </p:cNvPr>
            <p:cNvCxnSpPr>
              <a:cxnSpLocks/>
            </p:cNvCxnSpPr>
            <p:nvPr/>
          </p:nvCxnSpPr>
          <p:spPr>
            <a:xfrm>
              <a:off x="7078721" y="2687343"/>
              <a:ext cx="0" cy="259978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Gerader Verbinder 315">
              <a:extLst>
                <a:ext uri="{FF2B5EF4-FFF2-40B4-BE49-F238E27FC236}">
                  <a16:creationId xmlns:a16="http://schemas.microsoft.com/office/drawing/2014/main" id="{E7EEEAFA-F6E6-4941-9BCA-D401709E415E}"/>
                </a:ext>
              </a:extLst>
            </p:cNvPr>
            <p:cNvCxnSpPr>
              <a:cxnSpLocks/>
            </p:cNvCxnSpPr>
            <p:nvPr/>
          </p:nvCxnSpPr>
          <p:spPr>
            <a:xfrm>
              <a:off x="7151067" y="2687343"/>
              <a:ext cx="0" cy="259978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Gerader Verbinder 316">
              <a:extLst>
                <a:ext uri="{FF2B5EF4-FFF2-40B4-BE49-F238E27FC236}">
                  <a16:creationId xmlns:a16="http://schemas.microsoft.com/office/drawing/2014/main" id="{EB1E0DBA-0663-4ED8-9C9F-83F57544A176}"/>
                </a:ext>
              </a:extLst>
            </p:cNvPr>
            <p:cNvCxnSpPr>
              <a:cxnSpLocks/>
            </p:cNvCxnSpPr>
            <p:nvPr/>
          </p:nvCxnSpPr>
          <p:spPr>
            <a:xfrm>
              <a:off x="7223413" y="2687343"/>
              <a:ext cx="0" cy="259978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Gerader Verbinder 317">
              <a:extLst>
                <a:ext uri="{FF2B5EF4-FFF2-40B4-BE49-F238E27FC236}">
                  <a16:creationId xmlns:a16="http://schemas.microsoft.com/office/drawing/2014/main" id="{00A9B6EA-017F-4B90-ADEF-079B0B4D94A8}"/>
                </a:ext>
              </a:extLst>
            </p:cNvPr>
            <p:cNvCxnSpPr>
              <a:cxnSpLocks/>
            </p:cNvCxnSpPr>
            <p:nvPr/>
          </p:nvCxnSpPr>
          <p:spPr>
            <a:xfrm>
              <a:off x="7295759" y="2687343"/>
              <a:ext cx="0" cy="259978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Gerader Verbinder 318">
              <a:extLst>
                <a:ext uri="{FF2B5EF4-FFF2-40B4-BE49-F238E27FC236}">
                  <a16:creationId xmlns:a16="http://schemas.microsoft.com/office/drawing/2014/main" id="{A7A33418-855C-4B60-BF69-5B9E70B5E52B}"/>
                </a:ext>
              </a:extLst>
            </p:cNvPr>
            <p:cNvCxnSpPr>
              <a:cxnSpLocks/>
            </p:cNvCxnSpPr>
            <p:nvPr/>
          </p:nvCxnSpPr>
          <p:spPr>
            <a:xfrm>
              <a:off x="7368105" y="2687343"/>
              <a:ext cx="0" cy="259978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Gerader Verbinder 319">
              <a:extLst>
                <a:ext uri="{FF2B5EF4-FFF2-40B4-BE49-F238E27FC236}">
                  <a16:creationId xmlns:a16="http://schemas.microsoft.com/office/drawing/2014/main" id="{D1829149-4357-461A-B16A-BD7307B12B83}"/>
                </a:ext>
              </a:extLst>
            </p:cNvPr>
            <p:cNvCxnSpPr>
              <a:cxnSpLocks/>
            </p:cNvCxnSpPr>
            <p:nvPr/>
          </p:nvCxnSpPr>
          <p:spPr>
            <a:xfrm>
              <a:off x="7440451" y="2687343"/>
              <a:ext cx="0" cy="259978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Gerader Verbinder 320">
              <a:extLst>
                <a:ext uri="{FF2B5EF4-FFF2-40B4-BE49-F238E27FC236}">
                  <a16:creationId xmlns:a16="http://schemas.microsoft.com/office/drawing/2014/main" id="{5815E3C0-18FD-4DCE-A70E-985D9D8370F1}"/>
                </a:ext>
              </a:extLst>
            </p:cNvPr>
            <p:cNvCxnSpPr>
              <a:cxnSpLocks/>
            </p:cNvCxnSpPr>
            <p:nvPr/>
          </p:nvCxnSpPr>
          <p:spPr>
            <a:xfrm>
              <a:off x="7512797" y="2687343"/>
              <a:ext cx="0" cy="259978"/>
            </a:xfrm>
            <a:prstGeom prst="line">
              <a:avLst/>
            </a:prstGeom>
            <a:ln w="19050">
              <a:solidFill>
                <a:srgbClr val="00B0F0"/>
              </a:solidFill>
              <a:headEnd type="diamond" w="sm" len="sm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Gerader Verbinder 321">
              <a:extLst>
                <a:ext uri="{FF2B5EF4-FFF2-40B4-BE49-F238E27FC236}">
                  <a16:creationId xmlns:a16="http://schemas.microsoft.com/office/drawing/2014/main" id="{559C504D-C303-435E-AD8C-C6348518E361}"/>
                </a:ext>
              </a:extLst>
            </p:cNvPr>
            <p:cNvCxnSpPr>
              <a:cxnSpLocks/>
            </p:cNvCxnSpPr>
            <p:nvPr/>
          </p:nvCxnSpPr>
          <p:spPr>
            <a:xfrm>
              <a:off x="7585143" y="2687343"/>
              <a:ext cx="0" cy="259978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Gerader Verbinder 322">
              <a:extLst>
                <a:ext uri="{FF2B5EF4-FFF2-40B4-BE49-F238E27FC236}">
                  <a16:creationId xmlns:a16="http://schemas.microsoft.com/office/drawing/2014/main" id="{A0E43F95-B6E1-4DB9-8DC3-CD23D89C2237}"/>
                </a:ext>
              </a:extLst>
            </p:cNvPr>
            <p:cNvCxnSpPr>
              <a:cxnSpLocks/>
            </p:cNvCxnSpPr>
            <p:nvPr/>
          </p:nvCxnSpPr>
          <p:spPr>
            <a:xfrm>
              <a:off x="7657489" y="2687343"/>
              <a:ext cx="0" cy="259978"/>
            </a:xfrm>
            <a:prstGeom prst="line">
              <a:avLst/>
            </a:prstGeom>
            <a:ln w="19050">
              <a:solidFill>
                <a:srgbClr val="00B0F0"/>
              </a:solidFill>
              <a:headEnd type="diamond" w="sm" len="sm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Gerader Verbinder 323">
              <a:extLst>
                <a:ext uri="{FF2B5EF4-FFF2-40B4-BE49-F238E27FC236}">
                  <a16:creationId xmlns:a16="http://schemas.microsoft.com/office/drawing/2014/main" id="{ED18D68D-AF55-40A3-88B0-16617952AD89}"/>
                </a:ext>
              </a:extLst>
            </p:cNvPr>
            <p:cNvCxnSpPr>
              <a:cxnSpLocks/>
            </p:cNvCxnSpPr>
            <p:nvPr/>
          </p:nvCxnSpPr>
          <p:spPr>
            <a:xfrm>
              <a:off x="7729835" y="2687343"/>
              <a:ext cx="0" cy="259978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Gerader Verbinder 324">
              <a:extLst>
                <a:ext uri="{FF2B5EF4-FFF2-40B4-BE49-F238E27FC236}">
                  <a16:creationId xmlns:a16="http://schemas.microsoft.com/office/drawing/2014/main" id="{A71F15AC-4BC8-42EF-BFE1-7778B2505E5B}"/>
                </a:ext>
              </a:extLst>
            </p:cNvPr>
            <p:cNvCxnSpPr>
              <a:cxnSpLocks/>
            </p:cNvCxnSpPr>
            <p:nvPr/>
          </p:nvCxnSpPr>
          <p:spPr>
            <a:xfrm>
              <a:off x="7802181" y="2687343"/>
              <a:ext cx="0" cy="259978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Gerader Verbinder 325">
              <a:extLst>
                <a:ext uri="{FF2B5EF4-FFF2-40B4-BE49-F238E27FC236}">
                  <a16:creationId xmlns:a16="http://schemas.microsoft.com/office/drawing/2014/main" id="{4AED05EF-6263-4D43-88F4-66F6F0A648F1}"/>
                </a:ext>
              </a:extLst>
            </p:cNvPr>
            <p:cNvCxnSpPr>
              <a:cxnSpLocks/>
            </p:cNvCxnSpPr>
            <p:nvPr/>
          </p:nvCxnSpPr>
          <p:spPr>
            <a:xfrm>
              <a:off x="7874527" y="2687343"/>
              <a:ext cx="0" cy="259978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Gerader Verbinder 326">
              <a:extLst>
                <a:ext uri="{FF2B5EF4-FFF2-40B4-BE49-F238E27FC236}">
                  <a16:creationId xmlns:a16="http://schemas.microsoft.com/office/drawing/2014/main" id="{0EAD7CAA-B84F-4709-8684-0AED76CDFEFE}"/>
                </a:ext>
              </a:extLst>
            </p:cNvPr>
            <p:cNvCxnSpPr>
              <a:cxnSpLocks/>
            </p:cNvCxnSpPr>
            <p:nvPr/>
          </p:nvCxnSpPr>
          <p:spPr>
            <a:xfrm>
              <a:off x="7946873" y="2687343"/>
              <a:ext cx="0" cy="259978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Gerader Verbinder 327">
              <a:extLst>
                <a:ext uri="{FF2B5EF4-FFF2-40B4-BE49-F238E27FC236}">
                  <a16:creationId xmlns:a16="http://schemas.microsoft.com/office/drawing/2014/main" id="{C48E4C6B-F4C5-4394-81E8-CB9EB4992744}"/>
                </a:ext>
              </a:extLst>
            </p:cNvPr>
            <p:cNvCxnSpPr>
              <a:cxnSpLocks/>
            </p:cNvCxnSpPr>
            <p:nvPr/>
          </p:nvCxnSpPr>
          <p:spPr>
            <a:xfrm>
              <a:off x="8019219" y="2687343"/>
              <a:ext cx="0" cy="259978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Gerader Verbinder 328">
              <a:extLst>
                <a:ext uri="{FF2B5EF4-FFF2-40B4-BE49-F238E27FC236}">
                  <a16:creationId xmlns:a16="http://schemas.microsoft.com/office/drawing/2014/main" id="{3CB13FC8-115F-4931-BCAE-547A17CCBF09}"/>
                </a:ext>
              </a:extLst>
            </p:cNvPr>
            <p:cNvCxnSpPr>
              <a:cxnSpLocks/>
            </p:cNvCxnSpPr>
            <p:nvPr/>
          </p:nvCxnSpPr>
          <p:spPr>
            <a:xfrm>
              <a:off x="8091565" y="2687343"/>
              <a:ext cx="0" cy="259978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Gerader Verbinder 329">
              <a:extLst>
                <a:ext uri="{FF2B5EF4-FFF2-40B4-BE49-F238E27FC236}">
                  <a16:creationId xmlns:a16="http://schemas.microsoft.com/office/drawing/2014/main" id="{A60E759E-F1DE-4457-87FA-F418EC8DB0E0}"/>
                </a:ext>
              </a:extLst>
            </p:cNvPr>
            <p:cNvCxnSpPr>
              <a:cxnSpLocks/>
            </p:cNvCxnSpPr>
            <p:nvPr/>
          </p:nvCxnSpPr>
          <p:spPr>
            <a:xfrm>
              <a:off x="8236257" y="2687343"/>
              <a:ext cx="0" cy="259978"/>
            </a:xfrm>
            <a:prstGeom prst="line">
              <a:avLst/>
            </a:prstGeom>
            <a:ln w="19050">
              <a:solidFill>
                <a:srgbClr val="00B0F0"/>
              </a:solidFill>
              <a:headEnd type="diamond" w="sm" len="sm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1" name="Textfeld 330">
              <a:extLst>
                <a:ext uri="{FF2B5EF4-FFF2-40B4-BE49-F238E27FC236}">
                  <a16:creationId xmlns:a16="http://schemas.microsoft.com/office/drawing/2014/main" id="{A4B84A31-5AF4-4BA2-98A0-5F5AEFBB733B}"/>
                </a:ext>
              </a:extLst>
            </p:cNvPr>
            <p:cNvSpPr txBox="1"/>
            <p:nvPr/>
          </p:nvSpPr>
          <p:spPr>
            <a:xfrm>
              <a:off x="7721810" y="2482133"/>
              <a:ext cx="4380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b="1" dirty="0">
                  <a:solidFill>
                    <a:schemeClr val="accent4"/>
                  </a:solidFill>
                </a:rPr>
                <a:t>CRC</a:t>
              </a:r>
            </a:p>
          </p:txBody>
        </p:sp>
        <p:sp>
          <p:nvSpPr>
            <p:cNvPr id="332" name="Textfeld 331">
              <a:extLst>
                <a:ext uri="{FF2B5EF4-FFF2-40B4-BE49-F238E27FC236}">
                  <a16:creationId xmlns:a16="http://schemas.microsoft.com/office/drawing/2014/main" id="{B24CEB11-6B38-4B1F-9C0A-CEB6E673013A}"/>
                </a:ext>
              </a:extLst>
            </p:cNvPr>
            <p:cNvSpPr txBox="1"/>
            <p:nvPr/>
          </p:nvSpPr>
          <p:spPr>
            <a:xfrm>
              <a:off x="7006881" y="2482133"/>
              <a:ext cx="9404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b="1" dirty="0">
                  <a:solidFill>
                    <a:schemeClr val="accent4"/>
                  </a:solidFill>
                </a:rPr>
                <a:t>CRC</a:t>
              </a:r>
            </a:p>
          </p:txBody>
        </p:sp>
        <p:cxnSp>
          <p:nvCxnSpPr>
            <p:cNvPr id="333" name="Gerader Verbinder 332">
              <a:extLst>
                <a:ext uri="{FF2B5EF4-FFF2-40B4-BE49-F238E27FC236}">
                  <a16:creationId xmlns:a16="http://schemas.microsoft.com/office/drawing/2014/main" id="{F69232DA-BE4C-4A04-ACD0-A252995E5693}"/>
                </a:ext>
              </a:extLst>
            </p:cNvPr>
            <p:cNvCxnSpPr>
              <a:cxnSpLocks/>
            </p:cNvCxnSpPr>
            <p:nvPr/>
          </p:nvCxnSpPr>
          <p:spPr>
            <a:xfrm>
              <a:off x="2447685" y="2687343"/>
              <a:ext cx="0" cy="259978"/>
            </a:xfrm>
            <a:prstGeom prst="line">
              <a:avLst/>
            </a:prstGeom>
            <a:ln w="19050">
              <a:solidFill>
                <a:srgbClr val="00B0F0"/>
              </a:solidFill>
              <a:headEnd type="diamond" w="sm" len="sm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Gerader Verbinder 333">
              <a:extLst>
                <a:ext uri="{FF2B5EF4-FFF2-40B4-BE49-F238E27FC236}">
                  <a16:creationId xmlns:a16="http://schemas.microsoft.com/office/drawing/2014/main" id="{9DFADB18-B292-4B68-B72E-8E4FBB95F719}"/>
                </a:ext>
              </a:extLst>
            </p:cNvPr>
            <p:cNvCxnSpPr>
              <a:cxnSpLocks/>
            </p:cNvCxnSpPr>
            <p:nvPr/>
          </p:nvCxnSpPr>
          <p:spPr>
            <a:xfrm>
              <a:off x="2520031" y="2687343"/>
              <a:ext cx="0" cy="259978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Gerader Verbinder 334">
              <a:extLst>
                <a:ext uri="{FF2B5EF4-FFF2-40B4-BE49-F238E27FC236}">
                  <a16:creationId xmlns:a16="http://schemas.microsoft.com/office/drawing/2014/main" id="{376FC02D-E3C3-4FC5-9B08-167A044CD0B0}"/>
                </a:ext>
              </a:extLst>
            </p:cNvPr>
            <p:cNvCxnSpPr>
              <a:cxnSpLocks/>
            </p:cNvCxnSpPr>
            <p:nvPr/>
          </p:nvCxnSpPr>
          <p:spPr>
            <a:xfrm>
              <a:off x="2592377" y="2687343"/>
              <a:ext cx="0" cy="259978"/>
            </a:xfrm>
            <a:prstGeom prst="line">
              <a:avLst/>
            </a:prstGeom>
            <a:ln w="19050">
              <a:solidFill>
                <a:srgbClr val="00B0F0"/>
              </a:solidFill>
              <a:headEnd type="diamond" w="sm" len="sm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Gerader Verbinder 335">
              <a:extLst>
                <a:ext uri="{FF2B5EF4-FFF2-40B4-BE49-F238E27FC236}">
                  <a16:creationId xmlns:a16="http://schemas.microsoft.com/office/drawing/2014/main" id="{911E425D-51E3-47DE-8348-397ECCE90487}"/>
                </a:ext>
              </a:extLst>
            </p:cNvPr>
            <p:cNvCxnSpPr>
              <a:cxnSpLocks/>
            </p:cNvCxnSpPr>
            <p:nvPr/>
          </p:nvCxnSpPr>
          <p:spPr>
            <a:xfrm>
              <a:off x="2664723" y="2687343"/>
              <a:ext cx="0" cy="259978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Gerader Verbinder 336">
              <a:extLst>
                <a:ext uri="{FF2B5EF4-FFF2-40B4-BE49-F238E27FC236}">
                  <a16:creationId xmlns:a16="http://schemas.microsoft.com/office/drawing/2014/main" id="{B110CBA7-9E35-488B-83FA-D11FA7E8DAB4}"/>
                </a:ext>
              </a:extLst>
            </p:cNvPr>
            <p:cNvCxnSpPr>
              <a:cxnSpLocks/>
            </p:cNvCxnSpPr>
            <p:nvPr/>
          </p:nvCxnSpPr>
          <p:spPr>
            <a:xfrm>
              <a:off x="2737069" y="2687343"/>
              <a:ext cx="0" cy="259978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Gerader Verbinder 337">
              <a:extLst>
                <a:ext uri="{FF2B5EF4-FFF2-40B4-BE49-F238E27FC236}">
                  <a16:creationId xmlns:a16="http://schemas.microsoft.com/office/drawing/2014/main" id="{2FD53144-1BDB-47D3-BFB1-0621CD9604D5}"/>
                </a:ext>
              </a:extLst>
            </p:cNvPr>
            <p:cNvCxnSpPr>
              <a:cxnSpLocks/>
            </p:cNvCxnSpPr>
            <p:nvPr/>
          </p:nvCxnSpPr>
          <p:spPr>
            <a:xfrm>
              <a:off x="2809415" y="2687343"/>
              <a:ext cx="0" cy="259978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Gerader Verbinder 338">
              <a:extLst>
                <a:ext uri="{FF2B5EF4-FFF2-40B4-BE49-F238E27FC236}">
                  <a16:creationId xmlns:a16="http://schemas.microsoft.com/office/drawing/2014/main" id="{77C99AF8-F686-47B5-9B2B-024822951ECE}"/>
                </a:ext>
              </a:extLst>
            </p:cNvPr>
            <p:cNvCxnSpPr>
              <a:cxnSpLocks/>
            </p:cNvCxnSpPr>
            <p:nvPr/>
          </p:nvCxnSpPr>
          <p:spPr>
            <a:xfrm>
              <a:off x="2881761" y="2687343"/>
              <a:ext cx="0" cy="259978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Gerader Verbinder 339">
              <a:extLst>
                <a:ext uri="{FF2B5EF4-FFF2-40B4-BE49-F238E27FC236}">
                  <a16:creationId xmlns:a16="http://schemas.microsoft.com/office/drawing/2014/main" id="{E618A929-F7BC-41DD-9F1B-6EDDE9AEFC59}"/>
                </a:ext>
              </a:extLst>
            </p:cNvPr>
            <p:cNvCxnSpPr>
              <a:cxnSpLocks/>
            </p:cNvCxnSpPr>
            <p:nvPr/>
          </p:nvCxnSpPr>
          <p:spPr>
            <a:xfrm>
              <a:off x="2954107" y="2687343"/>
              <a:ext cx="0" cy="259978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Gerader Verbinder 340">
              <a:extLst>
                <a:ext uri="{FF2B5EF4-FFF2-40B4-BE49-F238E27FC236}">
                  <a16:creationId xmlns:a16="http://schemas.microsoft.com/office/drawing/2014/main" id="{F0043701-1FC8-4306-B1A7-63EB27F0D899}"/>
                </a:ext>
              </a:extLst>
            </p:cNvPr>
            <p:cNvCxnSpPr>
              <a:cxnSpLocks/>
            </p:cNvCxnSpPr>
            <p:nvPr/>
          </p:nvCxnSpPr>
          <p:spPr>
            <a:xfrm>
              <a:off x="3026453" y="2687343"/>
              <a:ext cx="0" cy="259978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Gerader Verbinder 341">
              <a:extLst>
                <a:ext uri="{FF2B5EF4-FFF2-40B4-BE49-F238E27FC236}">
                  <a16:creationId xmlns:a16="http://schemas.microsoft.com/office/drawing/2014/main" id="{DEDD9D9E-0E67-4B2F-A3D7-C77D1F3EF00B}"/>
                </a:ext>
              </a:extLst>
            </p:cNvPr>
            <p:cNvCxnSpPr>
              <a:cxnSpLocks/>
            </p:cNvCxnSpPr>
            <p:nvPr/>
          </p:nvCxnSpPr>
          <p:spPr>
            <a:xfrm>
              <a:off x="3098799" y="2687343"/>
              <a:ext cx="0" cy="259978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Gerader Verbinder 342">
              <a:extLst>
                <a:ext uri="{FF2B5EF4-FFF2-40B4-BE49-F238E27FC236}">
                  <a16:creationId xmlns:a16="http://schemas.microsoft.com/office/drawing/2014/main" id="{6294D83B-85B4-4FE2-8491-77133FE8124F}"/>
                </a:ext>
              </a:extLst>
            </p:cNvPr>
            <p:cNvCxnSpPr>
              <a:cxnSpLocks/>
            </p:cNvCxnSpPr>
            <p:nvPr/>
          </p:nvCxnSpPr>
          <p:spPr>
            <a:xfrm>
              <a:off x="3171145" y="2687343"/>
              <a:ext cx="0" cy="259978"/>
            </a:xfrm>
            <a:prstGeom prst="line">
              <a:avLst/>
            </a:prstGeom>
            <a:ln w="19050">
              <a:solidFill>
                <a:srgbClr val="00B0F0"/>
              </a:solidFill>
              <a:headEnd type="diamond" w="sm" len="sm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170952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05C14A-97E8-44B1-BDC3-748CEB631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CAS </a:t>
            </a:r>
            <a:r>
              <a:rPr lang="de-DE" dirty="0" err="1"/>
              <a:t>polling</a:t>
            </a:r>
            <a:r>
              <a:rPr lang="de-DE" dirty="0"/>
              <a:t> Device 0; </a:t>
            </a:r>
            <a:r>
              <a:rPr lang="de-DE" dirty="0" err="1"/>
              <a:t>function</a:t>
            </a:r>
            <a:r>
              <a:rPr lang="de-DE" dirty="0"/>
              <a:t> 2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3512859-C351-42EC-A21C-D24466CC99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AD1E4DF-EA61-45BE-B22B-8062AEE0F2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422"/>
          <a:stretch/>
        </p:blipFill>
        <p:spPr>
          <a:xfrm>
            <a:off x="0" y="1690688"/>
            <a:ext cx="12192000" cy="5008562"/>
          </a:xfrm>
          <a:prstGeom prst="rect">
            <a:avLst/>
          </a:prstGeom>
        </p:spPr>
      </p:pic>
      <p:sp>
        <p:nvSpPr>
          <p:cNvPr id="252" name="Textfeld 1">
            <a:extLst>
              <a:ext uri="{FF2B5EF4-FFF2-40B4-BE49-F238E27FC236}">
                <a16:creationId xmlns:a16="http://schemas.microsoft.com/office/drawing/2014/main" id="{FB413852-00C7-4923-A72C-E34A40FD3B39}"/>
              </a:ext>
            </a:extLst>
          </p:cNvPr>
          <p:cNvSpPr txBox="1"/>
          <p:nvPr/>
        </p:nvSpPr>
        <p:spPr>
          <a:xfrm>
            <a:off x="46341" y="1888366"/>
            <a:ext cx="1455848" cy="523220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400" dirty="0" err="1">
                <a:solidFill>
                  <a:srgbClr val="FFFF00"/>
                </a:solidFill>
              </a:rPr>
              <a:t>Linerate</a:t>
            </a:r>
            <a:r>
              <a:rPr lang="de-DE" sz="1400" dirty="0">
                <a:solidFill>
                  <a:srgbClr val="FFFF00"/>
                </a:solidFill>
              </a:rPr>
              <a:t> </a:t>
            </a:r>
            <a:r>
              <a:rPr lang="de-DE" sz="1400" dirty="0" err="1">
                <a:solidFill>
                  <a:srgbClr val="FFFF00"/>
                </a:solidFill>
              </a:rPr>
              <a:t>estimate</a:t>
            </a:r>
            <a:endParaRPr lang="de-DE" sz="1400" dirty="0">
              <a:solidFill>
                <a:srgbClr val="FFFF00"/>
              </a:solidFill>
            </a:endParaRPr>
          </a:p>
          <a:p>
            <a:r>
              <a:rPr lang="de-DE" sz="1400" dirty="0">
                <a:solidFill>
                  <a:srgbClr val="FFFF00"/>
                </a:solidFill>
              </a:rPr>
              <a:t>~19,1</a:t>
            </a:r>
            <a:r>
              <a:rPr lang="de-DE" sz="1400" baseline="0" dirty="0">
                <a:solidFill>
                  <a:srgbClr val="FFFF00"/>
                </a:solidFill>
              </a:rPr>
              <a:t> </a:t>
            </a:r>
            <a:r>
              <a:rPr lang="de-DE" sz="1400" baseline="0" dirty="0" err="1">
                <a:solidFill>
                  <a:srgbClr val="FFFF00"/>
                </a:solidFill>
              </a:rPr>
              <a:t>kb</a:t>
            </a:r>
            <a:r>
              <a:rPr lang="de-DE" sz="1400" baseline="0" dirty="0">
                <a:solidFill>
                  <a:srgbClr val="FFFF00"/>
                </a:solidFill>
              </a:rPr>
              <a:t>/s</a:t>
            </a:r>
            <a:endParaRPr lang="de-DE" sz="1400" dirty="0">
              <a:solidFill>
                <a:srgbClr val="FFFF00"/>
              </a:solidFill>
            </a:endParaRPr>
          </a:p>
        </p:txBody>
      </p:sp>
      <p:grpSp>
        <p:nvGrpSpPr>
          <p:cNvPr id="253" name="Gruppieren 252">
            <a:extLst>
              <a:ext uri="{FF2B5EF4-FFF2-40B4-BE49-F238E27FC236}">
                <a16:creationId xmlns:a16="http://schemas.microsoft.com/office/drawing/2014/main" id="{80DE0447-8054-4873-9E00-D848DEF601F2}"/>
              </a:ext>
            </a:extLst>
          </p:cNvPr>
          <p:cNvGrpSpPr/>
          <p:nvPr/>
        </p:nvGrpSpPr>
        <p:grpSpPr>
          <a:xfrm>
            <a:off x="2447685" y="3267579"/>
            <a:ext cx="5788572" cy="465188"/>
            <a:chOff x="2447685" y="2482133"/>
            <a:chExt cx="5788572" cy="465188"/>
          </a:xfrm>
        </p:grpSpPr>
        <p:cxnSp>
          <p:nvCxnSpPr>
            <p:cNvPr id="254" name="Gerader Verbinder 253">
              <a:extLst>
                <a:ext uri="{FF2B5EF4-FFF2-40B4-BE49-F238E27FC236}">
                  <a16:creationId xmlns:a16="http://schemas.microsoft.com/office/drawing/2014/main" id="{65542E2F-308C-4BBF-8081-8EC17BDF3D74}"/>
                </a:ext>
              </a:extLst>
            </p:cNvPr>
            <p:cNvCxnSpPr>
              <a:cxnSpLocks/>
            </p:cNvCxnSpPr>
            <p:nvPr/>
          </p:nvCxnSpPr>
          <p:spPr>
            <a:xfrm>
              <a:off x="6716099" y="2687343"/>
              <a:ext cx="0" cy="259978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Gerader Verbinder 254">
              <a:extLst>
                <a:ext uri="{FF2B5EF4-FFF2-40B4-BE49-F238E27FC236}">
                  <a16:creationId xmlns:a16="http://schemas.microsoft.com/office/drawing/2014/main" id="{13EA3889-8D01-4CDA-AE67-E1BBDFE80A63}"/>
                </a:ext>
              </a:extLst>
            </p:cNvPr>
            <p:cNvCxnSpPr>
              <a:cxnSpLocks/>
            </p:cNvCxnSpPr>
            <p:nvPr/>
          </p:nvCxnSpPr>
          <p:spPr>
            <a:xfrm>
              <a:off x="6860791" y="2687343"/>
              <a:ext cx="0" cy="259978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Gerader Verbinder 255">
              <a:extLst>
                <a:ext uri="{FF2B5EF4-FFF2-40B4-BE49-F238E27FC236}">
                  <a16:creationId xmlns:a16="http://schemas.microsoft.com/office/drawing/2014/main" id="{8C85C4D1-428E-47AD-8313-757C2FE9BDE7}"/>
                </a:ext>
              </a:extLst>
            </p:cNvPr>
            <p:cNvCxnSpPr>
              <a:cxnSpLocks/>
            </p:cNvCxnSpPr>
            <p:nvPr/>
          </p:nvCxnSpPr>
          <p:spPr>
            <a:xfrm>
              <a:off x="5413871" y="2687343"/>
              <a:ext cx="0" cy="259978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Gerader Verbinder 256">
              <a:extLst>
                <a:ext uri="{FF2B5EF4-FFF2-40B4-BE49-F238E27FC236}">
                  <a16:creationId xmlns:a16="http://schemas.microsoft.com/office/drawing/2014/main" id="{E253CCFA-1D20-45B1-AEF0-9886FECBCC93}"/>
                </a:ext>
              </a:extLst>
            </p:cNvPr>
            <p:cNvCxnSpPr>
              <a:cxnSpLocks/>
            </p:cNvCxnSpPr>
            <p:nvPr/>
          </p:nvCxnSpPr>
          <p:spPr>
            <a:xfrm>
              <a:off x="5486217" y="2687343"/>
              <a:ext cx="0" cy="259978"/>
            </a:xfrm>
            <a:prstGeom prst="line">
              <a:avLst/>
            </a:prstGeom>
            <a:ln w="19050">
              <a:solidFill>
                <a:srgbClr val="00B0F0"/>
              </a:solidFill>
              <a:headEnd type="diamond" w="sm" len="sm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Gerader Verbinder 257">
              <a:extLst>
                <a:ext uri="{FF2B5EF4-FFF2-40B4-BE49-F238E27FC236}">
                  <a16:creationId xmlns:a16="http://schemas.microsoft.com/office/drawing/2014/main" id="{9034F08B-72E5-4513-8F3A-07282A4A7FE3}"/>
                </a:ext>
              </a:extLst>
            </p:cNvPr>
            <p:cNvCxnSpPr>
              <a:cxnSpLocks/>
            </p:cNvCxnSpPr>
            <p:nvPr/>
          </p:nvCxnSpPr>
          <p:spPr>
            <a:xfrm>
              <a:off x="5558563" y="2687343"/>
              <a:ext cx="0" cy="259978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Gerader Verbinder 258">
              <a:extLst>
                <a:ext uri="{FF2B5EF4-FFF2-40B4-BE49-F238E27FC236}">
                  <a16:creationId xmlns:a16="http://schemas.microsoft.com/office/drawing/2014/main" id="{6A76D0BE-B7C7-4591-9D03-64DB4B9006C2}"/>
                </a:ext>
              </a:extLst>
            </p:cNvPr>
            <p:cNvCxnSpPr>
              <a:cxnSpLocks/>
            </p:cNvCxnSpPr>
            <p:nvPr/>
          </p:nvCxnSpPr>
          <p:spPr>
            <a:xfrm>
              <a:off x="5630909" y="2687343"/>
              <a:ext cx="0" cy="259978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Gerader Verbinder 259">
              <a:extLst>
                <a:ext uri="{FF2B5EF4-FFF2-40B4-BE49-F238E27FC236}">
                  <a16:creationId xmlns:a16="http://schemas.microsoft.com/office/drawing/2014/main" id="{931C7D93-C46F-434C-AD59-CFAAA8CB3FAE}"/>
                </a:ext>
              </a:extLst>
            </p:cNvPr>
            <p:cNvCxnSpPr>
              <a:cxnSpLocks/>
            </p:cNvCxnSpPr>
            <p:nvPr/>
          </p:nvCxnSpPr>
          <p:spPr>
            <a:xfrm>
              <a:off x="5703255" y="2687343"/>
              <a:ext cx="0" cy="259978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Gerader Verbinder 260">
              <a:extLst>
                <a:ext uri="{FF2B5EF4-FFF2-40B4-BE49-F238E27FC236}">
                  <a16:creationId xmlns:a16="http://schemas.microsoft.com/office/drawing/2014/main" id="{B393B648-BA5B-4233-9423-134BF65883EA}"/>
                </a:ext>
              </a:extLst>
            </p:cNvPr>
            <p:cNvCxnSpPr>
              <a:cxnSpLocks/>
            </p:cNvCxnSpPr>
            <p:nvPr/>
          </p:nvCxnSpPr>
          <p:spPr>
            <a:xfrm>
              <a:off x="5775601" y="2687343"/>
              <a:ext cx="0" cy="259978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Gerader Verbinder 261">
              <a:extLst>
                <a:ext uri="{FF2B5EF4-FFF2-40B4-BE49-F238E27FC236}">
                  <a16:creationId xmlns:a16="http://schemas.microsoft.com/office/drawing/2014/main" id="{D17860A8-3F1B-473D-B2EE-2BBCFE41B0A3}"/>
                </a:ext>
              </a:extLst>
            </p:cNvPr>
            <p:cNvCxnSpPr>
              <a:cxnSpLocks/>
            </p:cNvCxnSpPr>
            <p:nvPr/>
          </p:nvCxnSpPr>
          <p:spPr>
            <a:xfrm>
              <a:off x="5847947" y="2687343"/>
              <a:ext cx="0" cy="259978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Gerader Verbinder 262">
              <a:extLst>
                <a:ext uri="{FF2B5EF4-FFF2-40B4-BE49-F238E27FC236}">
                  <a16:creationId xmlns:a16="http://schemas.microsoft.com/office/drawing/2014/main" id="{C0AD76E2-9221-42F1-9254-F26BA0DB8153}"/>
                </a:ext>
              </a:extLst>
            </p:cNvPr>
            <p:cNvCxnSpPr>
              <a:cxnSpLocks/>
            </p:cNvCxnSpPr>
            <p:nvPr/>
          </p:nvCxnSpPr>
          <p:spPr>
            <a:xfrm>
              <a:off x="5920293" y="2687343"/>
              <a:ext cx="0" cy="259978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Gerader Verbinder 263">
              <a:extLst>
                <a:ext uri="{FF2B5EF4-FFF2-40B4-BE49-F238E27FC236}">
                  <a16:creationId xmlns:a16="http://schemas.microsoft.com/office/drawing/2014/main" id="{2979155B-8373-4719-9C32-07635E182583}"/>
                </a:ext>
              </a:extLst>
            </p:cNvPr>
            <p:cNvCxnSpPr>
              <a:cxnSpLocks/>
            </p:cNvCxnSpPr>
            <p:nvPr/>
          </p:nvCxnSpPr>
          <p:spPr>
            <a:xfrm>
              <a:off x="5992639" y="2687343"/>
              <a:ext cx="0" cy="259978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Gerader Verbinder 264">
              <a:extLst>
                <a:ext uri="{FF2B5EF4-FFF2-40B4-BE49-F238E27FC236}">
                  <a16:creationId xmlns:a16="http://schemas.microsoft.com/office/drawing/2014/main" id="{B6C9D756-D17A-486F-B713-0804744082AD}"/>
                </a:ext>
              </a:extLst>
            </p:cNvPr>
            <p:cNvCxnSpPr>
              <a:cxnSpLocks/>
            </p:cNvCxnSpPr>
            <p:nvPr/>
          </p:nvCxnSpPr>
          <p:spPr>
            <a:xfrm>
              <a:off x="6064985" y="2687343"/>
              <a:ext cx="0" cy="259978"/>
            </a:xfrm>
            <a:prstGeom prst="line">
              <a:avLst/>
            </a:prstGeom>
            <a:ln w="19050">
              <a:solidFill>
                <a:srgbClr val="00B0F0"/>
              </a:solidFill>
              <a:headEnd type="diamond" w="sm" len="sm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Gerader Verbinder 265">
              <a:extLst>
                <a:ext uri="{FF2B5EF4-FFF2-40B4-BE49-F238E27FC236}">
                  <a16:creationId xmlns:a16="http://schemas.microsoft.com/office/drawing/2014/main" id="{40EB12B4-4D7B-4354-92EF-210F90C4C9D6}"/>
                </a:ext>
              </a:extLst>
            </p:cNvPr>
            <p:cNvCxnSpPr>
              <a:cxnSpLocks/>
            </p:cNvCxnSpPr>
            <p:nvPr/>
          </p:nvCxnSpPr>
          <p:spPr>
            <a:xfrm>
              <a:off x="6137331" y="2687343"/>
              <a:ext cx="0" cy="259978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Gerader Verbinder 266">
              <a:extLst>
                <a:ext uri="{FF2B5EF4-FFF2-40B4-BE49-F238E27FC236}">
                  <a16:creationId xmlns:a16="http://schemas.microsoft.com/office/drawing/2014/main" id="{FB7109E8-1DC0-410F-96CD-B471B71EF8B4}"/>
                </a:ext>
              </a:extLst>
            </p:cNvPr>
            <p:cNvCxnSpPr>
              <a:cxnSpLocks/>
            </p:cNvCxnSpPr>
            <p:nvPr/>
          </p:nvCxnSpPr>
          <p:spPr>
            <a:xfrm>
              <a:off x="6209677" y="2687343"/>
              <a:ext cx="0" cy="259978"/>
            </a:xfrm>
            <a:prstGeom prst="line">
              <a:avLst/>
            </a:prstGeom>
            <a:ln w="19050">
              <a:solidFill>
                <a:srgbClr val="00B0F0"/>
              </a:solidFill>
              <a:headEnd type="diamond" w="sm" len="sm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Gerader Verbinder 267">
              <a:extLst>
                <a:ext uri="{FF2B5EF4-FFF2-40B4-BE49-F238E27FC236}">
                  <a16:creationId xmlns:a16="http://schemas.microsoft.com/office/drawing/2014/main" id="{79CB38E4-5C6B-4AE5-BAE6-0EDDA178B49D}"/>
                </a:ext>
              </a:extLst>
            </p:cNvPr>
            <p:cNvCxnSpPr>
              <a:cxnSpLocks/>
            </p:cNvCxnSpPr>
            <p:nvPr/>
          </p:nvCxnSpPr>
          <p:spPr>
            <a:xfrm>
              <a:off x="6282023" y="2687343"/>
              <a:ext cx="0" cy="259978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Gerader Verbinder 268">
              <a:extLst>
                <a:ext uri="{FF2B5EF4-FFF2-40B4-BE49-F238E27FC236}">
                  <a16:creationId xmlns:a16="http://schemas.microsoft.com/office/drawing/2014/main" id="{C47E5A2B-FDAC-4C45-A80E-488005C1ED43}"/>
                </a:ext>
              </a:extLst>
            </p:cNvPr>
            <p:cNvCxnSpPr>
              <a:cxnSpLocks/>
            </p:cNvCxnSpPr>
            <p:nvPr/>
          </p:nvCxnSpPr>
          <p:spPr>
            <a:xfrm>
              <a:off x="6354369" y="2687343"/>
              <a:ext cx="0" cy="259978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Gerader Verbinder 269">
              <a:extLst>
                <a:ext uri="{FF2B5EF4-FFF2-40B4-BE49-F238E27FC236}">
                  <a16:creationId xmlns:a16="http://schemas.microsoft.com/office/drawing/2014/main" id="{B335A276-B8DF-4EEB-8462-4FBDA532C2C6}"/>
                </a:ext>
              </a:extLst>
            </p:cNvPr>
            <p:cNvCxnSpPr>
              <a:cxnSpLocks/>
            </p:cNvCxnSpPr>
            <p:nvPr/>
          </p:nvCxnSpPr>
          <p:spPr>
            <a:xfrm>
              <a:off x="6426715" y="2687343"/>
              <a:ext cx="0" cy="259978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Gerader Verbinder 270">
              <a:extLst>
                <a:ext uri="{FF2B5EF4-FFF2-40B4-BE49-F238E27FC236}">
                  <a16:creationId xmlns:a16="http://schemas.microsoft.com/office/drawing/2014/main" id="{156747F7-C0B2-4C64-A73A-DDA288A9B409}"/>
                </a:ext>
              </a:extLst>
            </p:cNvPr>
            <p:cNvCxnSpPr>
              <a:cxnSpLocks/>
            </p:cNvCxnSpPr>
            <p:nvPr/>
          </p:nvCxnSpPr>
          <p:spPr>
            <a:xfrm>
              <a:off x="6499061" y="2687343"/>
              <a:ext cx="0" cy="259978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Gerader Verbinder 271">
              <a:extLst>
                <a:ext uri="{FF2B5EF4-FFF2-40B4-BE49-F238E27FC236}">
                  <a16:creationId xmlns:a16="http://schemas.microsoft.com/office/drawing/2014/main" id="{67B7EF98-81D9-438B-8901-A7B1246A92CF}"/>
                </a:ext>
              </a:extLst>
            </p:cNvPr>
            <p:cNvCxnSpPr>
              <a:cxnSpLocks/>
            </p:cNvCxnSpPr>
            <p:nvPr/>
          </p:nvCxnSpPr>
          <p:spPr>
            <a:xfrm>
              <a:off x="6571407" y="2687343"/>
              <a:ext cx="0" cy="259978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Gerader Verbinder 272">
              <a:extLst>
                <a:ext uri="{FF2B5EF4-FFF2-40B4-BE49-F238E27FC236}">
                  <a16:creationId xmlns:a16="http://schemas.microsoft.com/office/drawing/2014/main" id="{43D8A326-3A27-4ACB-935E-A5CA9F1F8876}"/>
                </a:ext>
              </a:extLst>
            </p:cNvPr>
            <p:cNvCxnSpPr>
              <a:cxnSpLocks/>
            </p:cNvCxnSpPr>
            <p:nvPr/>
          </p:nvCxnSpPr>
          <p:spPr>
            <a:xfrm>
              <a:off x="6643753" y="2687343"/>
              <a:ext cx="0" cy="259978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Gerader Verbinder 273">
              <a:extLst>
                <a:ext uri="{FF2B5EF4-FFF2-40B4-BE49-F238E27FC236}">
                  <a16:creationId xmlns:a16="http://schemas.microsoft.com/office/drawing/2014/main" id="{0B4E737F-8EA0-48E8-BBB1-FB68A41953E0}"/>
                </a:ext>
              </a:extLst>
            </p:cNvPr>
            <p:cNvCxnSpPr>
              <a:cxnSpLocks/>
            </p:cNvCxnSpPr>
            <p:nvPr/>
          </p:nvCxnSpPr>
          <p:spPr>
            <a:xfrm>
              <a:off x="6788445" y="2687343"/>
              <a:ext cx="0" cy="259978"/>
            </a:xfrm>
            <a:prstGeom prst="line">
              <a:avLst/>
            </a:prstGeom>
            <a:ln w="19050">
              <a:solidFill>
                <a:srgbClr val="00B0F0"/>
              </a:solidFill>
              <a:headEnd type="diamond" w="sm" len="sm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Gerader Verbinder 274">
              <a:extLst>
                <a:ext uri="{FF2B5EF4-FFF2-40B4-BE49-F238E27FC236}">
                  <a16:creationId xmlns:a16="http://schemas.microsoft.com/office/drawing/2014/main" id="{3EC34B4E-3636-4238-BA54-F88BD7EDBADE}"/>
                </a:ext>
              </a:extLst>
            </p:cNvPr>
            <p:cNvCxnSpPr>
              <a:cxnSpLocks/>
            </p:cNvCxnSpPr>
            <p:nvPr/>
          </p:nvCxnSpPr>
          <p:spPr>
            <a:xfrm>
              <a:off x="4039297" y="2687343"/>
              <a:ext cx="0" cy="259978"/>
            </a:xfrm>
            <a:prstGeom prst="line">
              <a:avLst/>
            </a:prstGeom>
            <a:ln w="19050">
              <a:solidFill>
                <a:srgbClr val="00B0F0"/>
              </a:solidFill>
              <a:headEnd type="diamond" w="sm" len="sm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Gerader Verbinder 275">
              <a:extLst>
                <a:ext uri="{FF2B5EF4-FFF2-40B4-BE49-F238E27FC236}">
                  <a16:creationId xmlns:a16="http://schemas.microsoft.com/office/drawing/2014/main" id="{E2A8CF68-81D0-4EA1-9063-E35456D194C2}"/>
                </a:ext>
              </a:extLst>
            </p:cNvPr>
            <p:cNvCxnSpPr>
              <a:cxnSpLocks/>
            </p:cNvCxnSpPr>
            <p:nvPr/>
          </p:nvCxnSpPr>
          <p:spPr>
            <a:xfrm>
              <a:off x="4111643" y="2687343"/>
              <a:ext cx="0" cy="259978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Gerader Verbinder 276">
              <a:extLst>
                <a:ext uri="{FF2B5EF4-FFF2-40B4-BE49-F238E27FC236}">
                  <a16:creationId xmlns:a16="http://schemas.microsoft.com/office/drawing/2014/main" id="{B8B5C4DB-D7AC-4436-92BB-9B265700DD48}"/>
                </a:ext>
              </a:extLst>
            </p:cNvPr>
            <p:cNvCxnSpPr>
              <a:cxnSpLocks/>
            </p:cNvCxnSpPr>
            <p:nvPr/>
          </p:nvCxnSpPr>
          <p:spPr>
            <a:xfrm>
              <a:off x="4183989" y="2687343"/>
              <a:ext cx="0" cy="259978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Gerader Verbinder 277">
              <a:extLst>
                <a:ext uri="{FF2B5EF4-FFF2-40B4-BE49-F238E27FC236}">
                  <a16:creationId xmlns:a16="http://schemas.microsoft.com/office/drawing/2014/main" id="{3A76692A-4F2A-4686-9871-B0EF06E73D9E}"/>
                </a:ext>
              </a:extLst>
            </p:cNvPr>
            <p:cNvCxnSpPr>
              <a:cxnSpLocks/>
            </p:cNvCxnSpPr>
            <p:nvPr/>
          </p:nvCxnSpPr>
          <p:spPr>
            <a:xfrm>
              <a:off x="4256335" y="2687343"/>
              <a:ext cx="0" cy="259978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Gerader Verbinder 278">
              <a:extLst>
                <a:ext uri="{FF2B5EF4-FFF2-40B4-BE49-F238E27FC236}">
                  <a16:creationId xmlns:a16="http://schemas.microsoft.com/office/drawing/2014/main" id="{BCD0A05F-2061-4DED-8D8D-C9BA50BDFC28}"/>
                </a:ext>
              </a:extLst>
            </p:cNvPr>
            <p:cNvCxnSpPr>
              <a:cxnSpLocks/>
            </p:cNvCxnSpPr>
            <p:nvPr/>
          </p:nvCxnSpPr>
          <p:spPr>
            <a:xfrm>
              <a:off x="4328681" y="2687343"/>
              <a:ext cx="0" cy="259978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Gerader Verbinder 279">
              <a:extLst>
                <a:ext uri="{FF2B5EF4-FFF2-40B4-BE49-F238E27FC236}">
                  <a16:creationId xmlns:a16="http://schemas.microsoft.com/office/drawing/2014/main" id="{EF5A8C51-7F67-4787-895A-97B1206A05C6}"/>
                </a:ext>
              </a:extLst>
            </p:cNvPr>
            <p:cNvCxnSpPr>
              <a:cxnSpLocks/>
            </p:cNvCxnSpPr>
            <p:nvPr/>
          </p:nvCxnSpPr>
          <p:spPr>
            <a:xfrm>
              <a:off x="4401027" y="2687343"/>
              <a:ext cx="0" cy="259978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Gerader Verbinder 280">
              <a:extLst>
                <a:ext uri="{FF2B5EF4-FFF2-40B4-BE49-F238E27FC236}">
                  <a16:creationId xmlns:a16="http://schemas.microsoft.com/office/drawing/2014/main" id="{DAEA527B-0414-4ABF-9355-B19C5C5742D8}"/>
                </a:ext>
              </a:extLst>
            </p:cNvPr>
            <p:cNvCxnSpPr>
              <a:cxnSpLocks/>
            </p:cNvCxnSpPr>
            <p:nvPr/>
          </p:nvCxnSpPr>
          <p:spPr>
            <a:xfrm>
              <a:off x="4473373" y="2687343"/>
              <a:ext cx="0" cy="259978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Gerader Verbinder 281">
              <a:extLst>
                <a:ext uri="{FF2B5EF4-FFF2-40B4-BE49-F238E27FC236}">
                  <a16:creationId xmlns:a16="http://schemas.microsoft.com/office/drawing/2014/main" id="{52F99C1E-4212-4412-94D4-C880F3A930AE}"/>
                </a:ext>
              </a:extLst>
            </p:cNvPr>
            <p:cNvCxnSpPr>
              <a:cxnSpLocks/>
            </p:cNvCxnSpPr>
            <p:nvPr/>
          </p:nvCxnSpPr>
          <p:spPr>
            <a:xfrm>
              <a:off x="4545719" y="2687343"/>
              <a:ext cx="0" cy="259978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Gerader Verbinder 282">
              <a:extLst>
                <a:ext uri="{FF2B5EF4-FFF2-40B4-BE49-F238E27FC236}">
                  <a16:creationId xmlns:a16="http://schemas.microsoft.com/office/drawing/2014/main" id="{5121DEC9-DA43-4F6B-A925-F132BF924228}"/>
                </a:ext>
              </a:extLst>
            </p:cNvPr>
            <p:cNvCxnSpPr>
              <a:cxnSpLocks/>
            </p:cNvCxnSpPr>
            <p:nvPr/>
          </p:nvCxnSpPr>
          <p:spPr>
            <a:xfrm>
              <a:off x="4618065" y="2687343"/>
              <a:ext cx="0" cy="259978"/>
            </a:xfrm>
            <a:prstGeom prst="line">
              <a:avLst/>
            </a:prstGeom>
            <a:ln w="19050">
              <a:solidFill>
                <a:srgbClr val="00B0F0"/>
              </a:solidFill>
              <a:headEnd type="diamond" w="sm" len="sm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Gerader Verbinder 283">
              <a:extLst>
                <a:ext uri="{FF2B5EF4-FFF2-40B4-BE49-F238E27FC236}">
                  <a16:creationId xmlns:a16="http://schemas.microsoft.com/office/drawing/2014/main" id="{2946B5E5-5493-46F5-B6F0-5CCBB19D222C}"/>
                </a:ext>
              </a:extLst>
            </p:cNvPr>
            <p:cNvCxnSpPr>
              <a:cxnSpLocks/>
            </p:cNvCxnSpPr>
            <p:nvPr/>
          </p:nvCxnSpPr>
          <p:spPr>
            <a:xfrm>
              <a:off x="4690411" y="2687343"/>
              <a:ext cx="0" cy="259978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Gerader Verbinder 284">
              <a:extLst>
                <a:ext uri="{FF2B5EF4-FFF2-40B4-BE49-F238E27FC236}">
                  <a16:creationId xmlns:a16="http://schemas.microsoft.com/office/drawing/2014/main" id="{84B8B91F-5D80-4604-BE5B-FE6DB7D45667}"/>
                </a:ext>
              </a:extLst>
            </p:cNvPr>
            <p:cNvCxnSpPr>
              <a:cxnSpLocks/>
            </p:cNvCxnSpPr>
            <p:nvPr/>
          </p:nvCxnSpPr>
          <p:spPr>
            <a:xfrm>
              <a:off x="4762757" y="2687343"/>
              <a:ext cx="0" cy="259978"/>
            </a:xfrm>
            <a:prstGeom prst="line">
              <a:avLst/>
            </a:prstGeom>
            <a:ln w="19050">
              <a:solidFill>
                <a:srgbClr val="00B0F0"/>
              </a:solidFill>
              <a:headEnd type="diamond" w="sm" len="sm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Gerader Verbinder 285">
              <a:extLst>
                <a:ext uri="{FF2B5EF4-FFF2-40B4-BE49-F238E27FC236}">
                  <a16:creationId xmlns:a16="http://schemas.microsoft.com/office/drawing/2014/main" id="{9AF11DAD-6634-4A79-88F8-8763D85492A5}"/>
                </a:ext>
              </a:extLst>
            </p:cNvPr>
            <p:cNvCxnSpPr>
              <a:cxnSpLocks/>
            </p:cNvCxnSpPr>
            <p:nvPr/>
          </p:nvCxnSpPr>
          <p:spPr>
            <a:xfrm>
              <a:off x="4835103" y="2687343"/>
              <a:ext cx="0" cy="259978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Gerader Verbinder 286">
              <a:extLst>
                <a:ext uri="{FF2B5EF4-FFF2-40B4-BE49-F238E27FC236}">
                  <a16:creationId xmlns:a16="http://schemas.microsoft.com/office/drawing/2014/main" id="{C2713564-D393-45EA-BB34-6A5A4DA2EAA7}"/>
                </a:ext>
              </a:extLst>
            </p:cNvPr>
            <p:cNvCxnSpPr>
              <a:cxnSpLocks/>
            </p:cNvCxnSpPr>
            <p:nvPr/>
          </p:nvCxnSpPr>
          <p:spPr>
            <a:xfrm>
              <a:off x="4907449" y="2687343"/>
              <a:ext cx="0" cy="259978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Gerader Verbinder 287">
              <a:extLst>
                <a:ext uri="{FF2B5EF4-FFF2-40B4-BE49-F238E27FC236}">
                  <a16:creationId xmlns:a16="http://schemas.microsoft.com/office/drawing/2014/main" id="{8244D56F-1F14-496E-BCBB-7EF7B42724C3}"/>
                </a:ext>
              </a:extLst>
            </p:cNvPr>
            <p:cNvCxnSpPr>
              <a:cxnSpLocks/>
            </p:cNvCxnSpPr>
            <p:nvPr/>
          </p:nvCxnSpPr>
          <p:spPr>
            <a:xfrm>
              <a:off x="4979795" y="2687343"/>
              <a:ext cx="0" cy="259978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Gerader Verbinder 288">
              <a:extLst>
                <a:ext uri="{FF2B5EF4-FFF2-40B4-BE49-F238E27FC236}">
                  <a16:creationId xmlns:a16="http://schemas.microsoft.com/office/drawing/2014/main" id="{A5A83797-9C21-4A34-88FE-AE4BC052025F}"/>
                </a:ext>
              </a:extLst>
            </p:cNvPr>
            <p:cNvCxnSpPr>
              <a:cxnSpLocks/>
            </p:cNvCxnSpPr>
            <p:nvPr/>
          </p:nvCxnSpPr>
          <p:spPr>
            <a:xfrm>
              <a:off x="5052141" y="2687343"/>
              <a:ext cx="0" cy="259978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Gerader Verbinder 289">
              <a:extLst>
                <a:ext uri="{FF2B5EF4-FFF2-40B4-BE49-F238E27FC236}">
                  <a16:creationId xmlns:a16="http://schemas.microsoft.com/office/drawing/2014/main" id="{8B80E72A-F24F-4291-8DF4-AFA27A3AC4AF}"/>
                </a:ext>
              </a:extLst>
            </p:cNvPr>
            <p:cNvCxnSpPr>
              <a:cxnSpLocks/>
            </p:cNvCxnSpPr>
            <p:nvPr/>
          </p:nvCxnSpPr>
          <p:spPr>
            <a:xfrm>
              <a:off x="5124487" y="2687343"/>
              <a:ext cx="0" cy="259978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Gerader Verbinder 290">
              <a:extLst>
                <a:ext uri="{FF2B5EF4-FFF2-40B4-BE49-F238E27FC236}">
                  <a16:creationId xmlns:a16="http://schemas.microsoft.com/office/drawing/2014/main" id="{6C8A7378-07E8-4BEB-B11E-DF149D96228C}"/>
                </a:ext>
              </a:extLst>
            </p:cNvPr>
            <p:cNvCxnSpPr>
              <a:cxnSpLocks/>
            </p:cNvCxnSpPr>
            <p:nvPr/>
          </p:nvCxnSpPr>
          <p:spPr>
            <a:xfrm>
              <a:off x="5196833" y="2687343"/>
              <a:ext cx="0" cy="259978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Gerader Verbinder 291">
              <a:extLst>
                <a:ext uri="{FF2B5EF4-FFF2-40B4-BE49-F238E27FC236}">
                  <a16:creationId xmlns:a16="http://schemas.microsoft.com/office/drawing/2014/main" id="{903DE1A0-1DAD-48EF-B017-4B80C637D295}"/>
                </a:ext>
              </a:extLst>
            </p:cNvPr>
            <p:cNvCxnSpPr>
              <a:cxnSpLocks/>
            </p:cNvCxnSpPr>
            <p:nvPr/>
          </p:nvCxnSpPr>
          <p:spPr>
            <a:xfrm>
              <a:off x="5269179" y="2687343"/>
              <a:ext cx="0" cy="259978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Gerader Verbinder 292">
              <a:extLst>
                <a:ext uri="{FF2B5EF4-FFF2-40B4-BE49-F238E27FC236}">
                  <a16:creationId xmlns:a16="http://schemas.microsoft.com/office/drawing/2014/main" id="{149ABA5D-303B-4D26-BA2A-A4451C66B5C1}"/>
                </a:ext>
              </a:extLst>
            </p:cNvPr>
            <p:cNvCxnSpPr>
              <a:cxnSpLocks/>
            </p:cNvCxnSpPr>
            <p:nvPr/>
          </p:nvCxnSpPr>
          <p:spPr>
            <a:xfrm>
              <a:off x="5341525" y="2687343"/>
              <a:ext cx="0" cy="259978"/>
            </a:xfrm>
            <a:prstGeom prst="line">
              <a:avLst/>
            </a:prstGeom>
            <a:ln w="19050">
              <a:solidFill>
                <a:srgbClr val="00B0F0"/>
              </a:solidFill>
              <a:headEnd type="diamond" w="sm" len="sm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Gerader Verbinder 293">
              <a:extLst>
                <a:ext uri="{FF2B5EF4-FFF2-40B4-BE49-F238E27FC236}">
                  <a16:creationId xmlns:a16="http://schemas.microsoft.com/office/drawing/2014/main" id="{5711F2FD-7B4B-43AE-B85F-32740D9B4E26}"/>
                </a:ext>
              </a:extLst>
            </p:cNvPr>
            <p:cNvCxnSpPr>
              <a:cxnSpLocks/>
            </p:cNvCxnSpPr>
            <p:nvPr/>
          </p:nvCxnSpPr>
          <p:spPr>
            <a:xfrm>
              <a:off x="3243491" y="2687343"/>
              <a:ext cx="0" cy="259978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Gerader Verbinder 294">
              <a:extLst>
                <a:ext uri="{FF2B5EF4-FFF2-40B4-BE49-F238E27FC236}">
                  <a16:creationId xmlns:a16="http://schemas.microsoft.com/office/drawing/2014/main" id="{C92FB326-AEAD-4076-9488-E2D1E9521F76}"/>
                </a:ext>
              </a:extLst>
            </p:cNvPr>
            <p:cNvCxnSpPr>
              <a:cxnSpLocks/>
            </p:cNvCxnSpPr>
            <p:nvPr/>
          </p:nvCxnSpPr>
          <p:spPr>
            <a:xfrm>
              <a:off x="3315837" y="2687343"/>
              <a:ext cx="0" cy="259978"/>
            </a:xfrm>
            <a:prstGeom prst="line">
              <a:avLst/>
            </a:prstGeom>
            <a:ln w="19050">
              <a:solidFill>
                <a:srgbClr val="00B0F0"/>
              </a:solidFill>
              <a:headEnd type="diamond" w="sm" len="sm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Gerader Verbinder 295">
              <a:extLst>
                <a:ext uri="{FF2B5EF4-FFF2-40B4-BE49-F238E27FC236}">
                  <a16:creationId xmlns:a16="http://schemas.microsoft.com/office/drawing/2014/main" id="{CDEB3B5F-8B65-4954-8B0B-AA961E838EE0}"/>
                </a:ext>
              </a:extLst>
            </p:cNvPr>
            <p:cNvCxnSpPr>
              <a:cxnSpLocks/>
            </p:cNvCxnSpPr>
            <p:nvPr/>
          </p:nvCxnSpPr>
          <p:spPr>
            <a:xfrm>
              <a:off x="3388183" y="2687343"/>
              <a:ext cx="0" cy="259978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Gerader Verbinder 296">
              <a:extLst>
                <a:ext uri="{FF2B5EF4-FFF2-40B4-BE49-F238E27FC236}">
                  <a16:creationId xmlns:a16="http://schemas.microsoft.com/office/drawing/2014/main" id="{6B80EAFF-6C0F-4A81-8192-31209FA94A24}"/>
                </a:ext>
              </a:extLst>
            </p:cNvPr>
            <p:cNvCxnSpPr>
              <a:cxnSpLocks/>
            </p:cNvCxnSpPr>
            <p:nvPr/>
          </p:nvCxnSpPr>
          <p:spPr>
            <a:xfrm>
              <a:off x="3460529" y="2687343"/>
              <a:ext cx="0" cy="259978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Gerader Verbinder 297">
              <a:extLst>
                <a:ext uri="{FF2B5EF4-FFF2-40B4-BE49-F238E27FC236}">
                  <a16:creationId xmlns:a16="http://schemas.microsoft.com/office/drawing/2014/main" id="{F73A4633-2872-42F2-AAC0-334080C65D10}"/>
                </a:ext>
              </a:extLst>
            </p:cNvPr>
            <p:cNvCxnSpPr>
              <a:cxnSpLocks/>
            </p:cNvCxnSpPr>
            <p:nvPr/>
          </p:nvCxnSpPr>
          <p:spPr>
            <a:xfrm>
              <a:off x="3532875" y="2687343"/>
              <a:ext cx="0" cy="259978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Gerader Verbinder 298">
              <a:extLst>
                <a:ext uri="{FF2B5EF4-FFF2-40B4-BE49-F238E27FC236}">
                  <a16:creationId xmlns:a16="http://schemas.microsoft.com/office/drawing/2014/main" id="{7BBEE93A-A01C-4656-BFAB-A0E87F1A9FCF}"/>
                </a:ext>
              </a:extLst>
            </p:cNvPr>
            <p:cNvCxnSpPr>
              <a:cxnSpLocks/>
            </p:cNvCxnSpPr>
            <p:nvPr/>
          </p:nvCxnSpPr>
          <p:spPr>
            <a:xfrm>
              <a:off x="3605221" y="2687343"/>
              <a:ext cx="0" cy="259978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Gerader Verbinder 299">
              <a:extLst>
                <a:ext uri="{FF2B5EF4-FFF2-40B4-BE49-F238E27FC236}">
                  <a16:creationId xmlns:a16="http://schemas.microsoft.com/office/drawing/2014/main" id="{48F082EB-577F-4521-BB89-CDE009A6532B}"/>
                </a:ext>
              </a:extLst>
            </p:cNvPr>
            <p:cNvCxnSpPr>
              <a:cxnSpLocks/>
            </p:cNvCxnSpPr>
            <p:nvPr/>
          </p:nvCxnSpPr>
          <p:spPr>
            <a:xfrm>
              <a:off x="3677567" y="2687343"/>
              <a:ext cx="0" cy="259978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Gerader Verbinder 300">
              <a:extLst>
                <a:ext uri="{FF2B5EF4-FFF2-40B4-BE49-F238E27FC236}">
                  <a16:creationId xmlns:a16="http://schemas.microsoft.com/office/drawing/2014/main" id="{1A33DC5C-6800-4603-AA0A-6D92B3B6A214}"/>
                </a:ext>
              </a:extLst>
            </p:cNvPr>
            <p:cNvCxnSpPr>
              <a:cxnSpLocks/>
            </p:cNvCxnSpPr>
            <p:nvPr/>
          </p:nvCxnSpPr>
          <p:spPr>
            <a:xfrm>
              <a:off x="3749913" y="2687343"/>
              <a:ext cx="0" cy="259978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Gerader Verbinder 301">
              <a:extLst>
                <a:ext uri="{FF2B5EF4-FFF2-40B4-BE49-F238E27FC236}">
                  <a16:creationId xmlns:a16="http://schemas.microsoft.com/office/drawing/2014/main" id="{1E7025FC-E501-4E65-B9FB-E0888BB70367}"/>
                </a:ext>
              </a:extLst>
            </p:cNvPr>
            <p:cNvCxnSpPr>
              <a:cxnSpLocks/>
            </p:cNvCxnSpPr>
            <p:nvPr/>
          </p:nvCxnSpPr>
          <p:spPr>
            <a:xfrm>
              <a:off x="3822259" y="2687343"/>
              <a:ext cx="0" cy="259978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Gerader Verbinder 302">
              <a:extLst>
                <a:ext uri="{FF2B5EF4-FFF2-40B4-BE49-F238E27FC236}">
                  <a16:creationId xmlns:a16="http://schemas.microsoft.com/office/drawing/2014/main" id="{41FF1758-D795-4EBA-9F76-69738F1F7CB0}"/>
                </a:ext>
              </a:extLst>
            </p:cNvPr>
            <p:cNvCxnSpPr>
              <a:cxnSpLocks/>
            </p:cNvCxnSpPr>
            <p:nvPr/>
          </p:nvCxnSpPr>
          <p:spPr>
            <a:xfrm>
              <a:off x="3894605" y="2687343"/>
              <a:ext cx="0" cy="259978"/>
            </a:xfrm>
            <a:prstGeom prst="line">
              <a:avLst/>
            </a:prstGeom>
            <a:ln w="19050">
              <a:solidFill>
                <a:srgbClr val="00B0F0"/>
              </a:solidFill>
              <a:headEnd type="diamond" w="sm" len="sm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Gerader Verbinder 303">
              <a:extLst>
                <a:ext uri="{FF2B5EF4-FFF2-40B4-BE49-F238E27FC236}">
                  <a16:creationId xmlns:a16="http://schemas.microsoft.com/office/drawing/2014/main" id="{36973CA1-4D71-4359-B749-63B843506394}"/>
                </a:ext>
              </a:extLst>
            </p:cNvPr>
            <p:cNvCxnSpPr>
              <a:cxnSpLocks/>
            </p:cNvCxnSpPr>
            <p:nvPr/>
          </p:nvCxnSpPr>
          <p:spPr>
            <a:xfrm>
              <a:off x="3966951" y="2687343"/>
              <a:ext cx="0" cy="259978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5" name="Textfeld 304">
              <a:extLst>
                <a:ext uri="{FF2B5EF4-FFF2-40B4-BE49-F238E27FC236}">
                  <a16:creationId xmlns:a16="http://schemas.microsoft.com/office/drawing/2014/main" id="{77A0A30F-CF52-4F04-B572-20DDAFA77AC3}"/>
                </a:ext>
              </a:extLst>
            </p:cNvPr>
            <p:cNvSpPr txBox="1"/>
            <p:nvPr/>
          </p:nvSpPr>
          <p:spPr>
            <a:xfrm>
              <a:off x="2556204" y="2482133"/>
              <a:ext cx="9404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b="1" dirty="0" err="1">
                  <a:solidFill>
                    <a:schemeClr val="accent4"/>
                  </a:solidFill>
                </a:rPr>
                <a:t>address</a:t>
              </a:r>
              <a:endParaRPr lang="de-DE" sz="1200" b="1" dirty="0">
                <a:solidFill>
                  <a:schemeClr val="accent4"/>
                </a:solidFill>
              </a:endParaRPr>
            </a:p>
          </p:txBody>
        </p:sp>
        <p:sp>
          <p:nvSpPr>
            <p:cNvPr id="306" name="Textfeld 305">
              <a:extLst>
                <a:ext uri="{FF2B5EF4-FFF2-40B4-BE49-F238E27FC236}">
                  <a16:creationId xmlns:a16="http://schemas.microsoft.com/office/drawing/2014/main" id="{E62D11FA-24F1-4264-A6F6-364DB1FA2E83}"/>
                </a:ext>
              </a:extLst>
            </p:cNvPr>
            <p:cNvSpPr txBox="1"/>
            <p:nvPr/>
          </p:nvSpPr>
          <p:spPr>
            <a:xfrm>
              <a:off x="3248021" y="2482133"/>
              <a:ext cx="9404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b="1" dirty="0" err="1">
                  <a:solidFill>
                    <a:schemeClr val="accent4"/>
                  </a:solidFill>
                </a:rPr>
                <a:t>function</a:t>
              </a:r>
              <a:endParaRPr lang="de-DE" sz="1200" b="1" dirty="0">
                <a:solidFill>
                  <a:schemeClr val="accent4"/>
                </a:solidFill>
              </a:endParaRPr>
            </a:p>
          </p:txBody>
        </p:sp>
        <p:cxnSp>
          <p:nvCxnSpPr>
            <p:cNvPr id="307" name="Gerader Verbinder 306">
              <a:extLst>
                <a:ext uri="{FF2B5EF4-FFF2-40B4-BE49-F238E27FC236}">
                  <a16:creationId xmlns:a16="http://schemas.microsoft.com/office/drawing/2014/main" id="{A304BCBA-CE99-4C54-ABE7-EB701BCCAC63}"/>
                </a:ext>
              </a:extLst>
            </p:cNvPr>
            <p:cNvCxnSpPr>
              <a:cxnSpLocks/>
            </p:cNvCxnSpPr>
            <p:nvPr/>
          </p:nvCxnSpPr>
          <p:spPr>
            <a:xfrm>
              <a:off x="8163911" y="2687343"/>
              <a:ext cx="0" cy="259978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Gerader Verbinder 307">
              <a:extLst>
                <a:ext uri="{FF2B5EF4-FFF2-40B4-BE49-F238E27FC236}">
                  <a16:creationId xmlns:a16="http://schemas.microsoft.com/office/drawing/2014/main" id="{A1B17BA4-C0EC-451A-8E79-CA4247FAB109}"/>
                </a:ext>
              </a:extLst>
            </p:cNvPr>
            <p:cNvCxnSpPr>
              <a:cxnSpLocks/>
            </p:cNvCxnSpPr>
            <p:nvPr/>
          </p:nvCxnSpPr>
          <p:spPr>
            <a:xfrm>
              <a:off x="6934029" y="2687343"/>
              <a:ext cx="0" cy="259978"/>
            </a:xfrm>
            <a:prstGeom prst="line">
              <a:avLst/>
            </a:prstGeom>
            <a:ln w="19050">
              <a:solidFill>
                <a:srgbClr val="00B0F0"/>
              </a:solidFill>
              <a:headEnd type="diamond" w="sm" len="sm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Gerader Verbinder 308">
              <a:extLst>
                <a:ext uri="{FF2B5EF4-FFF2-40B4-BE49-F238E27FC236}">
                  <a16:creationId xmlns:a16="http://schemas.microsoft.com/office/drawing/2014/main" id="{C7CB6E8D-C50D-4AC3-9F78-8F736F147280}"/>
                </a:ext>
              </a:extLst>
            </p:cNvPr>
            <p:cNvCxnSpPr>
              <a:cxnSpLocks/>
            </p:cNvCxnSpPr>
            <p:nvPr/>
          </p:nvCxnSpPr>
          <p:spPr>
            <a:xfrm>
              <a:off x="7006375" y="2687343"/>
              <a:ext cx="0" cy="259978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Gerader Verbinder 309">
              <a:extLst>
                <a:ext uri="{FF2B5EF4-FFF2-40B4-BE49-F238E27FC236}">
                  <a16:creationId xmlns:a16="http://schemas.microsoft.com/office/drawing/2014/main" id="{66AA09C8-2E32-4FC1-95A3-23320FB353EE}"/>
                </a:ext>
              </a:extLst>
            </p:cNvPr>
            <p:cNvCxnSpPr>
              <a:cxnSpLocks/>
            </p:cNvCxnSpPr>
            <p:nvPr/>
          </p:nvCxnSpPr>
          <p:spPr>
            <a:xfrm>
              <a:off x="7078721" y="2687343"/>
              <a:ext cx="0" cy="259978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Gerader Verbinder 310">
              <a:extLst>
                <a:ext uri="{FF2B5EF4-FFF2-40B4-BE49-F238E27FC236}">
                  <a16:creationId xmlns:a16="http://schemas.microsoft.com/office/drawing/2014/main" id="{BF26C4EB-FA68-455B-99C2-14153E0DB580}"/>
                </a:ext>
              </a:extLst>
            </p:cNvPr>
            <p:cNvCxnSpPr>
              <a:cxnSpLocks/>
            </p:cNvCxnSpPr>
            <p:nvPr/>
          </p:nvCxnSpPr>
          <p:spPr>
            <a:xfrm>
              <a:off x="7151067" y="2687343"/>
              <a:ext cx="0" cy="259978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Gerader Verbinder 311">
              <a:extLst>
                <a:ext uri="{FF2B5EF4-FFF2-40B4-BE49-F238E27FC236}">
                  <a16:creationId xmlns:a16="http://schemas.microsoft.com/office/drawing/2014/main" id="{0A77512E-3715-43E3-B772-E4FEE5E9013F}"/>
                </a:ext>
              </a:extLst>
            </p:cNvPr>
            <p:cNvCxnSpPr>
              <a:cxnSpLocks/>
            </p:cNvCxnSpPr>
            <p:nvPr/>
          </p:nvCxnSpPr>
          <p:spPr>
            <a:xfrm>
              <a:off x="7223413" y="2687343"/>
              <a:ext cx="0" cy="259978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Gerader Verbinder 312">
              <a:extLst>
                <a:ext uri="{FF2B5EF4-FFF2-40B4-BE49-F238E27FC236}">
                  <a16:creationId xmlns:a16="http://schemas.microsoft.com/office/drawing/2014/main" id="{E90CE5A1-1233-4591-ADBD-F7A5775A358C}"/>
                </a:ext>
              </a:extLst>
            </p:cNvPr>
            <p:cNvCxnSpPr>
              <a:cxnSpLocks/>
            </p:cNvCxnSpPr>
            <p:nvPr/>
          </p:nvCxnSpPr>
          <p:spPr>
            <a:xfrm>
              <a:off x="7295759" y="2687343"/>
              <a:ext cx="0" cy="259978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Gerader Verbinder 313">
              <a:extLst>
                <a:ext uri="{FF2B5EF4-FFF2-40B4-BE49-F238E27FC236}">
                  <a16:creationId xmlns:a16="http://schemas.microsoft.com/office/drawing/2014/main" id="{E5806F32-BDD6-4690-BC5D-7644941DB04D}"/>
                </a:ext>
              </a:extLst>
            </p:cNvPr>
            <p:cNvCxnSpPr>
              <a:cxnSpLocks/>
            </p:cNvCxnSpPr>
            <p:nvPr/>
          </p:nvCxnSpPr>
          <p:spPr>
            <a:xfrm>
              <a:off x="7368105" y="2687343"/>
              <a:ext cx="0" cy="259978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Gerader Verbinder 314">
              <a:extLst>
                <a:ext uri="{FF2B5EF4-FFF2-40B4-BE49-F238E27FC236}">
                  <a16:creationId xmlns:a16="http://schemas.microsoft.com/office/drawing/2014/main" id="{B59B8E11-237C-4B6A-94DC-37C54ABE5E09}"/>
                </a:ext>
              </a:extLst>
            </p:cNvPr>
            <p:cNvCxnSpPr>
              <a:cxnSpLocks/>
            </p:cNvCxnSpPr>
            <p:nvPr/>
          </p:nvCxnSpPr>
          <p:spPr>
            <a:xfrm>
              <a:off x="7440451" y="2687343"/>
              <a:ext cx="0" cy="259978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Gerader Verbinder 315">
              <a:extLst>
                <a:ext uri="{FF2B5EF4-FFF2-40B4-BE49-F238E27FC236}">
                  <a16:creationId xmlns:a16="http://schemas.microsoft.com/office/drawing/2014/main" id="{6D06019D-C250-400C-91E5-CAE1B9AD8672}"/>
                </a:ext>
              </a:extLst>
            </p:cNvPr>
            <p:cNvCxnSpPr>
              <a:cxnSpLocks/>
            </p:cNvCxnSpPr>
            <p:nvPr/>
          </p:nvCxnSpPr>
          <p:spPr>
            <a:xfrm>
              <a:off x="7512797" y="2687343"/>
              <a:ext cx="0" cy="259978"/>
            </a:xfrm>
            <a:prstGeom prst="line">
              <a:avLst/>
            </a:prstGeom>
            <a:ln w="19050">
              <a:solidFill>
                <a:srgbClr val="00B0F0"/>
              </a:solidFill>
              <a:headEnd type="diamond" w="sm" len="sm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Gerader Verbinder 316">
              <a:extLst>
                <a:ext uri="{FF2B5EF4-FFF2-40B4-BE49-F238E27FC236}">
                  <a16:creationId xmlns:a16="http://schemas.microsoft.com/office/drawing/2014/main" id="{46CA1F1C-4D28-4CA9-920E-014B961BD64A}"/>
                </a:ext>
              </a:extLst>
            </p:cNvPr>
            <p:cNvCxnSpPr>
              <a:cxnSpLocks/>
            </p:cNvCxnSpPr>
            <p:nvPr/>
          </p:nvCxnSpPr>
          <p:spPr>
            <a:xfrm>
              <a:off x="7585143" y="2687343"/>
              <a:ext cx="0" cy="259978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Gerader Verbinder 317">
              <a:extLst>
                <a:ext uri="{FF2B5EF4-FFF2-40B4-BE49-F238E27FC236}">
                  <a16:creationId xmlns:a16="http://schemas.microsoft.com/office/drawing/2014/main" id="{5EBAD769-FC2D-4137-86A8-1678715AE341}"/>
                </a:ext>
              </a:extLst>
            </p:cNvPr>
            <p:cNvCxnSpPr>
              <a:cxnSpLocks/>
            </p:cNvCxnSpPr>
            <p:nvPr/>
          </p:nvCxnSpPr>
          <p:spPr>
            <a:xfrm>
              <a:off x="7657489" y="2687343"/>
              <a:ext cx="0" cy="259978"/>
            </a:xfrm>
            <a:prstGeom prst="line">
              <a:avLst/>
            </a:prstGeom>
            <a:ln w="19050">
              <a:solidFill>
                <a:srgbClr val="00B0F0"/>
              </a:solidFill>
              <a:headEnd type="diamond" w="sm" len="sm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Gerader Verbinder 318">
              <a:extLst>
                <a:ext uri="{FF2B5EF4-FFF2-40B4-BE49-F238E27FC236}">
                  <a16:creationId xmlns:a16="http://schemas.microsoft.com/office/drawing/2014/main" id="{4BB65A8C-B396-499B-84FA-8AD47AFD3513}"/>
                </a:ext>
              </a:extLst>
            </p:cNvPr>
            <p:cNvCxnSpPr>
              <a:cxnSpLocks/>
            </p:cNvCxnSpPr>
            <p:nvPr/>
          </p:nvCxnSpPr>
          <p:spPr>
            <a:xfrm>
              <a:off x="7729835" y="2687343"/>
              <a:ext cx="0" cy="259978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Gerader Verbinder 319">
              <a:extLst>
                <a:ext uri="{FF2B5EF4-FFF2-40B4-BE49-F238E27FC236}">
                  <a16:creationId xmlns:a16="http://schemas.microsoft.com/office/drawing/2014/main" id="{08D7DC62-79D2-4A29-BF86-156925381275}"/>
                </a:ext>
              </a:extLst>
            </p:cNvPr>
            <p:cNvCxnSpPr>
              <a:cxnSpLocks/>
            </p:cNvCxnSpPr>
            <p:nvPr/>
          </p:nvCxnSpPr>
          <p:spPr>
            <a:xfrm>
              <a:off x="7802181" y="2687343"/>
              <a:ext cx="0" cy="259978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Gerader Verbinder 320">
              <a:extLst>
                <a:ext uri="{FF2B5EF4-FFF2-40B4-BE49-F238E27FC236}">
                  <a16:creationId xmlns:a16="http://schemas.microsoft.com/office/drawing/2014/main" id="{2067D5D4-2810-48A3-B59A-F7261297CABC}"/>
                </a:ext>
              </a:extLst>
            </p:cNvPr>
            <p:cNvCxnSpPr>
              <a:cxnSpLocks/>
            </p:cNvCxnSpPr>
            <p:nvPr/>
          </p:nvCxnSpPr>
          <p:spPr>
            <a:xfrm>
              <a:off x="7874527" y="2687343"/>
              <a:ext cx="0" cy="259978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Gerader Verbinder 321">
              <a:extLst>
                <a:ext uri="{FF2B5EF4-FFF2-40B4-BE49-F238E27FC236}">
                  <a16:creationId xmlns:a16="http://schemas.microsoft.com/office/drawing/2014/main" id="{C39BF11A-CA27-44BC-84DF-72EAB46B3973}"/>
                </a:ext>
              </a:extLst>
            </p:cNvPr>
            <p:cNvCxnSpPr>
              <a:cxnSpLocks/>
            </p:cNvCxnSpPr>
            <p:nvPr/>
          </p:nvCxnSpPr>
          <p:spPr>
            <a:xfrm>
              <a:off x="7946873" y="2687343"/>
              <a:ext cx="0" cy="259978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Gerader Verbinder 322">
              <a:extLst>
                <a:ext uri="{FF2B5EF4-FFF2-40B4-BE49-F238E27FC236}">
                  <a16:creationId xmlns:a16="http://schemas.microsoft.com/office/drawing/2014/main" id="{451D8DE0-BBEF-41EB-AC27-D2CE9D00E283}"/>
                </a:ext>
              </a:extLst>
            </p:cNvPr>
            <p:cNvCxnSpPr>
              <a:cxnSpLocks/>
            </p:cNvCxnSpPr>
            <p:nvPr/>
          </p:nvCxnSpPr>
          <p:spPr>
            <a:xfrm>
              <a:off x="8019219" y="2687343"/>
              <a:ext cx="0" cy="259978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Gerader Verbinder 323">
              <a:extLst>
                <a:ext uri="{FF2B5EF4-FFF2-40B4-BE49-F238E27FC236}">
                  <a16:creationId xmlns:a16="http://schemas.microsoft.com/office/drawing/2014/main" id="{D4145760-7C57-4536-9151-25A407053F04}"/>
                </a:ext>
              </a:extLst>
            </p:cNvPr>
            <p:cNvCxnSpPr>
              <a:cxnSpLocks/>
            </p:cNvCxnSpPr>
            <p:nvPr/>
          </p:nvCxnSpPr>
          <p:spPr>
            <a:xfrm>
              <a:off x="8091565" y="2687343"/>
              <a:ext cx="0" cy="259978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Gerader Verbinder 324">
              <a:extLst>
                <a:ext uri="{FF2B5EF4-FFF2-40B4-BE49-F238E27FC236}">
                  <a16:creationId xmlns:a16="http://schemas.microsoft.com/office/drawing/2014/main" id="{153818EF-5861-4B4A-A784-F10A400ACCC9}"/>
                </a:ext>
              </a:extLst>
            </p:cNvPr>
            <p:cNvCxnSpPr>
              <a:cxnSpLocks/>
            </p:cNvCxnSpPr>
            <p:nvPr/>
          </p:nvCxnSpPr>
          <p:spPr>
            <a:xfrm>
              <a:off x="8236257" y="2687343"/>
              <a:ext cx="0" cy="259978"/>
            </a:xfrm>
            <a:prstGeom prst="line">
              <a:avLst/>
            </a:prstGeom>
            <a:ln w="19050">
              <a:solidFill>
                <a:srgbClr val="00B0F0"/>
              </a:solidFill>
              <a:headEnd type="diamond" w="sm" len="sm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6" name="Textfeld 325">
              <a:extLst>
                <a:ext uri="{FF2B5EF4-FFF2-40B4-BE49-F238E27FC236}">
                  <a16:creationId xmlns:a16="http://schemas.microsoft.com/office/drawing/2014/main" id="{742D11E7-81E3-423A-9618-B525E673F9A1}"/>
                </a:ext>
              </a:extLst>
            </p:cNvPr>
            <p:cNvSpPr txBox="1"/>
            <p:nvPr/>
          </p:nvSpPr>
          <p:spPr>
            <a:xfrm>
              <a:off x="7721810" y="2482133"/>
              <a:ext cx="4380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b="1" dirty="0">
                  <a:solidFill>
                    <a:schemeClr val="accent4"/>
                  </a:solidFill>
                </a:rPr>
                <a:t>CRC</a:t>
              </a:r>
            </a:p>
          </p:txBody>
        </p:sp>
        <p:sp>
          <p:nvSpPr>
            <p:cNvPr id="327" name="Textfeld 326">
              <a:extLst>
                <a:ext uri="{FF2B5EF4-FFF2-40B4-BE49-F238E27FC236}">
                  <a16:creationId xmlns:a16="http://schemas.microsoft.com/office/drawing/2014/main" id="{18792CFF-4E4C-4AF1-B93D-463DB9CAF307}"/>
                </a:ext>
              </a:extLst>
            </p:cNvPr>
            <p:cNvSpPr txBox="1"/>
            <p:nvPr/>
          </p:nvSpPr>
          <p:spPr>
            <a:xfrm>
              <a:off x="7006881" y="2482133"/>
              <a:ext cx="9404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b="1" dirty="0">
                  <a:solidFill>
                    <a:schemeClr val="accent4"/>
                  </a:solidFill>
                </a:rPr>
                <a:t>CRC</a:t>
              </a:r>
            </a:p>
          </p:txBody>
        </p:sp>
        <p:cxnSp>
          <p:nvCxnSpPr>
            <p:cNvPr id="328" name="Gerader Verbinder 327">
              <a:extLst>
                <a:ext uri="{FF2B5EF4-FFF2-40B4-BE49-F238E27FC236}">
                  <a16:creationId xmlns:a16="http://schemas.microsoft.com/office/drawing/2014/main" id="{5935A0AB-6A0C-41A7-AE7B-D240DC432CDD}"/>
                </a:ext>
              </a:extLst>
            </p:cNvPr>
            <p:cNvCxnSpPr>
              <a:cxnSpLocks/>
            </p:cNvCxnSpPr>
            <p:nvPr/>
          </p:nvCxnSpPr>
          <p:spPr>
            <a:xfrm>
              <a:off x="2447685" y="2687343"/>
              <a:ext cx="0" cy="259978"/>
            </a:xfrm>
            <a:prstGeom prst="line">
              <a:avLst/>
            </a:prstGeom>
            <a:ln w="19050">
              <a:solidFill>
                <a:srgbClr val="00B0F0"/>
              </a:solidFill>
              <a:headEnd type="diamond" w="sm" len="sm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Gerader Verbinder 328">
              <a:extLst>
                <a:ext uri="{FF2B5EF4-FFF2-40B4-BE49-F238E27FC236}">
                  <a16:creationId xmlns:a16="http://schemas.microsoft.com/office/drawing/2014/main" id="{934EB4C1-3220-4D4D-AC85-F4F9D5B48598}"/>
                </a:ext>
              </a:extLst>
            </p:cNvPr>
            <p:cNvCxnSpPr>
              <a:cxnSpLocks/>
            </p:cNvCxnSpPr>
            <p:nvPr/>
          </p:nvCxnSpPr>
          <p:spPr>
            <a:xfrm>
              <a:off x="2520031" y="2687343"/>
              <a:ext cx="0" cy="259978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Gerader Verbinder 329">
              <a:extLst>
                <a:ext uri="{FF2B5EF4-FFF2-40B4-BE49-F238E27FC236}">
                  <a16:creationId xmlns:a16="http://schemas.microsoft.com/office/drawing/2014/main" id="{FF22CA41-56EE-4D0C-9D9D-10117B7C7FCF}"/>
                </a:ext>
              </a:extLst>
            </p:cNvPr>
            <p:cNvCxnSpPr>
              <a:cxnSpLocks/>
            </p:cNvCxnSpPr>
            <p:nvPr/>
          </p:nvCxnSpPr>
          <p:spPr>
            <a:xfrm>
              <a:off x="2592377" y="2687343"/>
              <a:ext cx="0" cy="259978"/>
            </a:xfrm>
            <a:prstGeom prst="line">
              <a:avLst/>
            </a:prstGeom>
            <a:ln w="19050">
              <a:solidFill>
                <a:srgbClr val="00B0F0"/>
              </a:solidFill>
              <a:headEnd type="diamond" w="sm" len="sm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Gerader Verbinder 330">
              <a:extLst>
                <a:ext uri="{FF2B5EF4-FFF2-40B4-BE49-F238E27FC236}">
                  <a16:creationId xmlns:a16="http://schemas.microsoft.com/office/drawing/2014/main" id="{EE7F04FA-DD0C-42FD-9139-5E42894510BE}"/>
                </a:ext>
              </a:extLst>
            </p:cNvPr>
            <p:cNvCxnSpPr>
              <a:cxnSpLocks/>
            </p:cNvCxnSpPr>
            <p:nvPr/>
          </p:nvCxnSpPr>
          <p:spPr>
            <a:xfrm>
              <a:off x="2664723" y="2687343"/>
              <a:ext cx="0" cy="259978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Gerader Verbinder 331">
              <a:extLst>
                <a:ext uri="{FF2B5EF4-FFF2-40B4-BE49-F238E27FC236}">
                  <a16:creationId xmlns:a16="http://schemas.microsoft.com/office/drawing/2014/main" id="{D8E34EFF-C43B-4D78-89C8-018E1708A11F}"/>
                </a:ext>
              </a:extLst>
            </p:cNvPr>
            <p:cNvCxnSpPr>
              <a:cxnSpLocks/>
            </p:cNvCxnSpPr>
            <p:nvPr/>
          </p:nvCxnSpPr>
          <p:spPr>
            <a:xfrm>
              <a:off x="2737069" y="2687343"/>
              <a:ext cx="0" cy="259978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Gerader Verbinder 332">
              <a:extLst>
                <a:ext uri="{FF2B5EF4-FFF2-40B4-BE49-F238E27FC236}">
                  <a16:creationId xmlns:a16="http://schemas.microsoft.com/office/drawing/2014/main" id="{1D12BF9F-758A-4973-8979-29981903BD48}"/>
                </a:ext>
              </a:extLst>
            </p:cNvPr>
            <p:cNvCxnSpPr>
              <a:cxnSpLocks/>
            </p:cNvCxnSpPr>
            <p:nvPr/>
          </p:nvCxnSpPr>
          <p:spPr>
            <a:xfrm>
              <a:off x="2809415" y="2687343"/>
              <a:ext cx="0" cy="259978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Gerader Verbinder 333">
              <a:extLst>
                <a:ext uri="{FF2B5EF4-FFF2-40B4-BE49-F238E27FC236}">
                  <a16:creationId xmlns:a16="http://schemas.microsoft.com/office/drawing/2014/main" id="{A630C7DF-A075-4734-81FF-379E914B134B}"/>
                </a:ext>
              </a:extLst>
            </p:cNvPr>
            <p:cNvCxnSpPr>
              <a:cxnSpLocks/>
            </p:cNvCxnSpPr>
            <p:nvPr/>
          </p:nvCxnSpPr>
          <p:spPr>
            <a:xfrm>
              <a:off x="2881761" y="2687343"/>
              <a:ext cx="0" cy="259978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Gerader Verbinder 334">
              <a:extLst>
                <a:ext uri="{FF2B5EF4-FFF2-40B4-BE49-F238E27FC236}">
                  <a16:creationId xmlns:a16="http://schemas.microsoft.com/office/drawing/2014/main" id="{F48EA19D-78DC-48F2-B3B7-83827E22EFE3}"/>
                </a:ext>
              </a:extLst>
            </p:cNvPr>
            <p:cNvCxnSpPr>
              <a:cxnSpLocks/>
            </p:cNvCxnSpPr>
            <p:nvPr/>
          </p:nvCxnSpPr>
          <p:spPr>
            <a:xfrm>
              <a:off x="2954107" y="2687343"/>
              <a:ext cx="0" cy="259978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Gerader Verbinder 335">
              <a:extLst>
                <a:ext uri="{FF2B5EF4-FFF2-40B4-BE49-F238E27FC236}">
                  <a16:creationId xmlns:a16="http://schemas.microsoft.com/office/drawing/2014/main" id="{333C5A15-887E-4B70-BFDC-F57468E17E79}"/>
                </a:ext>
              </a:extLst>
            </p:cNvPr>
            <p:cNvCxnSpPr>
              <a:cxnSpLocks/>
            </p:cNvCxnSpPr>
            <p:nvPr/>
          </p:nvCxnSpPr>
          <p:spPr>
            <a:xfrm>
              <a:off x="3026453" y="2687343"/>
              <a:ext cx="0" cy="259978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Gerader Verbinder 336">
              <a:extLst>
                <a:ext uri="{FF2B5EF4-FFF2-40B4-BE49-F238E27FC236}">
                  <a16:creationId xmlns:a16="http://schemas.microsoft.com/office/drawing/2014/main" id="{90D30700-7713-4051-A0D3-907981981D84}"/>
                </a:ext>
              </a:extLst>
            </p:cNvPr>
            <p:cNvCxnSpPr>
              <a:cxnSpLocks/>
            </p:cNvCxnSpPr>
            <p:nvPr/>
          </p:nvCxnSpPr>
          <p:spPr>
            <a:xfrm>
              <a:off x="3098799" y="2687343"/>
              <a:ext cx="0" cy="259978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Gerader Verbinder 337">
              <a:extLst>
                <a:ext uri="{FF2B5EF4-FFF2-40B4-BE49-F238E27FC236}">
                  <a16:creationId xmlns:a16="http://schemas.microsoft.com/office/drawing/2014/main" id="{171D3105-B121-4F55-8D4D-CC16E6FF0904}"/>
                </a:ext>
              </a:extLst>
            </p:cNvPr>
            <p:cNvCxnSpPr>
              <a:cxnSpLocks/>
            </p:cNvCxnSpPr>
            <p:nvPr/>
          </p:nvCxnSpPr>
          <p:spPr>
            <a:xfrm>
              <a:off x="3171145" y="2687343"/>
              <a:ext cx="0" cy="259978"/>
            </a:xfrm>
            <a:prstGeom prst="line">
              <a:avLst/>
            </a:prstGeom>
            <a:ln w="19050">
              <a:solidFill>
                <a:srgbClr val="00B0F0"/>
              </a:solidFill>
              <a:headEnd type="diamond" w="sm" len="sm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37692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357AD5-6C79-4401-A18E-943CEF1E0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grpSp>
        <p:nvGrpSpPr>
          <p:cNvPr id="211" name="Gruppieren 210">
            <a:extLst>
              <a:ext uri="{FF2B5EF4-FFF2-40B4-BE49-F238E27FC236}">
                <a16:creationId xmlns:a16="http://schemas.microsoft.com/office/drawing/2014/main" id="{1376F58E-3AA0-4568-BC15-6A30FEE5EDFA}"/>
              </a:ext>
            </a:extLst>
          </p:cNvPr>
          <p:cNvGrpSpPr/>
          <p:nvPr/>
        </p:nvGrpSpPr>
        <p:grpSpPr>
          <a:xfrm>
            <a:off x="2447685" y="2482133"/>
            <a:ext cx="5788572" cy="465188"/>
            <a:chOff x="2447685" y="2482133"/>
            <a:chExt cx="5788572" cy="465188"/>
          </a:xfrm>
        </p:grpSpPr>
        <p:cxnSp>
          <p:nvCxnSpPr>
            <p:cNvPr id="83" name="Gerader Verbinder 82">
              <a:extLst>
                <a:ext uri="{FF2B5EF4-FFF2-40B4-BE49-F238E27FC236}">
                  <a16:creationId xmlns:a16="http://schemas.microsoft.com/office/drawing/2014/main" id="{43EFC0F9-14C4-48B0-BD9C-85678CC9FCED}"/>
                </a:ext>
              </a:extLst>
            </p:cNvPr>
            <p:cNvCxnSpPr>
              <a:cxnSpLocks/>
            </p:cNvCxnSpPr>
            <p:nvPr/>
          </p:nvCxnSpPr>
          <p:spPr>
            <a:xfrm>
              <a:off x="6716099" y="2687343"/>
              <a:ext cx="0" cy="259978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Gerader Verbinder 83">
              <a:extLst>
                <a:ext uri="{FF2B5EF4-FFF2-40B4-BE49-F238E27FC236}">
                  <a16:creationId xmlns:a16="http://schemas.microsoft.com/office/drawing/2014/main" id="{F1096584-4495-4458-9779-47BCBDA0F4A4}"/>
                </a:ext>
              </a:extLst>
            </p:cNvPr>
            <p:cNvCxnSpPr>
              <a:cxnSpLocks/>
            </p:cNvCxnSpPr>
            <p:nvPr/>
          </p:nvCxnSpPr>
          <p:spPr>
            <a:xfrm>
              <a:off x="6860791" y="2687343"/>
              <a:ext cx="0" cy="259978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Gerader Verbinder 101">
              <a:extLst>
                <a:ext uri="{FF2B5EF4-FFF2-40B4-BE49-F238E27FC236}">
                  <a16:creationId xmlns:a16="http://schemas.microsoft.com/office/drawing/2014/main" id="{8D34C84F-18E6-495F-9268-9AC670C81E49}"/>
                </a:ext>
              </a:extLst>
            </p:cNvPr>
            <p:cNvCxnSpPr>
              <a:cxnSpLocks/>
            </p:cNvCxnSpPr>
            <p:nvPr/>
          </p:nvCxnSpPr>
          <p:spPr>
            <a:xfrm>
              <a:off x="5413871" y="2687343"/>
              <a:ext cx="0" cy="259978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Gerader Verbinder 102">
              <a:extLst>
                <a:ext uri="{FF2B5EF4-FFF2-40B4-BE49-F238E27FC236}">
                  <a16:creationId xmlns:a16="http://schemas.microsoft.com/office/drawing/2014/main" id="{94DE0F43-E056-47D8-AB2C-877CD608D5DD}"/>
                </a:ext>
              </a:extLst>
            </p:cNvPr>
            <p:cNvCxnSpPr>
              <a:cxnSpLocks/>
            </p:cNvCxnSpPr>
            <p:nvPr/>
          </p:nvCxnSpPr>
          <p:spPr>
            <a:xfrm>
              <a:off x="5486217" y="2687343"/>
              <a:ext cx="0" cy="259978"/>
            </a:xfrm>
            <a:prstGeom prst="line">
              <a:avLst/>
            </a:prstGeom>
            <a:ln w="19050">
              <a:solidFill>
                <a:srgbClr val="00B0F0"/>
              </a:solidFill>
              <a:headEnd type="diamond" w="sm" len="sm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Gerader Verbinder 103">
              <a:extLst>
                <a:ext uri="{FF2B5EF4-FFF2-40B4-BE49-F238E27FC236}">
                  <a16:creationId xmlns:a16="http://schemas.microsoft.com/office/drawing/2014/main" id="{01A226AB-7FD9-45A4-BFEA-659B51809F89}"/>
                </a:ext>
              </a:extLst>
            </p:cNvPr>
            <p:cNvCxnSpPr>
              <a:cxnSpLocks/>
            </p:cNvCxnSpPr>
            <p:nvPr/>
          </p:nvCxnSpPr>
          <p:spPr>
            <a:xfrm>
              <a:off x="5558563" y="2687343"/>
              <a:ext cx="0" cy="259978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Gerader Verbinder 104">
              <a:extLst>
                <a:ext uri="{FF2B5EF4-FFF2-40B4-BE49-F238E27FC236}">
                  <a16:creationId xmlns:a16="http://schemas.microsoft.com/office/drawing/2014/main" id="{8291FD2A-7EE4-43E3-BDF6-0C555EEBE63A}"/>
                </a:ext>
              </a:extLst>
            </p:cNvPr>
            <p:cNvCxnSpPr>
              <a:cxnSpLocks/>
            </p:cNvCxnSpPr>
            <p:nvPr/>
          </p:nvCxnSpPr>
          <p:spPr>
            <a:xfrm>
              <a:off x="5630909" y="2687343"/>
              <a:ext cx="0" cy="259978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Gerader Verbinder 105">
              <a:extLst>
                <a:ext uri="{FF2B5EF4-FFF2-40B4-BE49-F238E27FC236}">
                  <a16:creationId xmlns:a16="http://schemas.microsoft.com/office/drawing/2014/main" id="{F2E4019B-19EA-420E-B84B-940668DA9800}"/>
                </a:ext>
              </a:extLst>
            </p:cNvPr>
            <p:cNvCxnSpPr>
              <a:cxnSpLocks/>
            </p:cNvCxnSpPr>
            <p:nvPr/>
          </p:nvCxnSpPr>
          <p:spPr>
            <a:xfrm>
              <a:off x="5703255" y="2687343"/>
              <a:ext cx="0" cy="259978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Gerader Verbinder 106">
              <a:extLst>
                <a:ext uri="{FF2B5EF4-FFF2-40B4-BE49-F238E27FC236}">
                  <a16:creationId xmlns:a16="http://schemas.microsoft.com/office/drawing/2014/main" id="{0DAF5665-CBBE-4E1E-9454-B0494F48A64C}"/>
                </a:ext>
              </a:extLst>
            </p:cNvPr>
            <p:cNvCxnSpPr>
              <a:cxnSpLocks/>
            </p:cNvCxnSpPr>
            <p:nvPr/>
          </p:nvCxnSpPr>
          <p:spPr>
            <a:xfrm>
              <a:off x="5775601" y="2687343"/>
              <a:ext cx="0" cy="259978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Gerader Verbinder 107">
              <a:extLst>
                <a:ext uri="{FF2B5EF4-FFF2-40B4-BE49-F238E27FC236}">
                  <a16:creationId xmlns:a16="http://schemas.microsoft.com/office/drawing/2014/main" id="{9B151D04-5B9F-4BBB-B3C2-AECFF537FEE4}"/>
                </a:ext>
              </a:extLst>
            </p:cNvPr>
            <p:cNvCxnSpPr>
              <a:cxnSpLocks/>
            </p:cNvCxnSpPr>
            <p:nvPr/>
          </p:nvCxnSpPr>
          <p:spPr>
            <a:xfrm>
              <a:off x="5847947" y="2687343"/>
              <a:ext cx="0" cy="259978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Gerader Verbinder 108">
              <a:extLst>
                <a:ext uri="{FF2B5EF4-FFF2-40B4-BE49-F238E27FC236}">
                  <a16:creationId xmlns:a16="http://schemas.microsoft.com/office/drawing/2014/main" id="{B14656EA-B67E-41C5-8998-8EB0ED8A6D93}"/>
                </a:ext>
              </a:extLst>
            </p:cNvPr>
            <p:cNvCxnSpPr>
              <a:cxnSpLocks/>
            </p:cNvCxnSpPr>
            <p:nvPr/>
          </p:nvCxnSpPr>
          <p:spPr>
            <a:xfrm>
              <a:off x="5920293" y="2687343"/>
              <a:ext cx="0" cy="259978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Gerader Verbinder 109">
              <a:extLst>
                <a:ext uri="{FF2B5EF4-FFF2-40B4-BE49-F238E27FC236}">
                  <a16:creationId xmlns:a16="http://schemas.microsoft.com/office/drawing/2014/main" id="{D593EEF3-3077-4F12-9334-160860B6EFA0}"/>
                </a:ext>
              </a:extLst>
            </p:cNvPr>
            <p:cNvCxnSpPr>
              <a:cxnSpLocks/>
            </p:cNvCxnSpPr>
            <p:nvPr/>
          </p:nvCxnSpPr>
          <p:spPr>
            <a:xfrm>
              <a:off x="5992639" y="2687343"/>
              <a:ext cx="0" cy="259978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Gerader Verbinder 110">
              <a:extLst>
                <a:ext uri="{FF2B5EF4-FFF2-40B4-BE49-F238E27FC236}">
                  <a16:creationId xmlns:a16="http://schemas.microsoft.com/office/drawing/2014/main" id="{2CED5AB0-A56C-4682-93E1-1A935C22F574}"/>
                </a:ext>
              </a:extLst>
            </p:cNvPr>
            <p:cNvCxnSpPr>
              <a:cxnSpLocks/>
            </p:cNvCxnSpPr>
            <p:nvPr/>
          </p:nvCxnSpPr>
          <p:spPr>
            <a:xfrm>
              <a:off x="6064985" y="2687343"/>
              <a:ext cx="0" cy="259978"/>
            </a:xfrm>
            <a:prstGeom prst="line">
              <a:avLst/>
            </a:prstGeom>
            <a:ln w="19050">
              <a:solidFill>
                <a:srgbClr val="00B0F0"/>
              </a:solidFill>
              <a:headEnd type="diamond" w="sm" len="sm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Gerader Verbinder 111">
              <a:extLst>
                <a:ext uri="{FF2B5EF4-FFF2-40B4-BE49-F238E27FC236}">
                  <a16:creationId xmlns:a16="http://schemas.microsoft.com/office/drawing/2014/main" id="{04E468B2-F1ED-47A8-A68E-B091A15C54E5}"/>
                </a:ext>
              </a:extLst>
            </p:cNvPr>
            <p:cNvCxnSpPr>
              <a:cxnSpLocks/>
            </p:cNvCxnSpPr>
            <p:nvPr/>
          </p:nvCxnSpPr>
          <p:spPr>
            <a:xfrm>
              <a:off x="6137331" y="2687343"/>
              <a:ext cx="0" cy="259978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Gerader Verbinder 112">
              <a:extLst>
                <a:ext uri="{FF2B5EF4-FFF2-40B4-BE49-F238E27FC236}">
                  <a16:creationId xmlns:a16="http://schemas.microsoft.com/office/drawing/2014/main" id="{1E8DCC02-51FD-4246-8877-B0CC9B139C16}"/>
                </a:ext>
              </a:extLst>
            </p:cNvPr>
            <p:cNvCxnSpPr>
              <a:cxnSpLocks/>
            </p:cNvCxnSpPr>
            <p:nvPr/>
          </p:nvCxnSpPr>
          <p:spPr>
            <a:xfrm>
              <a:off x="6209677" y="2687343"/>
              <a:ext cx="0" cy="259978"/>
            </a:xfrm>
            <a:prstGeom prst="line">
              <a:avLst/>
            </a:prstGeom>
            <a:ln w="19050">
              <a:solidFill>
                <a:srgbClr val="00B0F0"/>
              </a:solidFill>
              <a:headEnd type="diamond" w="sm" len="sm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Gerader Verbinder 113">
              <a:extLst>
                <a:ext uri="{FF2B5EF4-FFF2-40B4-BE49-F238E27FC236}">
                  <a16:creationId xmlns:a16="http://schemas.microsoft.com/office/drawing/2014/main" id="{275DE963-8D80-4667-9179-3E00D9AD6F20}"/>
                </a:ext>
              </a:extLst>
            </p:cNvPr>
            <p:cNvCxnSpPr>
              <a:cxnSpLocks/>
            </p:cNvCxnSpPr>
            <p:nvPr/>
          </p:nvCxnSpPr>
          <p:spPr>
            <a:xfrm>
              <a:off x="6282023" y="2687343"/>
              <a:ext cx="0" cy="259978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Gerader Verbinder 114">
              <a:extLst>
                <a:ext uri="{FF2B5EF4-FFF2-40B4-BE49-F238E27FC236}">
                  <a16:creationId xmlns:a16="http://schemas.microsoft.com/office/drawing/2014/main" id="{FC2C5824-F2F9-4CBF-9D43-C24D0F7C06CB}"/>
                </a:ext>
              </a:extLst>
            </p:cNvPr>
            <p:cNvCxnSpPr>
              <a:cxnSpLocks/>
            </p:cNvCxnSpPr>
            <p:nvPr/>
          </p:nvCxnSpPr>
          <p:spPr>
            <a:xfrm>
              <a:off x="6354369" y="2687343"/>
              <a:ext cx="0" cy="259978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Gerader Verbinder 115">
              <a:extLst>
                <a:ext uri="{FF2B5EF4-FFF2-40B4-BE49-F238E27FC236}">
                  <a16:creationId xmlns:a16="http://schemas.microsoft.com/office/drawing/2014/main" id="{3D57E9A7-E7EB-47A3-8802-2F910CE59CAC}"/>
                </a:ext>
              </a:extLst>
            </p:cNvPr>
            <p:cNvCxnSpPr>
              <a:cxnSpLocks/>
            </p:cNvCxnSpPr>
            <p:nvPr/>
          </p:nvCxnSpPr>
          <p:spPr>
            <a:xfrm>
              <a:off x="6426715" y="2687343"/>
              <a:ext cx="0" cy="259978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Gerader Verbinder 116">
              <a:extLst>
                <a:ext uri="{FF2B5EF4-FFF2-40B4-BE49-F238E27FC236}">
                  <a16:creationId xmlns:a16="http://schemas.microsoft.com/office/drawing/2014/main" id="{46651D2F-A53E-43AA-A2B8-0DBB3F06E402}"/>
                </a:ext>
              </a:extLst>
            </p:cNvPr>
            <p:cNvCxnSpPr>
              <a:cxnSpLocks/>
            </p:cNvCxnSpPr>
            <p:nvPr/>
          </p:nvCxnSpPr>
          <p:spPr>
            <a:xfrm>
              <a:off x="6499061" y="2687343"/>
              <a:ext cx="0" cy="259978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Gerader Verbinder 117">
              <a:extLst>
                <a:ext uri="{FF2B5EF4-FFF2-40B4-BE49-F238E27FC236}">
                  <a16:creationId xmlns:a16="http://schemas.microsoft.com/office/drawing/2014/main" id="{F8952A88-FA5E-43DD-87A4-1AB00609932E}"/>
                </a:ext>
              </a:extLst>
            </p:cNvPr>
            <p:cNvCxnSpPr>
              <a:cxnSpLocks/>
            </p:cNvCxnSpPr>
            <p:nvPr/>
          </p:nvCxnSpPr>
          <p:spPr>
            <a:xfrm>
              <a:off x="6571407" y="2687343"/>
              <a:ext cx="0" cy="259978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Gerader Verbinder 118">
              <a:extLst>
                <a:ext uri="{FF2B5EF4-FFF2-40B4-BE49-F238E27FC236}">
                  <a16:creationId xmlns:a16="http://schemas.microsoft.com/office/drawing/2014/main" id="{6BBE1949-F61A-4C14-8951-0A0C22ECD316}"/>
                </a:ext>
              </a:extLst>
            </p:cNvPr>
            <p:cNvCxnSpPr>
              <a:cxnSpLocks/>
            </p:cNvCxnSpPr>
            <p:nvPr/>
          </p:nvCxnSpPr>
          <p:spPr>
            <a:xfrm>
              <a:off x="6643753" y="2687343"/>
              <a:ext cx="0" cy="259978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Gerader Verbinder 119">
              <a:extLst>
                <a:ext uri="{FF2B5EF4-FFF2-40B4-BE49-F238E27FC236}">
                  <a16:creationId xmlns:a16="http://schemas.microsoft.com/office/drawing/2014/main" id="{7692F435-29BC-4126-BD44-D7A2E42FD4B3}"/>
                </a:ext>
              </a:extLst>
            </p:cNvPr>
            <p:cNvCxnSpPr>
              <a:cxnSpLocks/>
            </p:cNvCxnSpPr>
            <p:nvPr/>
          </p:nvCxnSpPr>
          <p:spPr>
            <a:xfrm>
              <a:off x="6788445" y="2687343"/>
              <a:ext cx="0" cy="259978"/>
            </a:xfrm>
            <a:prstGeom prst="line">
              <a:avLst/>
            </a:prstGeom>
            <a:ln w="19050">
              <a:solidFill>
                <a:srgbClr val="00B0F0"/>
              </a:solidFill>
              <a:headEnd type="diamond" w="sm" len="sm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Gerader Verbinder 120">
              <a:extLst>
                <a:ext uri="{FF2B5EF4-FFF2-40B4-BE49-F238E27FC236}">
                  <a16:creationId xmlns:a16="http://schemas.microsoft.com/office/drawing/2014/main" id="{44702F2B-9518-480F-9824-529C1E4BBB91}"/>
                </a:ext>
              </a:extLst>
            </p:cNvPr>
            <p:cNvCxnSpPr>
              <a:cxnSpLocks/>
            </p:cNvCxnSpPr>
            <p:nvPr/>
          </p:nvCxnSpPr>
          <p:spPr>
            <a:xfrm>
              <a:off x="4039297" y="2687343"/>
              <a:ext cx="0" cy="259978"/>
            </a:xfrm>
            <a:prstGeom prst="line">
              <a:avLst/>
            </a:prstGeom>
            <a:ln w="19050">
              <a:solidFill>
                <a:srgbClr val="00B0F0"/>
              </a:solidFill>
              <a:headEnd type="diamond" w="sm" len="sm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Gerader Verbinder 121">
              <a:extLst>
                <a:ext uri="{FF2B5EF4-FFF2-40B4-BE49-F238E27FC236}">
                  <a16:creationId xmlns:a16="http://schemas.microsoft.com/office/drawing/2014/main" id="{9816DEC7-2830-4BEC-85C0-8FF50BBB98A7}"/>
                </a:ext>
              </a:extLst>
            </p:cNvPr>
            <p:cNvCxnSpPr>
              <a:cxnSpLocks/>
            </p:cNvCxnSpPr>
            <p:nvPr/>
          </p:nvCxnSpPr>
          <p:spPr>
            <a:xfrm>
              <a:off x="4111643" y="2687343"/>
              <a:ext cx="0" cy="259978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Gerader Verbinder 122">
              <a:extLst>
                <a:ext uri="{FF2B5EF4-FFF2-40B4-BE49-F238E27FC236}">
                  <a16:creationId xmlns:a16="http://schemas.microsoft.com/office/drawing/2014/main" id="{2840D274-D4DB-4488-8453-97C156CB0725}"/>
                </a:ext>
              </a:extLst>
            </p:cNvPr>
            <p:cNvCxnSpPr>
              <a:cxnSpLocks/>
            </p:cNvCxnSpPr>
            <p:nvPr/>
          </p:nvCxnSpPr>
          <p:spPr>
            <a:xfrm>
              <a:off x="4183989" y="2687343"/>
              <a:ext cx="0" cy="259978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Gerader Verbinder 123">
              <a:extLst>
                <a:ext uri="{FF2B5EF4-FFF2-40B4-BE49-F238E27FC236}">
                  <a16:creationId xmlns:a16="http://schemas.microsoft.com/office/drawing/2014/main" id="{B9BF7428-2C25-40D5-8898-A774D824898E}"/>
                </a:ext>
              </a:extLst>
            </p:cNvPr>
            <p:cNvCxnSpPr>
              <a:cxnSpLocks/>
            </p:cNvCxnSpPr>
            <p:nvPr/>
          </p:nvCxnSpPr>
          <p:spPr>
            <a:xfrm>
              <a:off x="4256335" y="2687343"/>
              <a:ext cx="0" cy="259978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Gerader Verbinder 124">
              <a:extLst>
                <a:ext uri="{FF2B5EF4-FFF2-40B4-BE49-F238E27FC236}">
                  <a16:creationId xmlns:a16="http://schemas.microsoft.com/office/drawing/2014/main" id="{807C9244-5543-4FDD-8378-700ABFEC15D5}"/>
                </a:ext>
              </a:extLst>
            </p:cNvPr>
            <p:cNvCxnSpPr>
              <a:cxnSpLocks/>
            </p:cNvCxnSpPr>
            <p:nvPr/>
          </p:nvCxnSpPr>
          <p:spPr>
            <a:xfrm>
              <a:off x="4328681" y="2687343"/>
              <a:ext cx="0" cy="259978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Gerader Verbinder 125">
              <a:extLst>
                <a:ext uri="{FF2B5EF4-FFF2-40B4-BE49-F238E27FC236}">
                  <a16:creationId xmlns:a16="http://schemas.microsoft.com/office/drawing/2014/main" id="{B54B7EBB-3AD7-48BA-936F-27683D4BDBE8}"/>
                </a:ext>
              </a:extLst>
            </p:cNvPr>
            <p:cNvCxnSpPr>
              <a:cxnSpLocks/>
            </p:cNvCxnSpPr>
            <p:nvPr/>
          </p:nvCxnSpPr>
          <p:spPr>
            <a:xfrm>
              <a:off x="4401027" y="2687343"/>
              <a:ext cx="0" cy="259978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Gerader Verbinder 126">
              <a:extLst>
                <a:ext uri="{FF2B5EF4-FFF2-40B4-BE49-F238E27FC236}">
                  <a16:creationId xmlns:a16="http://schemas.microsoft.com/office/drawing/2014/main" id="{C664E4B1-AFAC-4EA2-BE4F-F889AA519FB8}"/>
                </a:ext>
              </a:extLst>
            </p:cNvPr>
            <p:cNvCxnSpPr>
              <a:cxnSpLocks/>
            </p:cNvCxnSpPr>
            <p:nvPr/>
          </p:nvCxnSpPr>
          <p:spPr>
            <a:xfrm>
              <a:off x="4473373" y="2687343"/>
              <a:ext cx="0" cy="259978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Gerader Verbinder 127">
              <a:extLst>
                <a:ext uri="{FF2B5EF4-FFF2-40B4-BE49-F238E27FC236}">
                  <a16:creationId xmlns:a16="http://schemas.microsoft.com/office/drawing/2014/main" id="{5FF1B16E-4EF1-4C68-923D-0DC43D500258}"/>
                </a:ext>
              </a:extLst>
            </p:cNvPr>
            <p:cNvCxnSpPr>
              <a:cxnSpLocks/>
            </p:cNvCxnSpPr>
            <p:nvPr/>
          </p:nvCxnSpPr>
          <p:spPr>
            <a:xfrm>
              <a:off x="4545719" y="2687343"/>
              <a:ext cx="0" cy="259978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Gerader Verbinder 128">
              <a:extLst>
                <a:ext uri="{FF2B5EF4-FFF2-40B4-BE49-F238E27FC236}">
                  <a16:creationId xmlns:a16="http://schemas.microsoft.com/office/drawing/2014/main" id="{18FE2850-CD1D-40B7-8019-EDF841951E38}"/>
                </a:ext>
              </a:extLst>
            </p:cNvPr>
            <p:cNvCxnSpPr>
              <a:cxnSpLocks/>
            </p:cNvCxnSpPr>
            <p:nvPr/>
          </p:nvCxnSpPr>
          <p:spPr>
            <a:xfrm>
              <a:off x="4618065" y="2687343"/>
              <a:ext cx="0" cy="259978"/>
            </a:xfrm>
            <a:prstGeom prst="line">
              <a:avLst/>
            </a:prstGeom>
            <a:ln w="19050">
              <a:solidFill>
                <a:srgbClr val="00B0F0"/>
              </a:solidFill>
              <a:headEnd type="diamond" w="sm" len="sm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Gerader Verbinder 129">
              <a:extLst>
                <a:ext uri="{FF2B5EF4-FFF2-40B4-BE49-F238E27FC236}">
                  <a16:creationId xmlns:a16="http://schemas.microsoft.com/office/drawing/2014/main" id="{16E30791-4D5B-4C3A-BCD2-14324AC46A5C}"/>
                </a:ext>
              </a:extLst>
            </p:cNvPr>
            <p:cNvCxnSpPr>
              <a:cxnSpLocks/>
            </p:cNvCxnSpPr>
            <p:nvPr/>
          </p:nvCxnSpPr>
          <p:spPr>
            <a:xfrm>
              <a:off x="4690411" y="2687343"/>
              <a:ext cx="0" cy="259978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Gerader Verbinder 130">
              <a:extLst>
                <a:ext uri="{FF2B5EF4-FFF2-40B4-BE49-F238E27FC236}">
                  <a16:creationId xmlns:a16="http://schemas.microsoft.com/office/drawing/2014/main" id="{A28E16B3-033B-4759-9E61-D339FB7EDDA0}"/>
                </a:ext>
              </a:extLst>
            </p:cNvPr>
            <p:cNvCxnSpPr>
              <a:cxnSpLocks/>
            </p:cNvCxnSpPr>
            <p:nvPr/>
          </p:nvCxnSpPr>
          <p:spPr>
            <a:xfrm>
              <a:off x="4762757" y="2687343"/>
              <a:ext cx="0" cy="259978"/>
            </a:xfrm>
            <a:prstGeom prst="line">
              <a:avLst/>
            </a:prstGeom>
            <a:ln w="19050">
              <a:solidFill>
                <a:srgbClr val="00B0F0"/>
              </a:solidFill>
              <a:headEnd type="diamond" w="sm" len="sm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Gerader Verbinder 131">
              <a:extLst>
                <a:ext uri="{FF2B5EF4-FFF2-40B4-BE49-F238E27FC236}">
                  <a16:creationId xmlns:a16="http://schemas.microsoft.com/office/drawing/2014/main" id="{AFAB883B-2ED6-4278-9FE6-D80BA17A0366}"/>
                </a:ext>
              </a:extLst>
            </p:cNvPr>
            <p:cNvCxnSpPr>
              <a:cxnSpLocks/>
            </p:cNvCxnSpPr>
            <p:nvPr/>
          </p:nvCxnSpPr>
          <p:spPr>
            <a:xfrm>
              <a:off x="4835103" y="2687343"/>
              <a:ext cx="0" cy="259978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Gerader Verbinder 132">
              <a:extLst>
                <a:ext uri="{FF2B5EF4-FFF2-40B4-BE49-F238E27FC236}">
                  <a16:creationId xmlns:a16="http://schemas.microsoft.com/office/drawing/2014/main" id="{ACA76BEF-84EE-404B-9E45-82FA33BB6980}"/>
                </a:ext>
              </a:extLst>
            </p:cNvPr>
            <p:cNvCxnSpPr>
              <a:cxnSpLocks/>
            </p:cNvCxnSpPr>
            <p:nvPr/>
          </p:nvCxnSpPr>
          <p:spPr>
            <a:xfrm>
              <a:off x="4907449" y="2687343"/>
              <a:ext cx="0" cy="259978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Gerader Verbinder 133">
              <a:extLst>
                <a:ext uri="{FF2B5EF4-FFF2-40B4-BE49-F238E27FC236}">
                  <a16:creationId xmlns:a16="http://schemas.microsoft.com/office/drawing/2014/main" id="{CF0A3896-53DE-4CAA-8D87-226D9EEC4F71}"/>
                </a:ext>
              </a:extLst>
            </p:cNvPr>
            <p:cNvCxnSpPr>
              <a:cxnSpLocks/>
            </p:cNvCxnSpPr>
            <p:nvPr/>
          </p:nvCxnSpPr>
          <p:spPr>
            <a:xfrm>
              <a:off x="4979795" y="2687343"/>
              <a:ext cx="0" cy="259978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Gerader Verbinder 134">
              <a:extLst>
                <a:ext uri="{FF2B5EF4-FFF2-40B4-BE49-F238E27FC236}">
                  <a16:creationId xmlns:a16="http://schemas.microsoft.com/office/drawing/2014/main" id="{4C4C0F11-97EA-436A-893F-422C91517C44}"/>
                </a:ext>
              </a:extLst>
            </p:cNvPr>
            <p:cNvCxnSpPr>
              <a:cxnSpLocks/>
            </p:cNvCxnSpPr>
            <p:nvPr/>
          </p:nvCxnSpPr>
          <p:spPr>
            <a:xfrm>
              <a:off x="5052141" y="2687343"/>
              <a:ext cx="0" cy="259978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Gerader Verbinder 135">
              <a:extLst>
                <a:ext uri="{FF2B5EF4-FFF2-40B4-BE49-F238E27FC236}">
                  <a16:creationId xmlns:a16="http://schemas.microsoft.com/office/drawing/2014/main" id="{FD143E9C-8183-41EA-9C9A-4E9780ABF7AC}"/>
                </a:ext>
              </a:extLst>
            </p:cNvPr>
            <p:cNvCxnSpPr>
              <a:cxnSpLocks/>
            </p:cNvCxnSpPr>
            <p:nvPr/>
          </p:nvCxnSpPr>
          <p:spPr>
            <a:xfrm>
              <a:off x="5124487" y="2687343"/>
              <a:ext cx="0" cy="259978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Gerader Verbinder 136">
              <a:extLst>
                <a:ext uri="{FF2B5EF4-FFF2-40B4-BE49-F238E27FC236}">
                  <a16:creationId xmlns:a16="http://schemas.microsoft.com/office/drawing/2014/main" id="{A5CC527A-F0CC-4FDE-B256-BEE03951BB92}"/>
                </a:ext>
              </a:extLst>
            </p:cNvPr>
            <p:cNvCxnSpPr>
              <a:cxnSpLocks/>
            </p:cNvCxnSpPr>
            <p:nvPr/>
          </p:nvCxnSpPr>
          <p:spPr>
            <a:xfrm>
              <a:off x="5196833" y="2687343"/>
              <a:ext cx="0" cy="259978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Gerader Verbinder 137">
              <a:extLst>
                <a:ext uri="{FF2B5EF4-FFF2-40B4-BE49-F238E27FC236}">
                  <a16:creationId xmlns:a16="http://schemas.microsoft.com/office/drawing/2014/main" id="{4FA957C7-ADA2-4481-BE13-E9A7D85F76D4}"/>
                </a:ext>
              </a:extLst>
            </p:cNvPr>
            <p:cNvCxnSpPr>
              <a:cxnSpLocks/>
            </p:cNvCxnSpPr>
            <p:nvPr/>
          </p:nvCxnSpPr>
          <p:spPr>
            <a:xfrm>
              <a:off x="5269179" y="2687343"/>
              <a:ext cx="0" cy="259978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Gerader Verbinder 138">
              <a:extLst>
                <a:ext uri="{FF2B5EF4-FFF2-40B4-BE49-F238E27FC236}">
                  <a16:creationId xmlns:a16="http://schemas.microsoft.com/office/drawing/2014/main" id="{76044D3A-1AD5-4C41-887C-E18BDFF26852}"/>
                </a:ext>
              </a:extLst>
            </p:cNvPr>
            <p:cNvCxnSpPr>
              <a:cxnSpLocks/>
            </p:cNvCxnSpPr>
            <p:nvPr/>
          </p:nvCxnSpPr>
          <p:spPr>
            <a:xfrm>
              <a:off x="5341525" y="2687343"/>
              <a:ext cx="0" cy="259978"/>
            </a:xfrm>
            <a:prstGeom prst="line">
              <a:avLst/>
            </a:prstGeom>
            <a:ln w="19050">
              <a:solidFill>
                <a:srgbClr val="00B0F0"/>
              </a:solidFill>
              <a:headEnd type="diamond" w="sm" len="sm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Gerader Verbinder 146">
              <a:extLst>
                <a:ext uri="{FF2B5EF4-FFF2-40B4-BE49-F238E27FC236}">
                  <a16:creationId xmlns:a16="http://schemas.microsoft.com/office/drawing/2014/main" id="{45A9B5D5-F309-4753-9817-CAEF637CDA51}"/>
                </a:ext>
              </a:extLst>
            </p:cNvPr>
            <p:cNvCxnSpPr>
              <a:cxnSpLocks/>
            </p:cNvCxnSpPr>
            <p:nvPr/>
          </p:nvCxnSpPr>
          <p:spPr>
            <a:xfrm>
              <a:off x="3243491" y="2687343"/>
              <a:ext cx="0" cy="259978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Gerader Verbinder 147">
              <a:extLst>
                <a:ext uri="{FF2B5EF4-FFF2-40B4-BE49-F238E27FC236}">
                  <a16:creationId xmlns:a16="http://schemas.microsoft.com/office/drawing/2014/main" id="{4A22A403-3633-426B-8EB7-4527065E5F41}"/>
                </a:ext>
              </a:extLst>
            </p:cNvPr>
            <p:cNvCxnSpPr>
              <a:cxnSpLocks/>
            </p:cNvCxnSpPr>
            <p:nvPr/>
          </p:nvCxnSpPr>
          <p:spPr>
            <a:xfrm>
              <a:off x="3315837" y="2687343"/>
              <a:ext cx="0" cy="259978"/>
            </a:xfrm>
            <a:prstGeom prst="line">
              <a:avLst/>
            </a:prstGeom>
            <a:ln w="19050">
              <a:solidFill>
                <a:srgbClr val="00B0F0"/>
              </a:solidFill>
              <a:headEnd type="diamond" w="sm" len="sm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Gerader Verbinder 148">
              <a:extLst>
                <a:ext uri="{FF2B5EF4-FFF2-40B4-BE49-F238E27FC236}">
                  <a16:creationId xmlns:a16="http://schemas.microsoft.com/office/drawing/2014/main" id="{72D7EFB6-F848-4BEB-AB49-152851D36323}"/>
                </a:ext>
              </a:extLst>
            </p:cNvPr>
            <p:cNvCxnSpPr>
              <a:cxnSpLocks/>
            </p:cNvCxnSpPr>
            <p:nvPr/>
          </p:nvCxnSpPr>
          <p:spPr>
            <a:xfrm>
              <a:off x="3388183" y="2687343"/>
              <a:ext cx="0" cy="259978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Gerader Verbinder 149">
              <a:extLst>
                <a:ext uri="{FF2B5EF4-FFF2-40B4-BE49-F238E27FC236}">
                  <a16:creationId xmlns:a16="http://schemas.microsoft.com/office/drawing/2014/main" id="{986B241E-DC97-49AE-AC0B-2946B6F75534}"/>
                </a:ext>
              </a:extLst>
            </p:cNvPr>
            <p:cNvCxnSpPr>
              <a:cxnSpLocks/>
            </p:cNvCxnSpPr>
            <p:nvPr/>
          </p:nvCxnSpPr>
          <p:spPr>
            <a:xfrm>
              <a:off x="3460529" y="2687343"/>
              <a:ext cx="0" cy="259978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Gerader Verbinder 150">
              <a:extLst>
                <a:ext uri="{FF2B5EF4-FFF2-40B4-BE49-F238E27FC236}">
                  <a16:creationId xmlns:a16="http://schemas.microsoft.com/office/drawing/2014/main" id="{2768F089-0205-4BC5-89A1-DEB6F9D4124C}"/>
                </a:ext>
              </a:extLst>
            </p:cNvPr>
            <p:cNvCxnSpPr>
              <a:cxnSpLocks/>
            </p:cNvCxnSpPr>
            <p:nvPr/>
          </p:nvCxnSpPr>
          <p:spPr>
            <a:xfrm>
              <a:off x="3532875" y="2687343"/>
              <a:ext cx="0" cy="259978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Gerader Verbinder 151">
              <a:extLst>
                <a:ext uri="{FF2B5EF4-FFF2-40B4-BE49-F238E27FC236}">
                  <a16:creationId xmlns:a16="http://schemas.microsoft.com/office/drawing/2014/main" id="{F15D60B6-E490-4D33-AE55-AD102E306309}"/>
                </a:ext>
              </a:extLst>
            </p:cNvPr>
            <p:cNvCxnSpPr>
              <a:cxnSpLocks/>
            </p:cNvCxnSpPr>
            <p:nvPr/>
          </p:nvCxnSpPr>
          <p:spPr>
            <a:xfrm>
              <a:off x="3605221" y="2687343"/>
              <a:ext cx="0" cy="259978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Gerader Verbinder 152">
              <a:extLst>
                <a:ext uri="{FF2B5EF4-FFF2-40B4-BE49-F238E27FC236}">
                  <a16:creationId xmlns:a16="http://schemas.microsoft.com/office/drawing/2014/main" id="{78CF28FD-34A8-4E7C-ADE5-39BDD7F01D00}"/>
                </a:ext>
              </a:extLst>
            </p:cNvPr>
            <p:cNvCxnSpPr>
              <a:cxnSpLocks/>
            </p:cNvCxnSpPr>
            <p:nvPr/>
          </p:nvCxnSpPr>
          <p:spPr>
            <a:xfrm>
              <a:off x="3677567" y="2687343"/>
              <a:ext cx="0" cy="259978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Gerader Verbinder 153">
              <a:extLst>
                <a:ext uri="{FF2B5EF4-FFF2-40B4-BE49-F238E27FC236}">
                  <a16:creationId xmlns:a16="http://schemas.microsoft.com/office/drawing/2014/main" id="{80901DB3-9B19-4611-B1CB-892D9D6AF57F}"/>
                </a:ext>
              </a:extLst>
            </p:cNvPr>
            <p:cNvCxnSpPr>
              <a:cxnSpLocks/>
            </p:cNvCxnSpPr>
            <p:nvPr/>
          </p:nvCxnSpPr>
          <p:spPr>
            <a:xfrm>
              <a:off x="3749913" y="2687343"/>
              <a:ext cx="0" cy="259978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Gerader Verbinder 154">
              <a:extLst>
                <a:ext uri="{FF2B5EF4-FFF2-40B4-BE49-F238E27FC236}">
                  <a16:creationId xmlns:a16="http://schemas.microsoft.com/office/drawing/2014/main" id="{1C53AD4B-44C5-4FDD-AA17-2F58CC0ECD24}"/>
                </a:ext>
              </a:extLst>
            </p:cNvPr>
            <p:cNvCxnSpPr>
              <a:cxnSpLocks/>
            </p:cNvCxnSpPr>
            <p:nvPr/>
          </p:nvCxnSpPr>
          <p:spPr>
            <a:xfrm>
              <a:off x="3822259" y="2687343"/>
              <a:ext cx="0" cy="259978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Gerader Verbinder 155">
              <a:extLst>
                <a:ext uri="{FF2B5EF4-FFF2-40B4-BE49-F238E27FC236}">
                  <a16:creationId xmlns:a16="http://schemas.microsoft.com/office/drawing/2014/main" id="{3870F000-2DA3-45E0-9E46-9DD29A7FB835}"/>
                </a:ext>
              </a:extLst>
            </p:cNvPr>
            <p:cNvCxnSpPr>
              <a:cxnSpLocks/>
            </p:cNvCxnSpPr>
            <p:nvPr/>
          </p:nvCxnSpPr>
          <p:spPr>
            <a:xfrm>
              <a:off x="3894605" y="2687343"/>
              <a:ext cx="0" cy="259978"/>
            </a:xfrm>
            <a:prstGeom prst="line">
              <a:avLst/>
            </a:prstGeom>
            <a:ln w="19050">
              <a:solidFill>
                <a:srgbClr val="00B0F0"/>
              </a:solidFill>
              <a:headEnd type="diamond" w="sm" len="sm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Gerader Verbinder 156">
              <a:extLst>
                <a:ext uri="{FF2B5EF4-FFF2-40B4-BE49-F238E27FC236}">
                  <a16:creationId xmlns:a16="http://schemas.microsoft.com/office/drawing/2014/main" id="{D88BFAC6-FFC1-4032-A463-7C232C37BF69}"/>
                </a:ext>
              </a:extLst>
            </p:cNvPr>
            <p:cNvCxnSpPr>
              <a:cxnSpLocks/>
            </p:cNvCxnSpPr>
            <p:nvPr/>
          </p:nvCxnSpPr>
          <p:spPr>
            <a:xfrm>
              <a:off x="3966951" y="2687343"/>
              <a:ext cx="0" cy="259978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1" name="Textfeld 160">
              <a:extLst>
                <a:ext uri="{FF2B5EF4-FFF2-40B4-BE49-F238E27FC236}">
                  <a16:creationId xmlns:a16="http://schemas.microsoft.com/office/drawing/2014/main" id="{87C33533-8316-4FC1-B40B-7F9F8A6CF010}"/>
                </a:ext>
              </a:extLst>
            </p:cNvPr>
            <p:cNvSpPr txBox="1"/>
            <p:nvPr/>
          </p:nvSpPr>
          <p:spPr>
            <a:xfrm>
              <a:off x="2556204" y="2482133"/>
              <a:ext cx="9404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b="1" dirty="0" err="1">
                  <a:solidFill>
                    <a:schemeClr val="accent4"/>
                  </a:solidFill>
                </a:rPr>
                <a:t>address</a:t>
              </a:r>
              <a:endParaRPr lang="de-DE" sz="1200" b="1" dirty="0">
                <a:solidFill>
                  <a:schemeClr val="accent4"/>
                </a:solidFill>
              </a:endParaRPr>
            </a:p>
          </p:txBody>
        </p:sp>
        <p:sp>
          <p:nvSpPr>
            <p:cNvPr id="162" name="Textfeld 161">
              <a:extLst>
                <a:ext uri="{FF2B5EF4-FFF2-40B4-BE49-F238E27FC236}">
                  <a16:creationId xmlns:a16="http://schemas.microsoft.com/office/drawing/2014/main" id="{2DB70848-E4A8-424D-B2E5-11B08E769068}"/>
                </a:ext>
              </a:extLst>
            </p:cNvPr>
            <p:cNvSpPr txBox="1"/>
            <p:nvPr/>
          </p:nvSpPr>
          <p:spPr>
            <a:xfrm>
              <a:off x="3248021" y="2482133"/>
              <a:ext cx="9404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b="1" dirty="0" err="1">
                  <a:solidFill>
                    <a:schemeClr val="accent4"/>
                  </a:solidFill>
                </a:rPr>
                <a:t>function</a:t>
              </a:r>
              <a:endParaRPr lang="de-DE" sz="1200" b="1" dirty="0">
                <a:solidFill>
                  <a:schemeClr val="accent4"/>
                </a:solidFill>
              </a:endParaRPr>
            </a:p>
          </p:txBody>
        </p:sp>
        <p:cxnSp>
          <p:nvCxnSpPr>
            <p:cNvPr id="179" name="Gerader Verbinder 178">
              <a:extLst>
                <a:ext uri="{FF2B5EF4-FFF2-40B4-BE49-F238E27FC236}">
                  <a16:creationId xmlns:a16="http://schemas.microsoft.com/office/drawing/2014/main" id="{0181EEFA-DAEB-4F7C-AD88-5DC9B6CBCAA9}"/>
                </a:ext>
              </a:extLst>
            </p:cNvPr>
            <p:cNvCxnSpPr>
              <a:cxnSpLocks/>
            </p:cNvCxnSpPr>
            <p:nvPr/>
          </p:nvCxnSpPr>
          <p:spPr>
            <a:xfrm>
              <a:off x="8163911" y="2687343"/>
              <a:ext cx="0" cy="259978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Gerader Verbinder 179">
              <a:extLst>
                <a:ext uri="{FF2B5EF4-FFF2-40B4-BE49-F238E27FC236}">
                  <a16:creationId xmlns:a16="http://schemas.microsoft.com/office/drawing/2014/main" id="{D4CD657F-C6F9-4242-B48E-5294BA3E3CF0}"/>
                </a:ext>
              </a:extLst>
            </p:cNvPr>
            <p:cNvCxnSpPr>
              <a:cxnSpLocks/>
            </p:cNvCxnSpPr>
            <p:nvPr/>
          </p:nvCxnSpPr>
          <p:spPr>
            <a:xfrm>
              <a:off x="6934029" y="2687343"/>
              <a:ext cx="0" cy="259978"/>
            </a:xfrm>
            <a:prstGeom prst="line">
              <a:avLst/>
            </a:prstGeom>
            <a:ln w="19050">
              <a:solidFill>
                <a:srgbClr val="00B0F0"/>
              </a:solidFill>
              <a:headEnd type="diamond" w="sm" len="sm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Gerader Verbinder 180">
              <a:extLst>
                <a:ext uri="{FF2B5EF4-FFF2-40B4-BE49-F238E27FC236}">
                  <a16:creationId xmlns:a16="http://schemas.microsoft.com/office/drawing/2014/main" id="{F036007E-A0F1-4262-A7F9-61977354C1AB}"/>
                </a:ext>
              </a:extLst>
            </p:cNvPr>
            <p:cNvCxnSpPr>
              <a:cxnSpLocks/>
            </p:cNvCxnSpPr>
            <p:nvPr/>
          </p:nvCxnSpPr>
          <p:spPr>
            <a:xfrm>
              <a:off x="7006375" y="2687343"/>
              <a:ext cx="0" cy="259978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Gerader Verbinder 181">
              <a:extLst>
                <a:ext uri="{FF2B5EF4-FFF2-40B4-BE49-F238E27FC236}">
                  <a16:creationId xmlns:a16="http://schemas.microsoft.com/office/drawing/2014/main" id="{2256D8BC-73D5-481A-87B7-B2D74EE1BF27}"/>
                </a:ext>
              </a:extLst>
            </p:cNvPr>
            <p:cNvCxnSpPr>
              <a:cxnSpLocks/>
            </p:cNvCxnSpPr>
            <p:nvPr/>
          </p:nvCxnSpPr>
          <p:spPr>
            <a:xfrm>
              <a:off x="7078721" y="2687343"/>
              <a:ext cx="0" cy="259978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Gerader Verbinder 182">
              <a:extLst>
                <a:ext uri="{FF2B5EF4-FFF2-40B4-BE49-F238E27FC236}">
                  <a16:creationId xmlns:a16="http://schemas.microsoft.com/office/drawing/2014/main" id="{0D536A92-FE08-4EB4-85DB-5313DD5AE991}"/>
                </a:ext>
              </a:extLst>
            </p:cNvPr>
            <p:cNvCxnSpPr>
              <a:cxnSpLocks/>
            </p:cNvCxnSpPr>
            <p:nvPr/>
          </p:nvCxnSpPr>
          <p:spPr>
            <a:xfrm>
              <a:off x="7151067" y="2687343"/>
              <a:ext cx="0" cy="259978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Gerader Verbinder 183">
              <a:extLst>
                <a:ext uri="{FF2B5EF4-FFF2-40B4-BE49-F238E27FC236}">
                  <a16:creationId xmlns:a16="http://schemas.microsoft.com/office/drawing/2014/main" id="{A61084DF-2ED2-4B2E-86F4-42C1F16728EE}"/>
                </a:ext>
              </a:extLst>
            </p:cNvPr>
            <p:cNvCxnSpPr>
              <a:cxnSpLocks/>
            </p:cNvCxnSpPr>
            <p:nvPr/>
          </p:nvCxnSpPr>
          <p:spPr>
            <a:xfrm>
              <a:off x="7223413" y="2687343"/>
              <a:ext cx="0" cy="259978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Gerader Verbinder 184">
              <a:extLst>
                <a:ext uri="{FF2B5EF4-FFF2-40B4-BE49-F238E27FC236}">
                  <a16:creationId xmlns:a16="http://schemas.microsoft.com/office/drawing/2014/main" id="{30F21369-3314-4D34-85E9-157C21B3A7D4}"/>
                </a:ext>
              </a:extLst>
            </p:cNvPr>
            <p:cNvCxnSpPr>
              <a:cxnSpLocks/>
            </p:cNvCxnSpPr>
            <p:nvPr/>
          </p:nvCxnSpPr>
          <p:spPr>
            <a:xfrm>
              <a:off x="7295759" y="2687343"/>
              <a:ext cx="0" cy="259978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Gerader Verbinder 185">
              <a:extLst>
                <a:ext uri="{FF2B5EF4-FFF2-40B4-BE49-F238E27FC236}">
                  <a16:creationId xmlns:a16="http://schemas.microsoft.com/office/drawing/2014/main" id="{F3D4444F-7B71-48D5-8D9D-091AD5ECE0CE}"/>
                </a:ext>
              </a:extLst>
            </p:cNvPr>
            <p:cNvCxnSpPr>
              <a:cxnSpLocks/>
            </p:cNvCxnSpPr>
            <p:nvPr/>
          </p:nvCxnSpPr>
          <p:spPr>
            <a:xfrm>
              <a:off x="7368105" y="2687343"/>
              <a:ext cx="0" cy="259978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Gerader Verbinder 186">
              <a:extLst>
                <a:ext uri="{FF2B5EF4-FFF2-40B4-BE49-F238E27FC236}">
                  <a16:creationId xmlns:a16="http://schemas.microsoft.com/office/drawing/2014/main" id="{10DA6584-1AA6-48B9-AADB-D4BBE2F5EC00}"/>
                </a:ext>
              </a:extLst>
            </p:cNvPr>
            <p:cNvCxnSpPr>
              <a:cxnSpLocks/>
            </p:cNvCxnSpPr>
            <p:nvPr/>
          </p:nvCxnSpPr>
          <p:spPr>
            <a:xfrm>
              <a:off x="7440451" y="2687343"/>
              <a:ext cx="0" cy="259978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Gerader Verbinder 187">
              <a:extLst>
                <a:ext uri="{FF2B5EF4-FFF2-40B4-BE49-F238E27FC236}">
                  <a16:creationId xmlns:a16="http://schemas.microsoft.com/office/drawing/2014/main" id="{605E52AD-A040-41DD-AB53-3E17C06071A8}"/>
                </a:ext>
              </a:extLst>
            </p:cNvPr>
            <p:cNvCxnSpPr>
              <a:cxnSpLocks/>
            </p:cNvCxnSpPr>
            <p:nvPr/>
          </p:nvCxnSpPr>
          <p:spPr>
            <a:xfrm>
              <a:off x="7512797" y="2687343"/>
              <a:ext cx="0" cy="259978"/>
            </a:xfrm>
            <a:prstGeom prst="line">
              <a:avLst/>
            </a:prstGeom>
            <a:ln w="19050">
              <a:solidFill>
                <a:srgbClr val="00B0F0"/>
              </a:solidFill>
              <a:headEnd type="diamond" w="sm" len="sm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Gerader Verbinder 188">
              <a:extLst>
                <a:ext uri="{FF2B5EF4-FFF2-40B4-BE49-F238E27FC236}">
                  <a16:creationId xmlns:a16="http://schemas.microsoft.com/office/drawing/2014/main" id="{8B22C884-7D5D-452D-B00C-6265D7C2CC86}"/>
                </a:ext>
              </a:extLst>
            </p:cNvPr>
            <p:cNvCxnSpPr>
              <a:cxnSpLocks/>
            </p:cNvCxnSpPr>
            <p:nvPr/>
          </p:nvCxnSpPr>
          <p:spPr>
            <a:xfrm>
              <a:off x="7585143" y="2687343"/>
              <a:ext cx="0" cy="259978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Gerader Verbinder 189">
              <a:extLst>
                <a:ext uri="{FF2B5EF4-FFF2-40B4-BE49-F238E27FC236}">
                  <a16:creationId xmlns:a16="http://schemas.microsoft.com/office/drawing/2014/main" id="{B17BE420-D057-4477-A906-838356366218}"/>
                </a:ext>
              </a:extLst>
            </p:cNvPr>
            <p:cNvCxnSpPr>
              <a:cxnSpLocks/>
            </p:cNvCxnSpPr>
            <p:nvPr/>
          </p:nvCxnSpPr>
          <p:spPr>
            <a:xfrm>
              <a:off x="7657489" y="2687343"/>
              <a:ext cx="0" cy="259978"/>
            </a:xfrm>
            <a:prstGeom prst="line">
              <a:avLst/>
            </a:prstGeom>
            <a:ln w="19050">
              <a:solidFill>
                <a:srgbClr val="00B0F0"/>
              </a:solidFill>
              <a:headEnd type="diamond" w="sm" len="sm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Gerader Verbinder 190">
              <a:extLst>
                <a:ext uri="{FF2B5EF4-FFF2-40B4-BE49-F238E27FC236}">
                  <a16:creationId xmlns:a16="http://schemas.microsoft.com/office/drawing/2014/main" id="{A5AC6A34-D9FE-4823-85C4-585195B82A7A}"/>
                </a:ext>
              </a:extLst>
            </p:cNvPr>
            <p:cNvCxnSpPr>
              <a:cxnSpLocks/>
            </p:cNvCxnSpPr>
            <p:nvPr/>
          </p:nvCxnSpPr>
          <p:spPr>
            <a:xfrm>
              <a:off x="7729835" y="2687343"/>
              <a:ext cx="0" cy="259978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Gerader Verbinder 191">
              <a:extLst>
                <a:ext uri="{FF2B5EF4-FFF2-40B4-BE49-F238E27FC236}">
                  <a16:creationId xmlns:a16="http://schemas.microsoft.com/office/drawing/2014/main" id="{1B64538D-2401-4311-9DB6-19FC3CF38376}"/>
                </a:ext>
              </a:extLst>
            </p:cNvPr>
            <p:cNvCxnSpPr>
              <a:cxnSpLocks/>
            </p:cNvCxnSpPr>
            <p:nvPr/>
          </p:nvCxnSpPr>
          <p:spPr>
            <a:xfrm>
              <a:off x="7802181" y="2687343"/>
              <a:ext cx="0" cy="259978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Gerader Verbinder 192">
              <a:extLst>
                <a:ext uri="{FF2B5EF4-FFF2-40B4-BE49-F238E27FC236}">
                  <a16:creationId xmlns:a16="http://schemas.microsoft.com/office/drawing/2014/main" id="{F0E8BCF3-E72A-4576-AF6C-3A8E7789A78D}"/>
                </a:ext>
              </a:extLst>
            </p:cNvPr>
            <p:cNvCxnSpPr>
              <a:cxnSpLocks/>
            </p:cNvCxnSpPr>
            <p:nvPr/>
          </p:nvCxnSpPr>
          <p:spPr>
            <a:xfrm>
              <a:off x="7874527" y="2687343"/>
              <a:ext cx="0" cy="259978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Gerader Verbinder 193">
              <a:extLst>
                <a:ext uri="{FF2B5EF4-FFF2-40B4-BE49-F238E27FC236}">
                  <a16:creationId xmlns:a16="http://schemas.microsoft.com/office/drawing/2014/main" id="{D5649735-B3A6-4117-956E-7200663ECBFE}"/>
                </a:ext>
              </a:extLst>
            </p:cNvPr>
            <p:cNvCxnSpPr>
              <a:cxnSpLocks/>
            </p:cNvCxnSpPr>
            <p:nvPr/>
          </p:nvCxnSpPr>
          <p:spPr>
            <a:xfrm>
              <a:off x="7946873" y="2687343"/>
              <a:ext cx="0" cy="259978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Gerader Verbinder 194">
              <a:extLst>
                <a:ext uri="{FF2B5EF4-FFF2-40B4-BE49-F238E27FC236}">
                  <a16:creationId xmlns:a16="http://schemas.microsoft.com/office/drawing/2014/main" id="{9C930062-04A8-4FF8-B5EC-8D6C9B0D4768}"/>
                </a:ext>
              </a:extLst>
            </p:cNvPr>
            <p:cNvCxnSpPr>
              <a:cxnSpLocks/>
            </p:cNvCxnSpPr>
            <p:nvPr/>
          </p:nvCxnSpPr>
          <p:spPr>
            <a:xfrm>
              <a:off x="8019219" y="2687343"/>
              <a:ext cx="0" cy="259978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Gerader Verbinder 195">
              <a:extLst>
                <a:ext uri="{FF2B5EF4-FFF2-40B4-BE49-F238E27FC236}">
                  <a16:creationId xmlns:a16="http://schemas.microsoft.com/office/drawing/2014/main" id="{252599D2-EA44-4AF3-9ABD-E7CFB00D7513}"/>
                </a:ext>
              </a:extLst>
            </p:cNvPr>
            <p:cNvCxnSpPr>
              <a:cxnSpLocks/>
            </p:cNvCxnSpPr>
            <p:nvPr/>
          </p:nvCxnSpPr>
          <p:spPr>
            <a:xfrm>
              <a:off x="8091565" y="2687343"/>
              <a:ext cx="0" cy="259978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Gerader Verbinder 196">
              <a:extLst>
                <a:ext uri="{FF2B5EF4-FFF2-40B4-BE49-F238E27FC236}">
                  <a16:creationId xmlns:a16="http://schemas.microsoft.com/office/drawing/2014/main" id="{3B46AF3C-CBC6-4A2E-96F9-A46580D4FFC0}"/>
                </a:ext>
              </a:extLst>
            </p:cNvPr>
            <p:cNvCxnSpPr>
              <a:cxnSpLocks/>
            </p:cNvCxnSpPr>
            <p:nvPr/>
          </p:nvCxnSpPr>
          <p:spPr>
            <a:xfrm>
              <a:off x="8236257" y="2687343"/>
              <a:ext cx="0" cy="259978"/>
            </a:xfrm>
            <a:prstGeom prst="line">
              <a:avLst/>
            </a:prstGeom>
            <a:ln w="19050">
              <a:solidFill>
                <a:srgbClr val="00B0F0"/>
              </a:solidFill>
              <a:headEnd type="diamond" w="sm" len="sm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8" name="Textfeld 197">
              <a:extLst>
                <a:ext uri="{FF2B5EF4-FFF2-40B4-BE49-F238E27FC236}">
                  <a16:creationId xmlns:a16="http://schemas.microsoft.com/office/drawing/2014/main" id="{E246E421-CB6E-4A33-87E8-14D30261D1AC}"/>
                </a:ext>
              </a:extLst>
            </p:cNvPr>
            <p:cNvSpPr txBox="1"/>
            <p:nvPr/>
          </p:nvSpPr>
          <p:spPr>
            <a:xfrm>
              <a:off x="7721810" y="2482133"/>
              <a:ext cx="4380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b="1" dirty="0">
                  <a:solidFill>
                    <a:schemeClr val="accent4"/>
                  </a:solidFill>
                </a:rPr>
                <a:t>CRC</a:t>
              </a:r>
            </a:p>
          </p:txBody>
        </p:sp>
        <p:sp>
          <p:nvSpPr>
            <p:cNvPr id="199" name="Textfeld 198">
              <a:extLst>
                <a:ext uri="{FF2B5EF4-FFF2-40B4-BE49-F238E27FC236}">
                  <a16:creationId xmlns:a16="http://schemas.microsoft.com/office/drawing/2014/main" id="{222CBB04-62B7-418C-93EA-3AB48142B288}"/>
                </a:ext>
              </a:extLst>
            </p:cNvPr>
            <p:cNvSpPr txBox="1"/>
            <p:nvPr/>
          </p:nvSpPr>
          <p:spPr>
            <a:xfrm>
              <a:off x="7006881" y="2482133"/>
              <a:ext cx="9404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b="1" dirty="0">
                  <a:solidFill>
                    <a:schemeClr val="accent4"/>
                  </a:solidFill>
                </a:rPr>
                <a:t>CRC</a:t>
              </a:r>
            </a:p>
          </p:txBody>
        </p:sp>
        <p:cxnSp>
          <p:nvCxnSpPr>
            <p:cNvPr id="200" name="Gerader Verbinder 199">
              <a:extLst>
                <a:ext uri="{FF2B5EF4-FFF2-40B4-BE49-F238E27FC236}">
                  <a16:creationId xmlns:a16="http://schemas.microsoft.com/office/drawing/2014/main" id="{3015610E-D763-41CB-BFDE-24695EF1B95F}"/>
                </a:ext>
              </a:extLst>
            </p:cNvPr>
            <p:cNvCxnSpPr>
              <a:cxnSpLocks/>
            </p:cNvCxnSpPr>
            <p:nvPr/>
          </p:nvCxnSpPr>
          <p:spPr>
            <a:xfrm>
              <a:off x="2447685" y="2687343"/>
              <a:ext cx="0" cy="259978"/>
            </a:xfrm>
            <a:prstGeom prst="line">
              <a:avLst/>
            </a:prstGeom>
            <a:ln w="19050">
              <a:solidFill>
                <a:srgbClr val="00B0F0"/>
              </a:solidFill>
              <a:headEnd type="diamond" w="sm" len="sm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Gerader Verbinder 200">
              <a:extLst>
                <a:ext uri="{FF2B5EF4-FFF2-40B4-BE49-F238E27FC236}">
                  <a16:creationId xmlns:a16="http://schemas.microsoft.com/office/drawing/2014/main" id="{0728BAD6-22BB-4ABD-9574-70CC70C42144}"/>
                </a:ext>
              </a:extLst>
            </p:cNvPr>
            <p:cNvCxnSpPr>
              <a:cxnSpLocks/>
            </p:cNvCxnSpPr>
            <p:nvPr/>
          </p:nvCxnSpPr>
          <p:spPr>
            <a:xfrm>
              <a:off x="2520031" y="2687343"/>
              <a:ext cx="0" cy="259978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Gerader Verbinder 201">
              <a:extLst>
                <a:ext uri="{FF2B5EF4-FFF2-40B4-BE49-F238E27FC236}">
                  <a16:creationId xmlns:a16="http://schemas.microsoft.com/office/drawing/2014/main" id="{CDF5AEC5-F205-4352-816F-DE66B4AC25AA}"/>
                </a:ext>
              </a:extLst>
            </p:cNvPr>
            <p:cNvCxnSpPr>
              <a:cxnSpLocks/>
            </p:cNvCxnSpPr>
            <p:nvPr/>
          </p:nvCxnSpPr>
          <p:spPr>
            <a:xfrm>
              <a:off x="2592377" y="2687343"/>
              <a:ext cx="0" cy="259978"/>
            </a:xfrm>
            <a:prstGeom prst="line">
              <a:avLst/>
            </a:prstGeom>
            <a:ln w="19050">
              <a:solidFill>
                <a:srgbClr val="00B0F0"/>
              </a:solidFill>
              <a:headEnd type="diamond" w="sm" len="sm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Gerader Verbinder 202">
              <a:extLst>
                <a:ext uri="{FF2B5EF4-FFF2-40B4-BE49-F238E27FC236}">
                  <a16:creationId xmlns:a16="http://schemas.microsoft.com/office/drawing/2014/main" id="{76128223-A17B-4404-8F5F-2D55B1214D89}"/>
                </a:ext>
              </a:extLst>
            </p:cNvPr>
            <p:cNvCxnSpPr>
              <a:cxnSpLocks/>
            </p:cNvCxnSpPr>
            <p:nvPr/>
          </p:nvCxnSpPr>
          <p:spPr>
            <a:xfrm>
              <a:off x="2664723" y="2687343"/>
              <a:ext cx="0" cy="259978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Gerader Verbinder 203">
              <a:extLst>
                <a:ext uri="{FF2B5EF4-FFF2-40B4-BE49-F238E27FC236}">
                  <a16:creationId xmlns:a16="http://schemas.microsoft.com/office/drawing/2014/main" id="{D6760DC9-E49F-47BA-9457-09CA220F685F}"/>
                </a:ext>
              </a:extLst>
            </p:cNvPr>
            <p:cNvCxnSpPr>
              <a:cxnSpLocks/>
            </p:cNvCxnSpPr>
            <p:nvPr/>
          </p:nvCxnSpPr>
          <p:spPr>
            <a:xfrm>
              <a:off x="2737069" y="2687343"/>
              <a:ext cx="0" cy="259978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Gerader Verbinder 204">
              <a:extLst>
                <a:ext uri="{FF2B5EF4-FFF2-40B4-BE49-F238E27FC236}">
                  <a16:creationId xmlns:a16="http://schemas.microsoft.com/office/drawing/2014/main" id="{FB86EDEF-5021-423A-896D-5B87B7781085}"/>
                </a:ext>
              </a:extLst>
            </p:cNvPr>
            <p:cNvCxnSpPr>
              <a:cxnSpLocks/>
            </p:cNvCxnSpPr>
            <p:nvPr/>
          </p:nvCxnSpPr>
          <p:spPr>
            <a:xfrm>
              <a:off x="2809415" y="2687343"/>
              <a:ext cx="0" cy="259978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Gerader Verbinder 205">
              <a:extLst>
                <a:ext uri="{FF2B5EF4-FFF2-40B4-BE49-F238E27FC236}">
                  <a16:creationId xmlns:a16="http://schemas.microsoft.com/office/drawing/2014/main" id="{B9C8458E-2B2E-488B-A276-061652B5806E}"/>
                </a:ext>
              </a:extLst>
            </p:cNvPr>
            <p:cNvCxnSpPr>
              <a:cxnSpLocks/>
            </p:cNvCxnSpPr>
            <p:nvPr/>
          </p:nvCxnSpPr>
          <p:spPr>
            <a:xfrm>
              <a:off x="2881761" y="2687343"/>
              <a:ext cx="0" cy="259978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Gerader Verbinder 206">
              <a:extLst>
                <a:ext uri="{FF2B5EF4-FFF2-40B4-BE49-F238E27FC236}">
                  <a16:creationId xmlns:a16="http://schemas.microsoft.com/office/drawing/2014/main" id="{9E3FC907-518C-4E17-8D9A-E205F517B1F3}"/>
                </a:ext>
              </a:extLst>
            </p:cNvPr>
            <p:cNvCxnSpPr>
              <a:cxnSpLocks/>
            </p:cNvCxnSpPr>
            <p:nvPr/>
          </p:nvCxnSpPr>
          <p:spPr>
            <a:xfrm>
              <a:off x="2954107" y="2687343"/>
              <a:ext cx="0" cy="259978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Gerader Verbinder 207">
              <a:extLst>
                <a:ext uri="{FF2B5EF4-FFF2-40B4-BE49-F238E27FC236}">
                  <a16:creationId xmlns:a16="http://schemas.microsoft.com/office/drawing/2014/main" id="{FE56AC02-A1FB-40BB-953A-A1AF75278A3C}"/>
                </a:ext>
              </a:extLst>
            </p:cNvPr>
            <p:cNvCxnSpPr>
              <a:cxnSpLocks/>
            </p:cNvCxnSpPr>
            <p:nvPr/>
          </p:nvCxnSpPr>
          <p:spPr>
            <a:xfrm>
              <a:off x="3026453" y="2687343"/>
              <a:ext cx="0" cy="259978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Gerader Verbinder 208">
              <a:extLst>
                <a:ext uri="{FF2B5EF4-FFF2-40B4-BE49-F238E27FC236}">
                  <a16:creationId xmlns:a16="http://schemas.microsoft.com/office/drawing/2014/main" id="{C639F2C5-44D9-4E42-A782-4EA75DBA3E39}"/>
                </a:ext>
              </a:extLst>
            </p:cNvPr>
            <p:cNvCxnSpPr>
              <a:cxnSpLocks/>
            </p:cNvCxnSpPr>
            <p:nvPr/>
          </p:nvCxnSpPr>
          <p:spPr>
            <a:xfrm>
              <a:off x="3098799" y="2687343"/>
              <a:ext cx="0" cy="259978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Gerader Verbinder 209">
              <a:extLst>
                <a:ext uri="{FF2B5EF4-FFF2-40B4-BE49-F238E27FC236}">
                  <a16:creationId xmlns:a16="http://schemas.microsoft.com/office/drawing/2014/main" id="{BDE700E1-6DF8-4F0E-A552-01ABEF423F40}"/>
                </a:ext>
              </a:extLst>
            </p:cNvPr>
            <p:cNvCxnSpPr>
              <a:cxnSpLocks/>
            </p:cNvCxnSpPr>
            <p:nvPr/>
          </p:nvCxnSpPr>
          <p:spPr>
            <a:xfrm>
              <a:off x="3171145" y="2687343"/>
              <a:ext cx="0" cy="259978"/>
            </a:xfrm>
            <a:prstGeom prst="line">
              <a:avLst/>
            </a:prstGeom>
            <a:ln w="19050">
              <a:solidFill>
                <a:srgbClr val="00B0F0"/>
              </a:solidFill>
              <a:headEnd type="diamond" w="sm" len="sm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636483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195</Words>
  <Application>Microsoft Office PowerPoint</Application>
  <PresentationFormat>Breitbild</PresentationFormat>
  <Paragraphs>54</Paragraphs>
  <Slides>15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Consolas</vt:lpstr>
      <vt:lpstr>Office</vt:lpstr>
      <vt:lpstr>PowerPoint-Präsentation</vt:lpstr>
      <vt:lpstr>PowerPoint-Präsentation</vt:lpstr>
      <vt:lpstr>Walli pollt im Leader mode, Bus-ID 1, Term on</vt:lpstr>
      <vt:lpstr>Walli pollt im Leader mode, Bus-ID 3, Term on</vt:lpstr>
      <vt:lpstr>CAS polling Device 0; function 1</vt:lpstr>
      <vt:lpstr>CAS polling Device 1; function 1</vt:lpstr>
      <vt:lpstr>CAS polling Device 1; function 2</vt:lpstr>
      <vt:lpstr>CAS polling Device 0; function 2</vt:lpstr>
      <vt:lpstr>PowerPoint-Präsentation</vt:lpstr>
      <vt:lpstr>ReadInputReg(reg=4, unit=1)</vt:lpstr>
      <vt:lpstr>Answer w/ isError()=True</vt:lpstr>
      <vt:lpstr>PowerPoint-Präsentation</vt:lpstr>
      <vt:lpstr>PowerPoint-Präsentation</vt:lpstr>
      <vt:lpstr>its talking to me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Holger Steffens</dc:creator>
  <cp:lastModifiedBy>Holger Steffens</cp:lastModifiedBy>
  <cp:revision>28</cp:revision>
  <dcterms:created xsi:type="dcterms:W3CDTF">2021-07-11T09:32:40Z</dcterms:created>
  <dcterms:modified xsi:type="dcterms:W3CDTF">2021-07-18T20:24:38Z</dcterms:modified>
</cp:coreProperties>
</file>