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D52E-C8DD-499D-A384-96E0C2917E1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AF06-E1AB-44C1-AC77-74D5B1D8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02.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 smtClean="0"/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Flowchart</a:t>
            </a:r>
          </a:p>
          <a:p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31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Lato</vt:lpstr>
      <vt:lpstr>Open Sans</vt:lpstr>
      <vt:lpstr>Roboto Slab</vt:lpstr>
      <vt:lpstr>Lato-OpenSans</vt:lpstr>
      <vt:lpstr>02. Algoritma dengan Percabangan</vt:lpstr>
      <vt:lpstr>Agenda</vt:lpstr>
    </vt:vector>
  </TitlesOfParts>
  <Company>Institut Teknologi Sepuluh Nopember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9</cp:revision>
  <dcterms:created xsi:type="dcterms:W3CDTF">2017-02-17T04:06:20Z</dcterms:created>
  <dcterms:modified xsi:type="dcterms:W3CDTF">2017-02-17T04:37:44Z</dcterms:modified>
</cp:coreProperties>
</file>