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5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7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7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8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7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4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4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3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Lato" panose="020F0502020204030203" pitchFamily="34" charset="0"/>
          <a:ea typeface="Roboto Slab" pitchFamily="2" charset="0"/>
          <a:cs typeface="+mj-cs"/>
        </a:defRPr>
      </a:lvl1pPr>
    </p:titleStyle>
    <p:bodyStyle>
      <a:lvl1pPr marL="268288" indent="-268288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725" indent="-263525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66813" indent="-252413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11313" indent="-239713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63750" indent="-23495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forwin.in/2015/05/if-else-programming-practice.html" TargetMode="External"/><Relationship Id="rId2" Type="http://schemas.openxmlformats.org/officeDocument/2006/relationships/hyperlink" Target="http://www.w3resource.com/c-programming-exercises/conditional-statemen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02.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endParaRPr lang="en-US" dirty="0" smtClean="0"/>
          </a:p>
          <a:p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Flowchart</a:t>
            </a:r>
          </a:p>
          <a:p>
            <a:r>
              <a:rPr lang="en-US" dirty="0" err="1" smtClean="0"/>
              <a:t>Contoh-contoh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8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/ </a:t>
            </a:r>
            <a:r>
              <a:rPr lang="en-US" i="1" dirty="0" smtClean="0"/>
              <a:t>decision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kelanjutan</a:t>
            </a:r>
            <a:r>
              <a:rPr lang="en-US" dirty="0" smtClean="0"/>
              <a:t> </a:t>
            </a:r>
            <a:r>
              <a:rPr lang="en-US" dirty="0" err="1" smtClean="0"/>
              <a:t>jalannya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3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flowchart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3071813" y="3128962"/>
            <a:ext cx="2714625" cy="22431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Kondisi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4429125" y="1931194"/>
            <a:ext cx="1" cy="1197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5786438" y="4250531"/>
            <a:ext cx="16859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443038" y="4250531"/>
            <a:ext cx="1628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2198846"/>
            <a:ext cx="242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Dari proses </a:t>
            </a:r>
            <a:r>
              <a:rPr lang="en-US" dirty="0" err="1" smtClean="0"/>
              <a:t>sebelumnya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4341" y="370082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Pilihan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07743" y="370082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Pilihan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64341" y="43137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232905" y="4284108"/>
            <a:ext cx="73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88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Contoh-contoh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http://www.w3resource.com/c-programming-exercises/conditional-statement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www.codeforwin.in/2015/05/if-else-programming-practice.html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24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to-OpenSa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7F0AB3E-2C13-44A0-A565-6C6BB198607C}" vid="{79162200-9121-4DD7-8EBE-7C738ADB6E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Lato-OpenSans</Template>
  <TotalTime>35</TotalTime>
  <Words>54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Lato</vt:lpstr>
      <vt:lpstr>Open Sans</vt:lpstr>
      <vt:lpstr>Roboto Slab</vt:lpstr>
      <vt:lpstr>Lato-OpenSans</vt:lpstr>
      <vt:lpstr>02. Algoritma dengan Percabangan</vt:lpstr>
      <vt:lpstr>Agenda</vt:lpstr>
      <vt:lpstr>Percabangan</vt:lpstr>
      <vt:lpstr>Simbol dalam flowchart</vt:lpstr>
      <vt:lpstr>Contoh-contoh dalam soal</vt:lpstr>
    </vt:vector>
  </TitlesOfParts>
  <Company>Institut Teknologi Sepuluh Nopember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27</cp:revision>
  <dcterms:created xsi:type="dcterms:W3CDTF">2017-02-17T04:06:20Z</dcterms:created>
  <dcterms:modified xsi:type="dcterms:W3CDTF">2017-02-17T06:12:09Z</dcterms:modified>
</cp:coreProperties>
</file>