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5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5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8B1B517-CE10-451E-92F5-CBA2977A8025}"/>
              </a:ext>
            </a:extLst>
          </p:cNvPr>
          <p:cNvGrpSpPr/>
          <p:nvPr userDrawn="1"/>
        </p:nvGrpSpPr>
        <p:grpSpPr>
          <a:xfrm>
            <a:off x="77006" y="6492874"/>
            <a:ext cx="2170463" cy="378419"/>
            <a:chOff x="4279782" y="5408838"/>
            <a:chExt cx="2170463" cy="378419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DA670464-DF80-4880-BF4C-582A85F3B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="" xmlns:a16="http://schemas.microsoft.com/office/drawing/2014/main" id="{C9E49C98-31DC-4320-85F0-1310768EAE59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gsboard.io/docs/user-guide/ui/dashboar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43821" y="341745"/>
            <a:ext cx="1584159" cy="750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06401" y="341745"/>
            <a:ext cx="1468581" cy="794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18" y="342183"/>
            <a:ext cx="742749" cy="77430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DTS 2019: Internet of Things</a:t>
            </a:r>
          </a:p>
          <a:p>
            <a:pPr fontAlgn="base"/>
            <a:endParaRPr lang="en-US" sz="2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#27 Data Visualization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Displays latest values of particular entity attribute or </a:t>
            </a:r>
            <a:r>
              <a:rPr lang="en-US" sz="2000" dirty="0" err="1"/>
              <a:t>timeseries</a:t>
            </a:r>
            <a:r>
              <a:rPr lang="en-US" sz="2000" dirty="0"/>
              <a:t> data point (for ex. any Gauge Widget or Entities Table widget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kind of widgets uses values of entity attribute(s) or </a:t>
            </a:r>
            <a:r>
              <a:rPr lang="en-US" sz="2000" dirty="0" err="1"/>
              <a:t>timeseries</a:t>
            </a:r>
            <a:r>
              <a:rPr lang="en-US" sz="2000" dirty="0"/>
              <a:t> as </a:t>
            </a:r>
            <a:r>
              <a:rPr lang="en-US" sz="2000" dirty="0" err="1"/>
              <a:t>datasource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3" y="3500084"/>
            <a:ext cx="5486400" cy="239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14" y="3746763"/>
            <a:ext cx="1895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Displays historical values for the selected time period or latest values in the certain time window (for ex. “</a:t>
            </a:r>
            <a:r>
              <a:rPr lang="en-US" sz="2000" dirty="0" err="1"/>
              <a:t>Timeseries</a:t>
            </a:r>
            <a:r>
              <a:rPr lang="en-US" sz="2000" dirty="0"/>
              <a:t> - </a:t>
            </a:r>
            <a:r>
              <a:rPr lang="en-US" sz="2000" dirty="0" err="1"/>
              <a:t>Flot</a:t>
            </a:r>
            <a:r>
              <a:rPr lang="en-US" sz="2000" dirty="0"/>
              <a:t>” or “</a:t>
            </a:r>
            <a:r>
              <a:rPr lang="en-US" sz="2000" dirty="0" err="1"/>
              <a:t>Timeseries</a:t>
            </a:r>
            <a:r>
              <a:rPr lang="en-US" sz="2000" dirty="0"/>
              <a:t> table”).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kind of widgets uses only values of entity </a:t>
            </a:r>
            <a:r>
              <a:rPr lang="en-US" sz="2000" dirty="0" err="1"/>
              <a:t>timeseries</a:t>
            </a:r>
            <a:r>
              <a:rPr lang="en-US" sz="2000" dirty="0"/>
              <a:t> as </a:t>
            </a:r>
            <a:r>
              <a:rPr lang="en-US" sz="2000" dirty="0" err="1"/>
              <a:t>datasource</a:t>
            </a:r>
            <a:r>
              <a:rPr lang="en-US" sz="2000" dirty="0"/>
              <a:t>. In order to specify the time frame of displayed </a:t>
            </a:r>
            <a:r>
              <a:rPr lang="en-US" sz="2000" dirty="0" smtClean="0"/>
              <a:t>values</a:t>
            </a:r>
            <a:r>
              <a:rPr lang="en-US" sz="2000" dirty="0"/>
              <a:t>, </a:t>
            </a:r>
            <a:r>
              <a:rPr lang="en-US" sz="2000" b="1" dirty="0" err="1" smtClean="0"/>
              <a:t>Timewindow</a:t>
            </a:r>
            <a:r>
              <a:rPr lang="en-US" sz="2000" b="1" dirty="0" smtClean="0"/>
              <a:t> </a:t>
            </a:r>
            <a:r>
              <a:rPr lang="en-US" sz="2000" dirty="0" smtClean="0"/>
              <a:t>settings </a:t>
            </a:r>
            <a:r>
              <a:rPr lang="en-US" sz="2000" dirty="0"/>
              <a:t>are used.</a:t>
            </a:r>
            <a:endParaRPr lang="en-US" sz="2000" dirty="0"/>
          </a:p>
        </p:txBody>
      </p:sp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9" y="3671758"/>
            <a:ext cx="4572000" cy="250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4550305"/>
            <a:ext cx="4572000" cy="205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RPC (Control widget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Allows to send RPC commands to devices and handles/visualize reply from the device (for ex. “Raspberry Pi GPIO Control</a:t>
            </a:r>
            <a:r>
              <a:rPr lang="en-US" sz="2000" dirty="0" smtClean="0"/>
              <a:t>”).</a:t>
            </a:r>
          </a:p>
          <a:p>
            <a:r>
              <a:rPr lang="en-US" sz="2000" dirty="0" smtClean="0"/>
              <a:t>RPC </a:t>
            </a:r>
            <a:r>
              <a:rPr lang="en-US" sz="2000" dirty="0"/>
              <a:t>widgets are configured by specifying target device as target endpoint for RPC commands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564526"/>
            <a:ext cx="5486400" cy="104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852988"/>
            <a:ext cx="3228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Display alarms related to the specified entity in the certain time window (for ex. “Alarms table</a:t>
            </a:r>
            <a:r>
              <a:rPr lang="en-US" sz="2000" dirty="0" smtClean="0"/>
              <a:t>”).</a:t>
            </a:r>
          </a:p>
          <a:p>
            <a:r>
              <a:rPr lang="en-US" sz="2000" dirty="0" smtClean="0"/>
              <a:t>Alarm </a:t>
            </a:r>
            <a:r>
              <a:rPr lang="en-US" sz="2000" dirty="0"/>
              <a:t>widgets are configured by specifying entity as alarms source and corresponding alarm fields.</a:t>
            </a:r>
            <a:endParaRPr lang="en-US" sz="2000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201835"/>
            <a:ext cx="4572000" cy="24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08" y="4570149"/>
            <a:ext cx="4572000" cy="19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Displays static customizable html content (for ex. “HTML card”). </a:t>
            </a:r>
            <a:endParaRPr lang="en-US" sz="2200" dirty="0" smtClean="0"/>
          </a:p>
          <a:p>
            <a:r>
              <a:rPr lang="en-US" sz="2200" dirty="0" smtClean="0"/>
              <a:t>Static </a:t>
            </a:r>
            <a:r>
              <a:rPr lang="en-US" sz="2200" dirty="0"/>
              <a:t>widgets don’t use any </a:t>
            </a:r>
            <a:r>
              <a:rPr lang="en-US" sz="2200" dirty="0" err="1"/>
              <a:t>datasources</a:t>
            </a:r>
            <a:r>
              <a:rPr lang="en-US" sz="2200" dirty="0"/>
              <a:t> and usually configured by specifying static html content and optionally </a:t>
            </a:r>
            <a:r>
              <a:rPr lang="en-US" sz="2200" dirty="0" err="1"/>
              <a:t>css</a:t>
            </a:r>
            <a:r>
              <a:rPr lang="en-US" sz="2200" dirty="0"/>
              <a:t> styles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66116"/>
            <a:ext cx="4572000" cy="26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41" y="4206455"/>
            <a:ext cx="2743200" cy="15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Library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Widget definitions are grouped into widget bundles according to their purpose. </a:t>
            </a:r>
            <a:endParaRPr 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are System level and Tenant level </a:t>
            </a:r>
            <a:r>
              <a:rPr lang="en-US" sz="2000" b="1" dirty="0"/>
              <a:t>Widgets Bundles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Initial </a:t>
            </a:r>
            <a:r>
              <a:rPr lang="en-US" sz="2000" dirty="0" err="1"/>
              <a:t>ThingsBoard</a:t>
            </a:r>
            <a:r>
              <a:rPr lang="en-US" sz="2000" dirty="0"/>
              <a:t> installation is shipped with the basic set of system level </a:t>
            </a:r>
            <a:r>
              <a:rPr lang="en-US" sz="2000" b="1" dirty="0"/>
              <a:t>Widgets Bundles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57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Library</a:t>
            </a:r>
            <a:endParaRPr lang="en-US" dirty="0"/>
          </a:p>
        </p:txBody>
      </p:sp>
      <p:pic>
        <p:nvPicPr>
          <p:cNvPr id="614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57620"/>
            <a:ext cx="8229600" cy="40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Gauges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for visualization of temperature, humidity, speed and other integer or float values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60661"/>
            <a:ext cx="7315200" cy="366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Gauges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Similar to digital gauges, but have a different style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819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6690"/>
            <a:ext cx="7315200" cy="370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</a:p>
          <a:p>
            <a:r>
              <a:rPr lang="en-US" dirty="0" err="1" smtClean="0"/>
              <a:t>ThingsBoard</a:t>
            </a:r>
            <a:r>
              <a:rPr lang="en-US" dirty="0" smtClean="0"/>
              <a:t> 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Useful for visualization of historical or real-time data with a time window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921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3" y="2350626"/>
            <a:ext cx="6497053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for visualization and control of GPIO state for target devices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4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707030"/>
            <a:ext cx="7715250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2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for visualization of current state and sending RPC commands to target devices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126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5" y="2737152"/>
            <a:ext cx="6520069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1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for visualization of devices geo locations and tracking devices routes both in real-time and history mode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229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03" y="2765566"/>
            <a:ext cx="7878892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for visualization of </a:t>
            </a:r>
            <a:r>
              <a:rPr lang="en-US" sz="2400" dirty="0" err="1"/>
              <a:t>timeseries</a:t>
            </a:r>
            <a:r>
              <a:rPr lang="en-US" sz="2400" dirty="0"/>
              <a:t> data or attributes in a table or card widget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331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2" y="2652532"/>
            <a:ext cx="7934476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for visualization of alarms for specific entities both in real-time and history mode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4338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0"/>
          <a:stretch/>
        </p:blipFill>
        <p:spPr bwMode="auto">
          <a:xfrm>
            <a:off x="795417" y="2723184"/>
            <a:ext cx="755316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for managing extensions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536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" y="2562859"/>
            <a:ext cx="8783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changing entity attributes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38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" y="2427923"/>
            <a:ext cx="8783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Widgets Bundles </a:t>
            </a:r>
            <a:r>
              <a:rPr lang="en-US" dirty="0" smtClean="0"/>
              <a:t>import/export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Widgets Bundles </a:t>
            </a: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You are able to export widgets bundle to JSON format and import it to the same or another </a:t>
            </a:r>
            <a:r>
              <a:rPr lang="en-US" sz="2200" dirty="0" err="1"/>
              <a:t>ThingsBoard</a:t>
            </a:r>
            <a:r>
              <a:rPr lang="en-US" sz="2200" dirty="0"/>
              <a:t> instance.</a:t>
            </a:r>
          </a:p>
          <a:p>
            <a:r>
              <a:rPr lang="en-US" sz="2200" dirty="0"/>
              <a:t>In order to export widgets bundle, you should navigate to the </a:t>
            </a:r>
            <a:r>
              <a:rPr lang="en-US" sz="2200" b="1" dirty="0"/>
              <a:t>Widgets Library</a:t>
            </a:r>
            <a:r>
              <a:rPr lang="en-US" sz="2200" dirty="0"/>
              <a:t> page and click on the export button located on the particular widgets bundle </a:t>
            </a:r>
            <a:r>
              <a:rPr lang="en-US" sz="2200" dirty="0" smtClean="0"/>
              <a:t>card</a:t>
            </a:r>
            <a:r>
              <a:rPr lang="en-US" sz="2200" dirty="0"/>
              <a:t>.</a:t>
            </a:r>
            <a:endParaRPr lang="en-US" sz="2200" dirty="0"/>
          </a:p>
        </p:txBody>
      </p:sp>
      <p:pic>
        <p:nvPicPr>
          <p:cNvPr id="1741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17" y="3832927"/>
            <a:ext cx="34505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Bundles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Similar, to import the widgets bundle you should navigate to the </a:t>
            </a:r>
            <a:r>
              <a:rPr lang="en-US" sz="2400" b="1" dirty="0"/>
              <a:t>Widgets Library</a:t>
            </a:r>
            <a:r>
              <a:rPr lang="en-US" sz="2400" dirty="0"/>
              <a:t> page and click on the big “+” button in the bottom-right part of the screen and then click on the import button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843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29" y="3433763"/>
            <a:ext cx="12192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977" y="3433763"/>
            <a:ext cx="46757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Widgets Types </a:t>
            </a:r>
            <a:r>
              <a:rPr lang="en-US" dirty="0" smtClean="0"/>
              <a:t>import/export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Widget Type </a:t>
            </a: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are able to export particular widget type from widgets bundle to JSON format and import it to the same or another </a:t>
            </a:r>
            <a:r>
              <a:rPr lang="en-US" sz="2000" dirty="0" err="1"/>
              <a:t>ThingsBoard</a:t>
            </a:r>
            <a:r>
              <a:rPr lang="en-US" sz="2000" dirty="0"/>
              <a:t> instance.</a:t>
            </a:r>
          </a:p>
          <a:p>
            <a:r>
              <a:rPr lang="en-US" sz="2000" dirty="0"/>
              <a:t>In order to export widget type, you should navigate to the </a:t>
            </a:r>
            <a:r>
              <a:rPr lang="en-US" sz="2000" b="1" dirty="0"/>
              <a:t>Widgets Library</a:t>
            </a:r>
            <a:r>
              <a:rPr lang="en-US" sz="2000" dirty="0"/>
              <a:t> page, then open desired widgets bundle and finally click on the export button located on the particular widget type card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945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67" y="3676106"/>
            <a:ext cx="35226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Widget Type </a:t>
            </a:r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Similar, to import the widget type you should navigate to the </a:t>
            </a:r>
            <a:r>
              <a:rPr lang="en-US" sz="2000" b="1" dirty="0"/>
              <a:t>Widgets Library</a:t>
            </a:r>
            <a:r>
              <a:rPr lang="en-US" sz="2000" dirty="0"/>
              <a:t> page, then open your widgets bundle and click on the big “+” button in the bottom-right part of the screen and then click on the import button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48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9" y="3386077"/>
            <a:ext cx="9620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974" y="3386077"/>
            <a:ext cx="466850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15804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=""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=""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=""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=""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ThingsBoard</a:t>
            </a:r>
            <a:r>
              <a:rPr lang="en-US" dirty="0"/>
              <a:t> allows you to configure customizable </a:t>
            </a:r>
            <a:r>
              <a:rPr lang="en-US" dirty="0" err="1"/>
              <a:t>IoT</a:t>
            </a:r>
            <a:r>
              <a:rPr lang="en-US" dirty="0"/>
              <a:t> dashboards.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Each </a:t>
            </a:r>
            <a:r>
              <a:rPr lang="en-US" dirty="0" err="1"/>
              <a:t>IoT</a:t>
            </a:r>
            <a:r>
              <a:rPr lang="en-US" dirty="0"/>
              <a:t> Dashboard may contain multiple dashboard widgets that visualize data from multiple </a:t>
            </a:r>
            <a:r>
              <a:rPr lang="en-US" dirty="0" err="1"/>
              <a:t>IoT</a:t>
            </a:r>
            <a:r>
              <a:rPr lang="en-US" dirty="0"/>
              <a:t> devices.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Once </a:t>
            </a:r>
            <a:r>
              <a:rPr lang="en-US" dirty="0" err="1"/>
              <a:t>IoT</a:t>
            </a:r>
            <a:r>
              <a:rPr lang="en-US" dirty="0"/>
              <a:t> Dashboard is created, you may assign it to one of the customers of you </a:t>
            </a:r>
            <a:r>
              <a:rPr lang="en-US" dirty="0" err="1"/>
              <a:t>IoT</a:t>
            </a:r>
            <a:r>
              <a:rPr lang="en-US" dirty="0"/>
              <a:t>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ThingsBoard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err="1"/>
              <a:t>IoT</a:t>
            </a:r>
            <a:r>
              <a:rPr lang="en-US" sz="2600" dirty="0"/>
              <a:t> Dashboards are light-weight and you may have millions of dashboards. 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For </a:t>
            </a:r>
            <a:r>
              <a:rPr lang="en-US" sz="2600" dirty="0"/>
              <a:t>example, you may automatically create a dashboard for each new customer based on data from registered customer </a:t>
            </a:r>
            <a:r>
              <a:rPr lang="en-US" sz="2600" dirty="0" err="1"/>
              <a:t>IoT</a:t>
            </a:r>
            <a:r>
              <a:rPr lang="en-US" sz="2600" dirty="0"/>
              <a:t> devices. 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Or </a:t>
            </a:r>
            <a:r>
              <a:rPr lang="en-US" sz="2600" dirty="0"/>
              <a:t>you may modify dashboard via script when a new device is assigned to a customer. All these actions may be done manually or automated via REST API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06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ThingsBoard</a:t>
            </a:r>
            <a:r>
              <a:rPr lang="en-US" dirty="0" smtClean="0"/>
              <a:t>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" y="1589352"/>
            <a:ext cx="8348133" cy="459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Library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Library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IoT</a:t>
            </a:r>
            <a:r>
              <a:rPr lang="en-US" dirty="0">
                <a:hlinkClick r:id="rId2"/>
              </a:rPr>
              <a:t> Dashboards</a:t>
            </a:r>
            <a:r>
              <a:rPr lang="en-US" dirty="0"/>
              <a:t> are constructed using </a:t>
            </a:r>
            <a:r>
              <a:rPr lang="en-US" b="1" dirty="0" err="1"/>
              <a:t>ThingsBoard</a:t>
            </a:r>
            <a:r>
              <a:rPr lang="en-US" b="1" dirty="0"/>
              <a:t> widgets</a:t>
            </a:r>
            <a:r>
              <a:rPr lang="en-US" dirty="0"/>
              <a:t> that are defined in Widget </a:t>
            </a:r>
            <a:r>
              <a:rPr lang="en-US" dirty="0" smtClean="0"/>
              <a:t>Library.</a:t>
            </a:r>
          </a:p>
          <a:p>
            <a:r>
              <a:rPr lang="en-US" dirty="0" smtClean="0"/>
              <a:t>Each </a:t>
            </a:r>
            <a:r>
              <a:rPr lang="en-US" dirty="0"/>
              <a:t>widget provides end-user functions such as data visualization, remote device control, alarms management and displaying static custom html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According to the provided features, each widget definition represents specific widget type. At the moment there are five widget types:</a:t>
            </a:r>
          </a:p>
          <a:p>
            <a:pPr>
              <a:lnSpc>
                <a:spcPct val="100000"/>
              </a:lnSpc>
            </a:pPr>
            <a:r>
              <a:rPr lang="en-US" dirty="0"/>
              <a:t>Latest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Time-series</a:t>
            </a:r>
          </a:p>
          <a:p>
            <a:pPr>
              <a:lnSpc>
                <a:spcPct val="100000"/>
              </a:lnSpc>
            </a:pPr>
            <a:r>
              <a:rPr lang="en-US" dirty="0"/>
              <a:t>RPC (Control widget)</a:t>
            </a:r>
          </a:p>
          <a:p>
            <a:pPr>
              <a:lnSpc>
                <a:spcPct val="100000"/>
              </a:lnSpc>
            </a:pPr>
            <a:r>
              <a:rPr lang="en-US" dirty="0"/>
              <a:t>Alarm widget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HP Simplified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710</Words>
  <Application>Microsoft Office PowerPoint</Application>
  <PresentationFormat>On-screen Show (4:3)</PresentationFormat>
  <Paragraphs>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HP Simplified</vt:lpstr>
      <vt:lpstr>HP Simplified Light</vt:lpstr>
      <vt:lpstr>Office Theme</vt:lpstr>
      <vt:lpstr>PowerPoint Presentation</vt:lpstr>
      <vt:lpstr>Agenda</vt:lpstr>
      <vt:lpstr>Data Visualization</vt:lpstr>
      <vt:lpstr>Data Visualization</vt:lpstr>
      <vt:lpstr>ThingsBoard Dashboard</vt:lpstr>
      <vt:lpstr>ThingsBoard Dashboard</vt:lpstr>
      <vt:lpstr>Widgets Library</vt:lpstr>
      <vt:lpstr>Widgets Library</vt:lpstr>
      <vt:lpstr>Widget Types</vt:lpstr>
      <vt:lpstr>Latest Values</vt:lpstr>
      <vt:lpstr>Time-series</vt:lpstr>
      <vt:lpstr>RPC (Control widget)</vt:lpstr>
      <vt:lpstr>Alarm Widget</vt:lpstr>
      <vt:lpstr>Static</vt:lpstr>
      <vt:lpstr>Widgets Library</vt:lpstr>
      <vt:lpstr>Widgets Library</vt:lpstr>
      <vt:lpstr>Widgets Library</vt:lpstr>
      <vt:lpstr>Digital Gauges</vt:lpstr>
      <vt:lpstr>Analog Gauges</vt:lpstr>
      <vt:lpstr>Charts</vt:lpstr>
      <vt:lpstr>GPIO Widgets</vt:lpstr>
      <vt:lpstr>Control Widgets</vt:lpstr>
      <vt:lpstr>Maps Widgets</vt:lpstr>
      <vt:lpstr>Cards</vt:lpstr>
      <vt:lpstr>Alarm Widgets</vt:lpstr>
      <vt:lpstr>Gateway Widgets</vt:lpstr>
      <vt:lpstr>Input Widgets</vt:lpstr>
      <vt:lpstr>Widgets Bundles import/export</vt:lpstr>
      <vt:lpstr>Widgets Bundles export</vt:lpstr>
      <vt:lpstr>Widget Bundles Import</vt:lpstr>
      <vt:lpstr>Widgets Types import/export</vt:lpstr>
      <vt:lpstr>Widget Type export</vt:lpstr>
      <vt:lpstr>Widget Type import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Abdul Munif</cp:lastModifiedBy>
  <cp:revision>112</cp:revision>
  <dcterms:created xsi:type="dcterms:W3CDTF">2019-04-10T03:52:40Z</dcterms:created>
  <dcterms:modified xsi:type="dcterms:W3CDTF">2019-06-23T12:02:18Z</dcterms:modified>
</cp:coreProperties>
</file>