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Source Sans Pro" panose="020B050303040302020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0D01E-5226-49DB-B876-7FE474C4AC4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D9AE-DE82-43C1-BCA1-CA1D6551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Source Sans Pro" panose="020B05030304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Source Sans Pro" panose="020B05030304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4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1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8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0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7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75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70272" indent="-270272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603647" indent="-260747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3pPr>
      <a:lvl4pPr marL="1277541" indent="-248841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4pPr>
      <a:lvl5pPr marL="1616869" indent="-245269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02. Review Divide and Conquer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and Analysis of Algorithm (DAA) 2</a:t>
            </a:r>
          </a:p>
          <a:p>
            <a:r>
              <a:rPr lang="en-US" dirty="0" smtClean="0"/>
              <a:t>2016/2017</a:t>
            </a:r>
          </a:p>
          <a:p>
            <a:r>
              <a:rPr lang="en-US" dirty="0" smtClean="0"/>
              <a:t>Abdul Munif</a:t>
            </a:r>
          </a:p>
        </p:txBody>
      </p:sp>
    </p:spTree>
    <p:extLst>
      <p:ext uri="{BB962C8B-B14F-4D97-AF65-F5344CB8AC3E}">
        <p14:creationId xmlns:p14="http://schemas.microsoft.com/office/powerpoint/2010/main" val="40512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Case: Cut Rod/Rod </a:t>
            </a:r>
            <a:r>
              <a:rPr lang="en-US" dirty="0" smtClean="0"/>
              <a:t>Cutting</a:t>
            </a:r>
          </a:p>
          <a:p>
            <a:pPr lvl="1"/>
            <a:r>
              <a:rPr lang="en-US" dirty="0" smtClean="0"/>
              <a:t>Problem Observation</a:t>
            </a:r>
          </a:p>
          <a:p>
            <a:pPr lvl="1"/>
            <a:r>
              <a:rPr lang="en-US" dirty="0" smtClean="0"/>
              <a:t>Problem Simplification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2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urce San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urce Sans Template.potx" id="{A65D70EB-3FF6-4289-99FC-D0E4A7EC6029}" vid="{88F1D283-820F-4A44-9EBC-8E598D09D8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Source Sans Template</Template>
  <TotalTime>394</TotalTime>
  <Words>29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Source Sans Pro</vt:lpstr>
      <vt:lpstr>Source Sans Template</vt:lpstr>
      <vt:lpstr>02. Review Divide and Conquer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182</cp:revision>
  <dcterms:created xsi:type="dcterms:W3CDTF">2017-02-06T04:24:28Z</dcterms:created>
  <dcterms:modified xsi:type="dcterms:W3CDTF">2017-02-13T12:16:52Z</dcterms:modified>
</cp:coreProperties>
</file>