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T Sans" panose="020B0503020203020204" pitchFamily="34" charset="0"/>
      <p:regular r:id="rId19"/>
      <p:bold r:id="rId20"/>
      <p:italic r:id="rId21"/>
      <p:boldItalic r:id="rId22"/>
    </p:embeddedFont>
    <p:embeddedFont>
      <p:font typeface="PT Serif" panose="020A0603040505020204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02. Review Divide and Conquer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of Algorithm (DAA) 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Top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Bottom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overlapping sub </a:t>
            </a:r>
            <a:r>
              <a:rPr lang="en-US" sz="2400" dirty="0"/>
              <a:t>p</a:t>
            </a:r>
            <a:r>
              <a:rPr lang="en-US" sz="2400" dirty="0" smtClean="0"/>
              <a:t>roblem</a:t>
            </a:r>
          </a:p>
          <a:p>
            <a:pPr marL="0" indent="0">
              <a:buNone/>
            </a:pPr>
            <a:r>
              <a:rPr lang="en-US" sz="2400" dirty="0"/>
              <a:t>recurrence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memo table</a:t>
            </a:r>
          </a:p>
          <a:p>
            <a:pPr marL="0" indent="0">
              <a:buNone/>
            </a:pPr>
            <a:r>
              <a:rPr lang="en-US" sz="2400" dirty="0" smtClean="0"/>
              <a:t>DP bottom up</a:t>
            </a:r>
          </a:p>
          <a:p>
            <a:pPr marL="0" indent="0">
              <a:buNone/>
            </a:pPr>
            <a:r>
              <a:rPr lang="en-US" sz="2400" dirty="0" smtClean="0"/>
              <a:t>DP top down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Case: Cut Rod/Rod Cutting</a:t>
            </a:r>
          </a:p>
          <a:p>
            <a:pPr lvl="1"/>
            <a:r>
              <a:rPr lang="en-US" dirty="0" smtClean="0"/>
              <a:t>Overlapping sub problems</a:t>
            </a:r>
          </a:p>
          <a:p>
            <a:pPr lvl="1"/>
            <a:r>
              <a:rPr lang="en-US" dirty="0" smtClean="0"/>
              <a:t>Recurrence</a:t>
            </a:r>
          </a:p>
          <a:p>
            <a:pPr lvl="1"/>
            <a:r>
              <a:rPr lang="en-US" dirty="0" smtClean="0"/>
              <a:t>Pseudocode </a:t>
            </a:r>
            <a:r>
              <a:rPr lang="en-US" dirty="0" smtClean="0">
                <a:sym typeface="Wingdings" panose="05000000000000000000" pitchFamily="2" charset="2"/>
              </a:rPr>
              <a:t> implementation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2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219328"/>
            <a:ext cx="8801100" cy="23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77" y="1576389"/>
            <a:ext cx="8034845" cy="48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9" y="1866623"/>
            <a:ext cx="804022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the overlapping sub problem from this example? –Observation-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52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the correct recurrence -Abstraction-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into 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1357</TotalTime>
  <Words>81</Words>
  <Application>Microsoft Office PowerPoint</Application>
  <PresentationFormat>On-screen Show (4:3)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Calibri</vt:lpstr>
      <vt:lpstr>PT Sans</vt:lpstr>
      <vt:lpstr>PT Serif</vt:lpstr>
      <vt:lpstr>Arial</vt:lpstr>
      <vt:lpstr>PT Template</vt:lpstr>
      <vt:lpstr>02. Review Divide and Conquer</vt:lpstr>
      <vt:lpstr>Agenda</vt:lpstr>
      <vt:lpstr>Problem Definition</vt:lpstr>
      <vt:lpstr>Problem Definition</vt:lpstr>
      <vt:lpstr>Problem Definition</vt:lpstr>
      <vt:lpstr>What is the overlapping sub problem from this example? –Observation-</vt:lpstr>
      <vt:lpstr>Deciding the correct recurrence -Abstraction-</vt:lpstr>
      <vt:lpstr>Simplify into pseudocode</vt:lpstr>
      <vt:lpstr>Recursive Solution</vt:lpstr>
      <vt:lpstr>DP Top Down</vt:lpstr>
      <vt:lpstr>DP Bottom Up</vt:lpstr>
      <vt:lpstr>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213</cp:revision>
  <dcterms:created xsi:type="dcterms:W3CDTF">2017-02-06T04:24:28Z</dcterms:created>
  <dcterms:modified xsi:type="dcterms:W3CDTF">2017-02-20T12:37:38Z</dcterms:modified>
</cp:coreProperties>
</file>