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63" r:id="rId3"/>
    <p:sldId id="264" r:id="rId4"/>
    <p:sldId id="257" r:id="rId5"/>
    <p:sldId id="258" r:id="rId6"/>
    <p:sldId id="262" r:id="rId7"/>
    <p:sldId id="265" r:id="rId8"/>
    <p:sldId id="266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0D01E-5226-49DB-B876-7FE474C4AC43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BD9AE-DE82-43C1-BCA1-CA1D6551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BD9AE-DE82-43C1-BCA1-CA1D65514D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0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8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8AF6-4215-4AC6-9EE0-A56FB7B1541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PT Serif" panose="020A0603040505020204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1pPr>
      <a:lvl2pPr marL="714375" indent="-2571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2pPr>
      <a:lvl3pPr marL="1163638" indent="-2492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3pPr>
      <a:lvl4pPr marL="1612900" indent="-2413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01. Introduction, Review of PAA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and Analysis of Algorithm 2</a:t>
            </a:r>
          </a:p>
          <a:p>
            <a:r>
              <a:rPr lang="en-US" dirty="0" smtClean="0"/>
              <a:t>2016/2017</a:t>
            </a:r>
          </a:p>
          <a:p>
            <a:r>
              <a:rPr lang="en-US" dirty="0" smtClean="0"/>
              <a:t>Abdul Munif</a:t>
            </a:r>
          </a:p>
        </p:txBody>
      </p:sp>
    </p:spTree>
    <p:extLst>
      <p:ext uri="{BB962C8B-B14F-4D97-AF65-F5344CB8AC3E}">
        <p14:creationId xmlns:p14="http://schemas.microsoft.com/office/powerpoint/2010/main" val="40512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English lecture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Lecture</a:t>
            </a:r>
            <a:r>
              <a:rPr lang="en-US" dirty="0" smtClean="0"/>
              <a:t> will be delivered in English, and </a:t>
            </a:r>
            <a:r>
              <a:rPr lang="en-US" i="1" dirty="0" smtClean="0"/>
              <a:t>optionally</a:t>
            </a:r>
            <a:r>
              <a:rPr lang="en-US" dirty="0" smtClean="0"/>
              <a:t> in Bahasa Indonesia if needed.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All written tests</a:t>
            </a:r>
            <a:r>
              <a:rPr lang="en-US" dirty="0" smtClean="0"/>
              <a:t> (midterm, quiz, final exam) also in English.</a:t>
            </a:r>
          </a:p>
          <a:p>
            <a:r>
              <a:rPr lang="en-US" dirty="0" smtClean="0"/>
              <a:t>Use English for </a:t>
            </a:r>
            <a:r>
              <a:rPr lang="en-US" b="1" dirty="0" smtClean="0">
                <a:solidFill>
                  <a:srgbClr val="0070C0"/>
                </a:solidFill>
              </a:rPr>
              <a:t>in-class discussion</a:t>
            </a:r>
          </a:p>
        </p:txBody>
      </p:sp>
    </p:spTree>
    <p:extLst>
      <p:ext uri="{BB962C8B-B14F-4D97-AF65-F5344CB8AC3E}">
        <p14:creationId xmlns:p14="http://schemas.microsoft.com/office/powerpoint/2010/main" val="42025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English lecture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encourage English usage, </a:t>
            </a:r>
            <a:r>
              <a:rPr lang="en-US" b="1" dirty="0" smtClean="0">
                <a:solidFill>
                  <a:srgbClr val="FF0000"/>
                </a:solidFill>
              </a:rPr>
              <a:t>please refrain yourself from being a ‘grammar NAZI’.</a:t>
            </a:r>
          </a:p>
          <a:p>
            <a:r>
              <a:rPr lang="en-US" dirty="0" smtClean="0"/>
              <a:t>Use:</a:t>
            </a:r>
          </a:p>
          <a:p>
            <a:pPr lvl="1"/>
            <a:r>
              <a:rPr lang="en-US" dirty="0" smtClean="0"/>
              <a:t>simple vocabularies,</a:t>
            </a:r>
          </a:p>
          <a:p>
            <a:pPr lvl="1"/>
            <a:r>
              <a:rPr lang="en-US" dirty="0" smtClean="0"/>
              <a:t>simple grammar.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</a:t>
            </a:r>
            <a:r>
              <a:rPr lang="en-US" dirty="0" smtClean="0"/>
              <a:t>I </a:t>
            </a:r>
            <a:r>
              <a:rPr lang="en-US" dirty="0" smtClean="0"/>
              <a:t>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lesson, you will learn several topics, including:</a:t>
            </a:r>
          </a:p>
          <a:p>
            <a:pPr marL="357188" indent="-357188"/>
            <a:r>
              <a:rPr lang="en-US" dirty="0" smtClean="0"/>
              <a:t>Syllabus</a:t>
            </a:r>
            <a:endParaRPr lang="en-US" dirty="0" smtClean="0"/>
          </a:p>
          <a:p>
            <a:pPr marL="357188" indent="-357188"/>
            <a:r>
              <a:rPr lang="en-US" dirty="0" smtClean="0"/>
              <a:t>Review of PAA 1</a:t>
            </a:r>
          </a:p>
          <a:p>
            <a:pPr marL="357188" indent="-357188"/>
            <a:r>
              <a:rPr lang="en-US" dirty="0" smtClean="0"/>
              <a:t>Problem solving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5000" b="1" dirty="0" smtClean="0"/>
              <a:t>Purpose</a:t>
            </a:r>
          </a:p>
          <a:p>
            <a:pPr>
              <a:spcAft>
                <a:spcPts val="1200"/>
              </a:spcAft>
            </a:pPr>
            <a:r>
              <a:rPr lang="en-US" sz="4300" dirty="0" smtClean="0"/>
              <a:t>By knowing th</a:t>
            </a:r>
            <a:r>
              <a:rPr lang="en-US" sz="4300" dirty="0" smtClean="0"/>
              <a:t>e syllabus, you will know the ‘</a:t>
            </a:r>
            <a:r>
              <a:rPr lang="en-US" sz="4300" b="1" dirty="0" smtClean="0">
                <a:solidFill>
                  <a:srgbClr val="0070C0"/>
                </a:solidFill>
              </a:rPr>
              <a:t>big picture</a:t>
            </a:r>
            <a:r>
              <a:rPr lang="en-US" sz="4300" dirty="0" smtClean="0"/>
              <a:t>’ of what we learn in this lecture.</a:t>
            </a:r>
          </a:p>
          <a:p>
            <a:pPr>
              <a:spcAft>
                <a:spcPts val="1200"/>
              </a:spcAft>
            </a:pPr>
            <a:r>
              <a:rPr lang="en-US" sz="4300" dirty="0" smtClean="0"/>
              <a:t>Recap from PAA1, we will use </a:t>
            </a:r>
            <a:r>
              <a:rPr lang="en-US" sz="4300" b="1" dirty="0" smtClean="0">
                <a:solidFill>
                  <a:srgbClr val="0070C0"/>
                </a:solidFill>
              </a:rPr>
              <a:t>complexity analysis</a:t>
            </a:r>
            <a:r>
              <a:rPr lang="en-US" sz="4300" dirty="0" smtClean="0"/>
              <a:t> to determine the efficiency of algorithm.</a:t>
            </a:r>
          </a:p>
          <a:p>
            <a:pPr>
              <a:spcAft>
                <a:spcPts val="1200"/>
              </a:spcAft>
            </a:pPr>
            <a:r>
              <a:rPr lang="en-US" sz="4300" dirty="0" smtClean="0"/>
              <a:t>We wil</a:t>
            </a:r>
            <a:r>
              <a:rPr lang="en-US" sz="4300" dirty="0" smtClean="0"/>
              <a:t>l have new approaches to solve computing problems: </a:t>
            </a:r>
            <a:r>
              <a:rPr lang="en-US" sz="4300" b="1" dirty="0" smtClean="0">
                <a:solidFill>
                  <a:srgbClr val="0070C0"/>
                </a:solidFill>
              </a:rPr>
              <a:t>DP (dynamic programming), Greedy algorithm</a:t>
            </a:r>
            <a:endParaRPr lang="en-US" sz="43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1: 			20%</a:t>
            </a:r>
          </a:p>
          <a:p>
            <a:r>
              <a:rPr lang="en-US" dirty="0" smtClean="0"/>
              <a:t>Quiz 2: 			20%</a:t>
            </a:r>
          </a:p>
          <a:p>
            <a:r>
              <a:rPr lang="en-US" dirty="0" smtClean="0"/>
              <a:t>Midterm Exam: 	25%</a:t>
            </a:r>
          </a:p>
          <a:p>
            <a:r>
              <a:rPr lang="en-US" dirty="0" smtClean="0"/>
              <a:t>Final Exam: 		25%</a:t>
            </a:r>
          </a:p>
          <a:p>
            <a:r>
              <a:rPr lang="en-US" dirty="0" smtClean="0"/>
              <a:t>Exercise: 		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PAA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PAA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Pseudocode convention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 Template.potx" id="{86CCC9F1-B33B-44F8-B256-2D15C9FC7D79}" vid="{381C3EBF-EAE0-431B-802A-D1E6DF8BFC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PT Template</Template>
  <TotalTime>89</TotalTime>
  <Words>191</Words>
  <Application>Microsoft Office PowerPoint</Application>
  <PresentationFormat>On-screen Show (4:3)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PT Sans</vt:lpstr>
      <vt:lpstr>PT Serif</vt:lpstr>
      <vt:lpstr>PT Template</vt:lpstr>
      <vt:lpstr>01. Introduction, Review of PAA 1</vt:lpstr>
      <vt:lpstr>Note on English lecture (1/2)</vt:lpstr>
      <vt:lpstr>Note on English lecture (2/2)</vt:lpstr>
      <vt:lpstr>What will I learn?</vt:lpstr>
      <vt:lpstr>Why learn it?</vt:lpstr>
      <vt:lpstr>Marking</vt:lpstr>
      <vt:lpstr>Review of PAA 1</vt:lpstr>
      <vt:lpstr>Review of PAA 1</vt:lpstr>
      <vt:lpstr>Terminology</vt:lpstr>
      <vt:lpstr>Summary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58</cp:revision>
  <dcterms:created xsi:type="dcterms:W3CDTF">2017-02-06T04:24:28Z</dcterms:created>
  <dcterms:modified xsi:type="dcterms:W3CDTF">2017-02-06T06:27:59Z</dcterms:modified>
</cp:coreProperties>
</file>