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PAA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Review of PAA 1</a:t>
            </a:r>
          </a:p>
          <a:p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4618"/>
      </p:ext>
    </p:extLst>
  </p:cSld>
  <p:clrMapOvr>
    <a:masterClrMapping/>
  </p:clrMapOvr>
</p:sld>
</file>

<file path=ppt/theme/theme1.xml><?xml version="1.0" encoding="utf-8"?>
<a:theme xmlns:a="http://schemas.openxmlformats.org/drawingml/2006/main" name="Roboto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o Template.potx" id="{7603C366-851F-4742-BA40-6780C0B98072}" vid="{3702AF41-BA30-4B36-B0D7-D8CA5C041A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Roboto Template</Template>
  <TotalTime>33</TotalTime>
  <Words>41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Roboto Slab</vt:lpstr>
      <vt:lpstr>Roboto Template</vt:lpstr>
      <vt:lpstr>01. Introduction, Review of PAA 1</vt:lpstr>
      <vt:lpstr>What will I learn?</vt:lpstr>
      <vt:lpstr>Why learn it?</vt:lpstr>
      <vt:lpstr>Marking</vt:lpstr>
      <vt:lpstr>Terminology</vt:lpstr>
      <vt:lpstr>Summary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23</cp:revision>
  <dcterms:created xsi:type="dcterms:W3CDTF">2017-02-06T04:24:28Z</dcterms:created>
  <dcterms:modified xsi:type="dcterms:W3CDTF">2017-02-06T04:59:36Z</dcterms:modified>
</cp:coreProperties>
</file>