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Source Sans Pro" panose="020B05030304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70272" indent="-270272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03647" indent="-260747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277541" indent="-248841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1616869" indent="-245269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02. Review Divide and Conquer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(DAA)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Case: Cut Rod/Rod Cutting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287864"/>
      </p:ext>
    </p:extLst>
  </p:cSld>
  <p:clrMapOvr>
    <a:masterClrMapping/>
  </p:clrMapOvr>
</p:sld>
</file>

<file path=ppt/theme/theme1.xml><?xml version="1.0" encoding="utf-8"?>
<a:theme xmlns:a="http://schemas.openxmlformats.org/drawingml/2006/main" name="Source San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urce Sans Template.potx" id="{A65D70EB-3FF6-4289-99FC-D0E4A7EC6029}" vid="{88F1D283-820F-4A44-9EBC-8E598D09D8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Source Sans Template</Template>
  <TotalTime>390</TotalTime>
  <Words>25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Source Sans Pro</vt:lpstr>
      <vt:lpstr>Arial</vt:lpstr>
      <vt:lpstr>Source Sans Template</vt:lpstr>
      <vt:lpstr>02. Review Divide and Conquer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180</cp:revision>
  <dcterms:created xsi:type="dcterms:W3CDTF">2017-02-06T04:24:28Z</dcterms:created>
  <dcterms:modified xsi:type="dcterms:W3CDTF">2017-02-13T11:40:23Z</dcterms:modified>
</cp:coreProperties>
</file>