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9" d="100"/>
          <a:sy n="69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4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10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4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0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public.tableau.com/views/projectfinanace1/Dashboar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708D505-BB90-4B1C-999F-0521F14A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Algerian" panose="04020705040A02060702" pitchFamily="82" charset="0"/>
                <a:hlinkClick r:id="rId4"/>
              </a:rPr>
              <a:t> </a:t>
            </a:r>
            <a:r>
              <a:rPr lang="en-US" sz="4000" b="1" dirty="0">
                <a:latin typeface="Algerian" panose="04020705040A02060702" pitchFamily="82" charset="0"/>
                <a:hlinkClick r:id="rId4"/>
              </a:rPr>
              <a:t>Financial Performance Dashboard</a:t>
            </a:r>
            <a:endParaRPr lang="en-us" sz="4000" b="1" dirty="0">
              <a:latin typeface="Algerian" panose="04020705040A02060702" pitchFamily="82" charset="0"/>
              <a:hlinkClick r:id="rId4"/>
            </a:endParaRPr>
          </a:p>
        </p:txBody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72FB3C97-5497-447A-768A-8F586C0AB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7BC4-EC47-C863-624E-C0731EAA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3040"/>
            <a:ext cx="10820400" cy="475564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Problem Statement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aim  of the project  is to analyse the financial performance of a company and the key metrics affecting the performances of the company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dashboard which depicts financial performance to make key  business decisions  by stakeholders about the company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 I have used tableau</a:t>
            </a:r>
          </a:p>
          <a:p>
            <a:pPr marL="0" indent="0">
              <a:buNone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new columns to the data to get the desired dashboard namely profit margin Calculation, Cost to sales ratio , Total revenue, Discount Impact</a:t>
            </a:r>
          </a:p>
        </p:txBody>
      </p:sp>
    </p:spTree>
    <p:extLst>
      <p:ext uri="{BB962C8B-B14F-4D97-AF65-F5344CB8AC3E}">
        <p14:creationId xmlns:p14="http://schemas.microsoft.com/office/powerpoint/2010/main" val="33124187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2258-A094-0094-A9BD-26391DBA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Sections in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07D7-59D6-D012-F642-531733CF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dashboards have many sections in which you can filter out the data using filters such as Segment, Product ,Country, Discount Band to show desired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the cards of Total Revenue, Units Sold, Sales, Profit.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side by side bar graph to show sales and profit across the countries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area chart where it shows yearly sales and  profit which is coloured by their segments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scatterplot where the discount band is directly proportional to the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a heat map depicting the product sales by discount band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at last, we have a donut chart which shows the cost to sales ratio</a:t>
            </a:r>
          </a:p>
        </p:txBody>
      </p:sp>
    </p:spTree>
    <p:extLst>
      <p:ext uri="{BB962C8B-B14F-4D97-AF65-F5344CB8AC3E}">
        <p14:creationId xmlns:p14="http://schemas.microsoft.com/office/powerpoint/2010/main" val="143090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48967D4F-32D4-4284-9C0E-D52F57355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7695</TotalTime>
  <Words>202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Century Gothic</vt:lpstr>
      <vt:lpstr>Wingdings</vt:lpstr>
      <vt:lpstr>Vapor Trail</vt:lpstr>
      <vt:lpstr> Financial Performance Dashboard</vt:lpstr>
      <vt:lpstr>PowerPoint Presentation</vt:lpstr>
      <vt:lpstr>Sections in The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Bunny</dc:creator>
  <cp:lastModifiedBy>Kalathuru Muni Goutham (NOT CURRENT)</cp:lastModifiedBy>
  <cp:revision>2</cp:revision>
  <dcterms:created xsi:type="dcterms:W3CDTF">2024-09-27T07:31:29Z</dcterms:created>
  <dcterms:modified xsi:type="dcterms:W3CDTF">2024-10-02T15:47:35Z</dcterms:modified>
</cp:coreProperties>
</file>