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3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EBE875-9AC1-8E15-36A3-0FB5DB78BC45}" v="263" dt="2025-05-16T07:27:53.6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Alyasin" userId="S::ma0782@edu.turku.fi::339fd0dc-59e7-4d14-8099-cd23558dcef7" providerId="AD" clId="Web-{FBEBE875-9AC1-8E15-36A3-0FB5DB78BC45}"/>
    <pc:docChg chg="addSld delSld modSld sldOrd">
      <pc:chgData name="Mohammed Alyasin" userId="S::ma0782@edu.turku.fi::339fd0dc-59e7-4d14-8099-cd23558dcef7" providerId="AD" clId="Web-{FBEBE875-9AC1-8E15-36A3-0FB5DB78BC45}" dt="2025-05-16T07:27:53.628" v="269" actId="20577"/>
      <pc:docMkLst>
        <pc:docMk/>
      </pc:docMkLst>
      <pc:sldChg chg="addSp delSp modSp mod setBg">
        <pc:chgData name="Mohammed Alyasin" userId="S::ma0782@edu.turku.fi::339fd0dc-59e7-4d14-8099-cd23558dcef7" providerId="AD" clId="Web-{FBEBE875-9AC1-8E15-36A3-0FB5DB78BC45}" dt="2025-05-16T06:56:40.067" v="188"/>
        <pc:sldMkLst>
          <pc:docMk/>
          <pc:sldMk cId="2780963486" sldId="257"/>
        </pc:sldMkLst>
        <pc:spChg chg="mod">
          <ac:chgData name="Mohammed Alyasin" userId="S::ma0782@edu.turku.fi::339fd0dc-59e7-4d14-8099-cd23558dcef7" providerId="AD" clId="Web-{FBEBE875-9AC1-8E15-36A3-0FB5DB78BC45}" dt="2025-05-16T06:56:40.067" v="188"/>
          <ac:spMkLst>
            <pc:docMk/>
            <pc:sldMk cId="2780963486" sldId="257"/>
            <ac:spMk id="2" creationId="{074A89F1-3D55-B71D-8471-15AADFB757AB}"/>
          </ac:spMkLst>
        </pc:spChg>
        <pc:spChg chg="del">
          <ac:chgData name="Mohammed Alyasin" userId="S::ma0782@edu.turku.fi::339fd0dc-59e7-4d14-8099-cd23558dcef7" providerId="AD" clId="Web-{FBEBE875-9AC1-8E15-36A3-0FB5DB78BC45}" dt="2025-05-16T06:56:40.067" v="188"/>
          <ac:spMkLst>
            <pc:docMk/>
            <pc:sldMk cId="2780963486" sldId="257"/>
            <ac:spMk id="3" creationId="{6C4C8CE8-4E61-CD79-810B-E8EE1377EF75}"/>
          </ac:spMkLst>
        </pc:spChg>
        <pc:spChg chg="add">
          <ac:chgData name="Mohammed Alyasin" userId="S::ma0782@edu.turku.fi::339fd0dc-59e7-4d14-8099-cd23558dcef7" providerId="AD" clId="Web-{FBEBE875-9AC1-8E15-36A3-0FB5DB78BC45}" dt="2025-05-16T06:56:40.067" v="188"/>
          <ac:spMkLst>
            <pc:docMk/>
            <pc:sldMk cId="2780963486" sldId="257"/>
            <ac:spMk id="9" creationId="{F68B2C62-7648-4430-90D5-AE0F252AF113}"/>
          </ac:spMkLst>
        </pc:spChg>
        <pc:graphicFrameChg chg="add">
          <ac:chgData name="Mohammed Alyasin" userId="S::ma0782@edu.turku.fi::339fd0dc-59e7-4d14-8099-cd23558dcef7" providerId="AD" clId="Web-{FBEBE875-9AC1-8E15-36A3-0FB5DB78BC45}" dt="2025-05-16T06:56:40.067" v="188"/>
          <ac:graphicFrameMkLst>
            <pc:docMk/>
            <pc:sldMk cId="2780963486" sldId="257"/>
            <ac:graphicFrameMk id="5" creationId="{9E289B2A-45EE-6B2E-A2A1-8996F6451857}"/>
          </ac:graphicFrameMkLst>
        </pc:graphicFrameChg>
        <pc:cxnChg chg="add">
          <ac:chgData name="Mohammed Alyasin" userId="S::ma0782@edu.turku.fi::339fd0dc-59e7-4d14-8099-cd23558dcef7" providerId="AD" clId="Web-{FBEBE875-9AC1-8E15-36A3-0FB5DB78BC45}" dt="2025-05-16T06:56:40.067" v="188"/>
          <ac:cxnSpMkLst>
            <pc:docMk/>
            <pc:sldMk cId="2780963486" sldId="257"/>
            <ac:cxnSpMk id="11" creationId="{B75B4F83-6FDB-4998-8E11-31CE6E7040B7}"/>
          </ac:cxnSpMkLst>
        </pc:cxnChg>
        <pc:cxnChg chg="add">
          <ac:chgData name="Mohammed Alyasin" userId="S::ma0782@edu.turku.fi::339fd0dc-59e7-4d14-8099-cd23558dcef7" providerId="AD" clId="Web-{FBEBE875-9AC1-8E15-36A3-0FB5DB78BC45}" dt="2025-05-16T06:56:40.067" v="188"/>
          <ac:cxnSpMkLst>
            <pc:docMk/>
            <pc:sldMk cId="2780963486" sldId="257"/>
            <ac:cxnSpMk id="13" creationId="{B0794B99-5B9D-4B94-9505-1EDED76CD61F}"/>
          </ac:cxnSpMkLst>
        </pc:cxnChg>
      </pc:sldChg>
      <pc:sldChg chg="addSp delSp modSp mod setBg">
        <pc:chgData name="Mohammed Alyasin" userId="S::ma0782@edu.turku.fi::339fd0dc-59e7-4d14-8099-cd23558dcef7" providerId="AD" clId="Web-{FBEBE875-9AC1-8E15-36A3-0FB5DB78BC45}" dt="2025-05-16T06:56:46.957" v="189"/>
        <pc:sldMkLst>
          <pc:docMk/>
          <pc:sldMk cId="347474467" sldId="258"/>
        </pc:sldMkLst>
        <pc:spChg chg="mod">
          <ac:chgData name="Mohammed Alyasin" userId="S::ma0782@edu.turku.fi::339fd0dc-59e7-4d14-8099-cd23558dcef7" providerId="AD" clId="Web-{FBEBE875-9AC1-8E15-36A3-0FB5DB78BC45}" dt="2025-05-16T06:56:46.957" v="189"/>
          <ac:spMkLst>
            <pc:docMk/>
            <pc:sldMk cId="347474467" sldId="258"/>
            <ac:spMk id="2" creationId="{254252CF-EF11-BF0A-8615-560F2AC9C387}"/>
          </ac:spMkLst>
        </pc:spChg>
        <pc:spChg chg="del">
          <ac:chgData name="Mohammed Alyasin" userId="S::ma0782@edu.turku.fi::339fd0dc-59e7-4d14-8099-cd23558dcef7" providerId="AD" clId="Web-{FBEBE875-9AC1-8E15-36A3-0FB5DB78BC45}" dt="2025-05-16T06:56:46.957" v="189"/>
          <ac:spMkLst>
            <pc:docMk/>
            <pc:sldMk cId="347474467" sldId="258"/>
            <ac:spMk id="3" creationId="{B478E1FC-BEFD-698B-019B-525B32AFAC8A}"/>
          </ac:spMkLst>
        </pc:spChg>
        <pc:spChg chg="add">
          <ac:chgData name="Mohammed Alyasin" userId="S::ma0782@edu.turku.fi::339fd0dc-59e7-4d14-8099-cd23558dcef7" providerId="AD" clId="Web-{FBEBE875-9AC1-8E15-36A3-0FB5DB78BC45}" dt="2025-05-16T06:56:46.957" v="189"/>
          <ac:spMkLst>
            <pc:docMk/>
            <pc:sldMk cId="347474467" sldId="258"/>
            <ac:spMk id="9" creationId="{F68B2C62-7648-4430-90D5-AE0F252AF113}"/>
          </ac:spMkLst>
        </pc:spChg>
        <pc:graphicFrameChg chg="add">
          <ac:chgData name="Mohammed Alyasin" userId="S::ma0782@edu.turku.fi::339fd0dc-59e7-4d14-8099-cd23558dcef7" providerId="AD" clId="Web-{FBEBE875-9AC1-8E15-36A3-0FB5DB78BC45}" dt="2025-05-16T06:56:46.957" v="189"/>
          <ac:graphicFrameMkLst>
            <pc:docMk/>
            <pc:sldMk cId="347474467" sldId="258"/>
            <ac:graphicFrameMk id="5" creationId="{78BA4B43-5E20-85DC-7E78-F465AF284FE3}"/>
          </ac:graphicFrameMkLst>
        </pc:graphicFrameChg>
        <pc:cxnChg chg="add">
          <ac:chgData name="Mohammed Alyasin" userId="S::ma0782@edu.turku.fi::339fd0dc-59e7-4d14-8099-cd23558dcef7" providerId="AD" clId="Web-{FBEBE875-9AC1-8E15-36A3-0FB5DB78BC45}" dt="2025-05-16T06:56:46.957" v="189"/>
          <ac:cxnSpMkLst>
            <pc:docMk/>
            <pc:sldMk cId="347474467" sldId="258"/>
            <ac:cxnSpMk id="11" creationId="{4BFD5B9F-5FB6-467D-83D5-DF82F1907354}"/>
          </ac:cxnSpMkLst>
        </pc:cxnChg>
      </pc:sldChg>
      <pc:sldChg chg="addSp delSp modSp mod setBg">
        <pc:chgData name="Mohammed Alyasin" userId="S::ma0782@edu.turku.fi::339fd0dc-59e7-4d14-8099-cd23558dcef7" providerId="AD" clId="Web-{FBEBE875-9AC1-8E15-36A3-0FB5DB78BC45}" dt="2025-05-16T06:56:53.645" v="190"/>
        <pc:sldMkLst>
          <pc:docMk/>
          <pc:sldMk cId="1883773306" sldId="259"/>
        </pc:sldMkLst>
        <pc:spChg chg="mod">
          <ac:chgData name="Mohammed Alyasin" userId="S::ma0782@edu.turku.fi::339fd0dc-59e7-4d14-8099-cd23558dcef7" providerId="AD" clId="Web-{FBEBE875-9AC1-8E15-36A3-0FB5DB78BC45}" dt="2025-05-16T06:56:53.645" v="190"/>
          <ac:spMkLst>
            <pc:docMk/>
            <pc:sldMk cId="1883773306" sldId="259"/>
            <ac:spMk id="2" creationId="{23B875D6-335F-C4AD-C4FE-663F39C8A1FB}"/>
          </ac:spMkLst>
        </pc:spChg>
        <pc:spChg chg="del mod">
          <ac:chgData name="Mohammed Alyasin" userId="S::ma0782@edu.turku.fi::339fd0dc-59e7-4d14-8099-cd23558dcef7" providerId="AD" clId="Web-{FBEBE875-9AC1-8E15-36A3-0FB5DB78BC45}" dt="2025-05-16T06:56:53.645" v="190"/>
          <ac:spMkLst>
            <pc:docMk/>
            <pc:sldMk cId="1883773306" sldId="259"/>
            <ac:spMk id="3" creationId="{ED855592-A012-E946-B737-57E9A5DC5A43}"/>
          </ac:spMkLst>
        </pc:spChg>
        <pc:spChg chg="add">
          <ac:chgData name="Mohammed Alyasin" userId="S::ma0782@edu.turku.fi::339fd0dc-59e7-4d14-8099-cd23558dcef7" providerId="AD" clId="Web-{FBEBE875-9AC1-8E15-36A3-0FB5DB78BC45}" dt="2025-05-16T06:56:53.645" v="190"/>
          <ac:spMkLst>
            <pc:docMk/>
            <pc:sldMk cId="1883773306" sldId="259"/>
            <ac:spMk id="9" creationId="{F68B2C62-7648-4430-90D5-AE0F252AF113}"/>
          </ac:spMkLst>
        </pc:spChg>
        <pc:graphicFrameChg chg="add">
          <ac:chgData name="Mohammed Alyasin" userId="S::ma0782@edu.turku.fi::339fd0dc-59e7-4d14-8099-cd23558dcef7" providerId="AD" clId="Web-{FBEBE875-9AC1-8E15-36A3-0FB5DB78BC45}" dt="2025-05-16T06:56:53.645" v="190"/>
          <ac:graphicFrameMkLst>
            <pc:docMk/>
            <pc:sldMk cId="1883773306" sldId="259"/>
            <ac:graphicFrameMk id="5" creationId="{B07B49A2-674F-4E3F-B8D1-683A6C45F98F}"/>
          </ac:graphicFrameMkLst>
        </pc:graphicFrameChg>
        <pc:cxnChg chg="add">
          <ac:chgData name="Mohammed Alyasin" userId="S::ma0782@edu.turku.fi::339fd0dc-59e7-4d14-8099-cd23558dcef7" providerId="AD" clId="Web-{FBEBE875-9AC1-8E15-36A3-0FB5DB78BC45}" dt="2025-05-16T06:56:53.645" v="190"/>
          <ac:cxnSpMkLst>
            <pc:docMk/>
            <pc:sldMk cId="1883773306" sldId="259"/>
            <ac:cxnSpMk id="11" creationId="{9BB96FAB-CCBF-4D1E-9D0D-B038ACC29BD0}"/>
          </ac:cxnSpMkLst>
        </pc:cxnChg>
      </pc:sldChg>
      <pc:sldChg chg="addSp delSp modSp new mod setBg">
        <pc:chgData name="Mohammed Alyasin" userId="S::ma0782@edu.turku.fi::339fd0dc-59e7-4d14-8099-cd23558dcef7" providerId="AD" clId="Web-{FBEBE875-9AC1-8E15-36A3-0FB5DB78BC45}" dt="2025-05-16T06:57:15.239" v="197"/>
        <pc:sldMkLst>
          <pc:docMk/>
          <pc:sldMk cId="1720089051" sldId="260"/>
        </pc:sldMkLst>
        <pc:spChg chg="mod">
          <ac:chgData name="Mohammed Alyasin" userId="S::ma0782@edu.turku.fi::339fd0dc-59e7-4d14-8099-cd23558dcef7" providerId="AD" clId="Web-{FBEBE875-9AC1-8E15-36A3-0FB5DB78BC45}" dt="2025-05-16T06:57:15.239" v="197"/>
          <ac:spMkLst>
            <pc:docMk/>
            <pc:sldMk cId="1720089051" sldId="260"/>
            <ac:spMk id="2" creationId="{13948F02-1883-0C8C-3735-47B15D20A299}"/>
          </ac:spMkLst>
        </pc:spChg>
        <pc:spChg chg="add del mod">
          <ac:chgData name="Mohammed Alyasin" userId="S::ma0782@edu.turku.fi::339fd0dc-59e7-4d14-8099-cd23558dcef7" providerId="AD" clId="Web-{FBEBE875-9AC1-8E15-36A3-0FB5DB78BC45}" dt="2025-05-16T06:57:15.239" v="197"/>
          <ac:spMkLst>
            <pc:docMk/>
            <pc:sldMk cId="1720089051" sldId="260"/>
            <ac:spMk id="3" creationId="{E6259031-EB28-3F89-9760-28C1C3E97A16}"/>
          </ac:spMkLst>
        </pc:spChg>
        <pc:spChg chg="add del">
          <ac:chgData name="Mohammed Alyasin" userId="S::ma0782@edu.turku.fi::339fd0dc-59e7-4d14-8099-cd23558dcef7" providerId="AD" clId="Web-{FBEBE875-9AC1-8E15-36A3-0FB5DB78BC45}" dt="2025-05-16T06:57:04.645" v="192"/>
          <ac:spMkLst>
            <pc:docMk/>
            <pc:sldMk cId="1720089051" sldId="260"/>
            <ac:spMk id="9" creationId="{F68B2C62-7648-4430-90D5-AE0F252AF113}"/>
          </ac:spMkLst>
        </pc:spChg>
        <pc:spChg chg="add del">
          <ac:chgData name="Mohammed Alyasin" userId="S::ma0782@edu.turku.fi::339fd0dc-59e7-4d14-8099-cd23558dcef7" providerId="AD" clId="Web-{FBEBE875-9AC1-8E15-36A3-0FB5DB78BC45}" dt="2025-05-16T06:57:11.801" v="194"/>
          <ac:spMkLst>
            <pc:docMk/>
            <pc:sldMk cId="1720089051" sldId="260"/>
            <ac:spMk id="13" creationId="{F68B2C62-7648-4430-90D5-AE0F252AF113}"/>
          </ac:spMkLst>
        </pc:spChg>
        <pc:spChg chg="add del">
          <ac:chgData name="Mohammed Alyasin" userId="S::ma0782@edu.turku.fi::339fd0dc-59e7-4d14-8099-cd23558dcef7" providerId="AD" clId="Web-{FBEBE875-9AC1-8E15-36A3-0FB5DB78BC45}" dt="2025-05-16T06:57:15.208" v="196"/>
          <ac:spMkLst>
            <pc:docMk/>
            <pc:sldMk cId="1720089051" sldId="260"/>
            <ac:spMk id="17" creationId="{F68B2C62-7648-4430-90D5-AE0F252AF113}"/>
          </ac:spMkLst>
        </pc:spChg>
        <pc:spChg chg="add">
          <ac:chgData name="Mohammed Alyasin" userId="S::ma0782@edu.turku.fi::339fd0dc-59e7-4d14-8099-cd23558dcef7" providerId="AD" clId="Web-{FBEBE875-9AC1-8E15-36A3-0FB5DB78BC45}" dt="2025-05-16T06:57:15.239" v="197"/>
          <ac:spMkLst>
            <pc:docMk/>
            <pc:sldMk cId="1720089051" sldId="260"/>
            <ac:spMk id="21" creationId="{F68B2C62-7648-4430-90D5-AE0F252AF113}"/>
          </ac:spMkLst>
        </pc:spChg>
        <pc:graphicFrameChg chg="add del">
          <ac:chgData name="Mohammed Alyasin" userId="S::ma0782@edu.turku.fi::339fd0dc-59e7-4d14-8099-cd23558dcef7" providerId="AD" clId="Web-{FBEBE875-9AC1-8E15-36A3-0FB5DB78BC45}" dt="2025-05-16T06:57:04.645" v="192"/>
          <ac:graphicFrameMkLst>
            <pc:docMk/>
            <pc:sldMk cId="1720089051" sldId="260"/>
            <ac:graphicFrameMk id="5" creationId="{AEEE9E48-8D6E-D1B8-C8D2-27453119A105}"/>
          </ac:graphicFrameMkLst>
        </pc:graphicFrameChg>
        <pc:graphicFrameChg chg="add del">
          <ac:chgData name="Mohammed Alyasin" userId="S::ma0782@edu.turku.fi::339fd0dc-59e7-4d14-8099-cd23558dcef7" providerId="AD" clId="Web-{FBEBE875-9AC1-8E15-36A3-0FB5DB78BC45}" dt="2025-05-16T06:57:11.801" v="194"/>
          <ac:graphicFrameMkLst>
            <pc:docMk/>
            <pc:sldMk cId="1720089051" sldId="260"/>
            <ac:graphicFrameMk id="15" creationId="{E030C9F8-0C4B-212D-90AF-E0FE01776212}"/>
          </ac:graphicFrameMkLst>
        </pc:graphicFrameChg>
        <pc:graphicFrameChg chg="add del">
          <ac:chgData name="Mohammed Alyasin" userId="S::ma0782@edu.turku.fi::339fd0dc-59e7-4d14-8099-cd23558dcef7" providerId="AD" clId="Web-{FBEBE875-9AC1-8E15-36A3-0FB5DB78BC45}" dt="2025-05-16T06:57:15.208" v="196"/>
          <ac:graphicFrameMkLst>
            <pc:docMk/>
            <pc:sldMk cId="1720089051" sldId="260"/>
            <ac:graphicFrameMk id="19" creationId="{E0AEE872-3927-483C-A00F-2BA7087B1A48}"/>
          </ac:graphicFrameMkLst>
        </pc:graphicFrameChg>
        <pc:graphicFrameChg chg="add">
          <ac:chgData name="Mohammed Alyasin" userId="S::ma0782@edu.turku.fi::339fd0dc-59e7-4d14-8099-cd23558dcef7" providerId="AD" clId="Web-{FBEBE875-9AC1-8E15-36A3-0FB5DB78BC45}" dt="2025-05-16T06:57:15.239" v="197"/>
          <ac:graphicFrameMkLst>
            <pc:docMk/>
            <pc:sldMk cId="1720089051" sldId="260"/>
            <ac:graphicFrameMk id="23" creationId="{E030C9F8-0C4B-212D-90AF-E0FE01776212}"/>
          </ac:graphicFrameMkLst>
        </pc:graphicFrameChg>
        <pc:cxnChg chg="add del">
          <ac:chgData name="Mohammed Alyasin" userId="S::ma0782@edu.turku.fi::339fd0dc-59e7-4d14-8099-cd23558dcef7" providerId="AD" clId="Web-{FBEBE875-9AC1-8E15-36A3-0FB5DB78BC45}" dt="2025-05-16T06:57:04.645" v="192"/>
          <ac:cxnSpMkLst>
            <pc:docMk/>
            <pc:sldMk cId="1720089051" sldId="260"/>
            <ac:cxnSpMk id="11" creationId="{4BFD5B9F-5FB6-467D-83D5-DF82F1907354}"/>
          </ac:cxnSpMkLst>
        </pc:cxnChg>
        <pc:cxnChg chg="add del">
          <ac:chgData name="Mohammed Alyasin" userId="S::ma0782@edu.turku.fi::339fd0dc-59e7-4d14-8099-cd23558dcef7" providerId="AD" clId="Web-{FBEBE875-9AC1-8E15-36A3-0FB5DB78BC45}" dt="2025-05-16T06:57:11.801" v="194"/>
          <ac:cxnSpMkLst>
            <pc:docMk/>
            <pc:sldMk cId="1720089051" sldId="260"/>
            <ac:cxnSpMk id="14" creationId="{0ADD27CF-4CE1-2871-1ABA-40FCA4D03214}"/>
          </ac:cxnSpMkLst>
        </pc:cxnChg>
        <pc:cxnChg chg="add del">
          <ac:chgData name="Mohammed Alyasin" userId="S::ma0782@edu.turku.fi::339fd0dc-59e7-4d14-8099-cd23558dcef7" providerId="AD" clId="Web-{FBEBE875-9AC1-8E15-36A3-0FB5DB78BC45}" dt="2025-05-16T06:57:15.208" v="196"/>
          <ac:cxnSpMkLst>
            <pc:docMk/>
            <pc:sldMk cId="1720089051" sldId="260"/>
            <ac:cxnSpMk id="18" creationId="{9BB96FAB-CCBF-4D1E-9D0D-B038ACC29BD0}"/>
          </ac:cxnSpMkLst>
        </pc:cxnChg>
        <pc:cxnChg chg="add">
          <ac:chgData name="Mohammed Alyasin" userId="S::ma0782@edu.turku.fi::339fd0dc-59e7-4d14-8099-cd23558dcef7" providerId="AD" clId="Web-{FBEBE875-9AC1-8E15-36A3-0FB5DB78BC45}" dt="2025-05-16T06:57:15.239" v="197"/>
          <ac:cxnSpMkLst>
            <pc:docMk/>
            <pc:sldMk cId="1720089051" sldId="260"/>
            <ac:cxnSpMk id="22" creationId="{0ADD27CF-4CE1-2871-1ABA-40FCA4D03214}"/>
          </ac:cxnSpMkLst>
        </pc:cxnChg>
      </pc:sldChg>
      <pc:sldChg chg="addSp delSp modSp new mod setBg">
        <pc:chgData name="Mohammed Alyasin" userId="S::ma0782@edu.turku.fi::339fd0dc-59e7-4d14-8099-cd23558dcef7" providerId="AD" clId="Web-{FBEBE875-9AC1-8E15-36A3-0FB5DB78BC45}" dt="2025-05-16T06:57:27.817" v="200"/>
        <pc:sldMkLst>
          <pc:docMk/>
          <pc:sldMk cId="3696288769" sldId="261"/>
        </pc:sldMkLst>
        <pc:spChg chg="mod">
          <ac:chgData name="Mohammed Alyasin" userId="S::ma0782@edu.turku.fi::339fd0dc-59e7-4d14-8099-cd23558dcef7" providerId="AD" clId="Web-{FBEBE875-9AC1-8E15-36A3-0FB5DB78BC45}" dt="2025-05-16T06:57:27.817" v="200"/>
          <ac:spMkLst>
            <pc:docMk/>
            <pc:sldMk cId="3696288769" sldId="261"/>
            <ac:spMk id="2" creationId="{85540148-4531-1506-2530-A3C6A118E844}"/>
          </ac:spMkLst>
        </pc:spChg>
        <pc:spChg chg="del mod">
          <ac:chgData name="Mohammed Alyasin" userId="S::ma0782@edu.turku.fi::339fd0dc-59e7-4d14-8099-cd23558dcef7" providerId="AD" clId="Web-{FBEBE875-9AC1-8E15-36A3-0FB5DB78BC45}" dt="2025-05-16T06:57:27.817" v="200"/>
          <ac:spMkLst>
            <pc:docMk/>
            <pc:sldMk cId="3696288769" sldId="261"/>
            <ac:spMk id="3" creationId="{BA80AA7B-EB4A-BC2E-BCC1-52E62A1F9DCB}"/>
          </ac:spMkLst>
        </pc:spChg>
        <pc:spChg chg="add del">
          <ac:chgData name="Mohammed Alyasin" userId="S::ma0782@edu.turku.fi::339fd0dc-59e7-4d14-8099-cd23558dcef7" providerId="AD" clId="Web-{FBEBE875-9AC1-8E15-36A3-0FB5DB78BC45}" dt="2025-05-16T06:57:27.739" v="199"/>
          <ac:spMkLst>
            <pc:docMk/>
            <pc:sldMk cId="3696288769" sldId="261"/>
            <ac:spMk id="8" creationId="{5F710FDB-0919-493E-8539-8240C23F1EB2}"/>
          </ac:spMkLst>
        </pc:spChg>
        <pc:spChg chg="add">
          <ac:chgData name="Mohammed Alyasin" userId="S::ma0782@edu.turku.fi::339fd0dc-59e7-4d14-8099-cd23558dcef7" providerId="AD" clId="Web-{FBEBE875-9AC1-8E15-36A3-0FB5DB78BC45}" dt="2025-05-16T06:57:27.817" v="200"/>
          <ac:spMkLst>
            <pc:docMk/>
            <pc:sldMk cId="3696288769" sldId="261"/>
            <ac:spMk id="9" creationId="{F68B2C62-7648-4430-90D5-AE0F252AF113}"/>
          </ac:spMkLst>
        </pc:spChg>
        <pc:graphicFrameChg chg="add">
          <ac:chgData name="Mohammed Alyasin" userId="S::ma0782@edu.turku.fi::339fd0dc-59e7-4d14-8099-cd23558dcef7" providerId="AD" clId="Web-{FBEBE875-9AC1-8E15-36A3-0FB5DB78BC45}" dt="2025-05-16T06:57:27.817" v="200"/>
          <ac:graphicFrameMkLst>
            <pc:docMk/>
            <pc:sldMk cId="3696288769" sldId="261"/>
            <ac:graphicFrameMk id="5" creationId="{514625E7-1571-7CC1-FEFC-D7334B488780}"/>
          </ac:graphicFrameMkLst>
        </pc:graphicFrameChg>
        <pc:cxnChg chg="add del">
          <ac:chgData name="Mohammed Alyasin" userId="S::ma0782@edu.turku.fi::339fd0dc-59e7-4d14-8099-cd23558dcef7" providerId="AD" clId="Web-{FBEBE875-9AC1-8E15-36A3-0FB5DB78BC45}" dt="2025-05-16T06:57:27.739" v="199"/>
          <ac:cxnSpMkLst>
            <pc:docMk/>
            <pc:sldMk cId="3696288769" sldId="261"/>
            <ac:cxnSpMk id="10" creationId="{0AFF0B6C-73E2-4B40-9280-938C14922C87}"/>
          </ac:cxnSpMkLst>
        </pc:cxnChg>
        <pc:cxnChg chg="add">
          <ac:chgData name="Mohammed Alyasin" userId="S::ma0782@edu.turku.fi::339fd0dc-59e7-4d14-8099-cd23558dcef7" providerId="AD" clId="Web-{FBEBE875-9AC1-8E15-36A3-0FB5DB78BC45}" dt="2025-05-16T06:57:27.817" v="200"/>
          <ac:cxnSpMkLst>
            <pc:docMk/>
            <pc:sldMk cId="3696288769" sldId="261"/>
            <ac:cxnSpMk id="11" creationId="{9BB96FAB-CCBF-4D1E-9D0D-B038ACC29BD0}"/>
          </ac:cxnSpMkLst>
        </pc:cxnChg>
      </pc:sldChg>
      <pc:sldChg chg="modSp new add del">
        <pc:chgData name="Mohammed Alyasin" userId="S::ma0782@edu.turku.fi::339fd0dc-59e7-4d14-8099-cd23558dcef7" providerId="AD" clId="Web-{FBEBE875-9AC1-8E15-36A3-0FB5DB78BC45}" dt="2025-05-16T06:19:17.301" v="50"/>
        <pc:sldMkLst>
          <pc:docMk/>
          <pc:sldMk cId="284856704" sldId="262"/>
        </pc:sldMkLst>
        <pc:spChg chg="mod">
          <ac:chgData name="Mohammed Alyasin" userId="S::ma0782@edu.turku.fi::339fd0dc-59e7-4d14-8099-cd23558dcef7" providerId="AD" clId="Web-{FBEBE875-9AC1-8E15-36A3-0FB5DB78BC45}" dt="2025-05-16T06:19:12.082" v="47" actId="20577"/>
          <ac:spMkLst>
            <pc:docMk/>
            <pc:sldMk cId="284856704" sldId="262"/>
            <ac:spMk id="2" creationId="{05A59B44-7CEB-9E28-BC54-7AC669915C4D}"/>
          </ac:spMkLst>
        </pc:spChg>
        <pc:spChg chg="mod">
          <ac:chgData name="Mohammed Alyasin" userId="S::ma0782@edu.turku.fi::339fd0dc-59e7-4d14-8099-cd23558dcef7" providerId="AD" clId="Web-{FBEBE875-9AC1-8E15-36A3-0FB5DB78BC45}" dt="2025-05-16T06:19:12.035" v="45" actId="20577"/>
          <ac:spMkLst>
            <pc:docMk/>
            <pc:sldMk cId="284856704" sldId="262"/>
            <ac:spMk id="3" creationId="{2A8E70F4-B1CE-98DD-0035-ECC6D55AB89B}"/>
          </ac:spMkLst>
        </pc:spChg>
      </pc:sldChg>
      <pc:sldChg chg="addSp delSp modSp new">
        <pc:chgData name="Mohammed Alyasin" userId="S::ma0782@edu.turku.fi::339fd0dc-59e7-4d14-8099-cd23558dcef7" providerId="AD" clId="Web-{FBEBE875-9AC1-8E15-36A3-0FB5DB78BC45}" dt="2025-05-16T06:57:37.474" v="201"/>
        <pc:sldMkLst>
          <pc:docMk/>
          <pc:sldMk cId="2857353930" sldId="262"/>
        </pc:sldMkLst>
        <pc:spChg chg="mod">
          <ac:chgData name="Mohammed Alyasin" userId="S::ma0782@edu.turku.fi::339fd0dc-59e7-4d14-8099-cd23558dcef7" providerId="AD" clId="Web-{FBEBE875-9AC1-8E15-36A3-0FB5DB78BC45}" dt="2025-05-16T06:19:59.551" v="67" actId="20577"/>
          <ac:spMkLst>
            <pc:docMk/>
            <pc:sldMk cId="2857353930" sldId="262"/>
            <ac:spMk id="2" creationId="{7E8B6881-4DD5-5A54-82C4-91DE647F8A5B}"/>
          </ac:spMkLst>
        </pc:spChg>
        <pc:spChg chg="del mod">
          <ac:chgData name="Mohammed Alyasin" userId="S::ma0782@edu.turku.fi::339fd0dc-59e7-4d14-8099-cd23558dcef7" providerId="AD" clId="Web-{FBEBE875-9AC1-8E15-36A3-0FB5DB78BC45}" dt="2025-05-16T06:57:37.474" v="201"/>
          <ac:spMkLst>
            <pc:docMk/>
            <pc:sldMk cId="2857353930" sldId="262"/>
            <ac:spMk id="3" creationId="{08AC3C61-BAFB-D61C-4123-8EB20E588C85}"/>
          </ac:spMkLst>
        </pc:spChg>
        <pc:graphicFrameChg chg="add">
          <ac:chgData name="Mohammed Alyasin" userId="S::ma0782@edu.turku.fi::339fd0dc-59e7-4d14-8099-cd23558dcef7" providerId="AD" clId="Web-{FBEBE875-9AC1-8E15-36A3-0FB5DB78BC45}" dt="2025-05-16T06:57:37.474" v="201"/>
          <ac:graphicFrameMkLst>
            <pc:docMk/>
            <pc:sldMk cId="2857353930" sldId="262"/>
            <ac:graphicFrameMk id="5" creationId="{5B924ED8-767F-8327-E360-057773709D23}"/>
          </ac:graphicFrameMkLst>
        </pc:graphicFrameChg>
      </pc:sldChg>
      <pc:sldChg chg="addSp modSp new mod setBg">
        <pc:chgData name="Mohammed Alyasin" userId="S::ma0782@edu.turku.fi::339fd0dc-59e7-4d14-8099-cd23558dcef7" providerId="AD" clId="Web-{FBEBE875-9AC1-8E15-36A3-0FB5DB78BC45}" dt="2025-05-16T06:58:16.162" v="202"/>
        <pc:sldMkLst>
          <pc:docMk/>
          <pc:sldMk cId="1166122230" sldId="263"/>
        </pc:sldMkLst>
        <pc:spChg chg="mod">
          <ac:chgData name="Mohammed Alyasin" userId="S::ma0782@edu.turku.fi::339fd0dc-59e7-4d14-8099-cd23558dcef7" providerId="AD" clId="Web-{FBEBE875-9AC1-8E15-36A3-0FB5DB78BC45}" dt="2025-05-16T06:58:16.162" v="202"/>
          <ac:spMkLst>
            <pc:docMk/>
            <pc:sldMk cId="1166122230" sldId="263"/>
            <ac:spMk id="2" creationId="{17CE35D6-B0F8-6FC3-376F-8ABFFA0105DA}"/>
          </ac:spMkLst>
        </pc:spChg>
        <pc:spChg chg="mod">
          <ac:chgData name="Mohammed Alyasin" userId="S::ma0782@edu.turku.fi::339fd0dc-59e7-4d14-8099-cd23558dcef7" providerId="AD" clId="Web-{FBEBE875-9AC1-8E15-36A3-0FB5DB78BC45}" dt="2025-05-16T06:58:16.162" v="202"/>
          <ac:spMkLst>
            <pc:docMk/>
            <pc:sldMk cId="1166122230" sldId="263"/>
            <ac:spMk id="3" creationId="{945329F2-52D7-7ED5-A335-514E8586C656}"/>
          </ac:spMkLst>
        </pc:spChg>
        <pc:spChg chg="add">
          <ac:chgData name="Mohammed Alyasin" userId="S::ma0782@edu.turku.fi::339fd0dc-59e7-4d14-8099-cd23558dcef7" providerId="AD" clId="Web-{FBEBE875-9AC1-8E15-36A3-0FB5DB78BC45}" dt="2025-05-16T06:58:16.162" v="202"/>
          <ac:spMkLst>
            <pc:docMk/>
            <pc:sldMk cId="1166122230" sldId="263"/>
            <ac:spMk id="10" creationId="{E49D7415-2F11-44C2-B6AA-13A25B6814B9}"/>
          </ac:spMkLst>
        </pc:spChg>
        <pc:picChg chg="add">
          <ac:chgData name="Mohammed Alyasin" userId="S::ma0782@edu.turku.fi::339fd0dc-59e7-4d14-8099-cd23558dcef7" providerId="AD" clId="Web-{FBEBE875-9AC1-8E15-36A3-0FB5DB78BC45}" dt="2025-05-16T06:58:16.162" v="202"/>
          <ac:picMkLst>
            <pc:docMk/>
            <pc:sldMk cId="1166122230" sldId="263"/>
            <ac:picMk id="7" creationId="{FDFC3E67-8C0E-82E6-5C4E-42B9D1627FE2}"/>
          </ac:picMkLst>
        </pc:picChg>
        <pc:cxnChg chg="add">
          <ac:chgData name="Mohammed Alyasin" userId="S::ma0782@edu.turku.fi::339fd0dc-59e7-4d14-8099-cd23558dcef7" providerId="AD" clId="Web-{FBEBE875-9AC1-8E15-36A3-0FB5DB78BC45}" dt="2025-05-16T06:58:16.162" v="202"/>
          <ac:cxnSpMkLst>
            <pc:docMk/>
            <pc:sldMk cId="1166122230" sldId="263"/>
            <ac:cxnSpMk id="12" creationId="{4583FD9E-C5A7-96F7-951D-7D292013CD58}"/>
          </ac:cxnSpMkLst>
        </pc:cxnChg>
      </pc:sldChg>
      <pc:sldChg chg="modSp new ord">
        <pc:chgData name="Mohammed Alyasin" userId="S::ma0782@edu.turku.fi::339fd0dc-59e7-4d14-8099-cd23558dcef7" providerId="AD" clId="Web-{FBEBE875-9AC1-8E15-36A3-0FB5DB78BC45}" dt="2025-05-16T06:29:16.445" v="82"/>
        <pc:sldMkLst>
          <pc:docMk/>
          <pc:sldMk cId="90051568" sldId="264"/>
        </pc:sldMkLst>
        <pc:spChg chg="mod">
          <ac:chgData name="Mohammed Alyasin" userId="S::ma0782@edu.turku.fi::339fd0dc-59e7-4d14-8099-cd23558dcef7" providerId="AD" clId="Web-{FBEBE875-9AC1-8E15-36A3-0FB5DB78BC45}" dt="2025-05-16T06:28:49.226" v="77" actId="20577"/>
          <ac:spMkLst>
            <pc:docMk/>
            <pc:sldMk cId="90051568" sldId="264"/>
            <ac:spMk id="2" creationId="{B56F47E6-F480-CE19-86E4-9E7258ADBBEC}"/>
          </ac:spMkLst>
        </pc:spChg>
        <pc:spChg chg="mod">
          <ac:chgData name="Mohammed Alyasin" userId="S::ma0782@edu.turku.fi::339fd0dc-59e7-4d14-8099-cd23558dcef7" providerId="AD" clId="Web-{FBEBE875-9AC1-8E15-36A3-0FB5DB78BC45}" dt="2025-05-16T06:29:12.367" v="79" actId="20577"/>
          <ac:spMkLst>
            <pc:docMk/>
            <pc:sldMk cId="90051568" sldId="264"/>
            <ac:spMk id="3" creationId="{E6426070-4E7F-91C9-27B9-7F030793C5FD}"/>
          </ac:spMkLst>
        </pc:spChg>
        <pc:spChg chg="mod">
          <ac:chgData name="Mohammed Alyasin" userId="S::ma0782@edu.turku.fi::339fd0dc-59e7-4d14-8099-cd23558dcef7" providerId="AD" clId="Web-{FBEBE875-9AC1-8E15-36A3-0FB5DB78BC45}" dt="2025-05-16T06:29:16.351" v="81" actId="20577"/>
          <ac:spMkLst>
            <pc:docMk/>
            <pc:sldMk cId="90051568" sldId="264"/>
            <ac:spMk id="4" creationId="{838D979A-FFDD-FBFA-533F-A44B182F41A7}"/>
          </ac:spMkLst>
        </pc:spChg>
      </pc:sldChg>
      <pc:sldChg chg="new del">
        <pc:chgData name="Mohammed Alyasin" userId="S::ma0782@edu.turku.fi::339fd0dc-59e7-4d14-8099-cd23558dcef7" providerId="AD" clId="Web-{FBEBE875-9AC1-8E15-36A3-0FB5DB78BC45}" dt="2025-05-16T06:30:02.492" v="89"/>
        <pc:sldMkLst>
          <pc:docMk/>
          <pc:sldMk cId="2135382478" sldId="265"/>
        </pc:sldMkLst>
      </pc:sldChg>
      <pc:sldChg chg="modSp new">
        <pc:chgData name="Mohammed Alyasin" userId="S::ma0782@edu.turku.fi::339fd0dc-59e7-4d14-8099-cd23558dcef7" providerId="AD" clId="Web-{FBEBE875-9AC1-8E15-36A3-0FB5DB78BC45}" dt="2025-05-16T06:34:44.025" v="178" actId="20577"/>
        <pc:sldMkLst>
          <pc:docMk/>
          <pc:sldMk cId="2159820216" sldId="265"/>
        </pc:sldMkLst>
        <pc:spChg chg="mod">
          <ac:chgData name="Mohammed Alyasin" userId="S::ma0782@edu.turku.fi::339fd0dc-59e7-4d14-8099-cd23558dcef7" providerId="AD" clId="Web-{FBEBE875-9AC1-8E15-36A3-0FB5DB78BC45}" dt="2025-05-16T06:34:44.025" v="178" actId="20577"/>
          <ac:spMkLst>
            <pc:docMk/>
            <pc:sldMk cId="2159820216" sldId="265"/>
            <ac:spMk id="2" creationId="{CFB5C8E1-9640-5925-9DF9-7955D2BA092A}"/>
          </ac:spMkLst>
        </pc:spChg>
        <pc:spChg chg="mod">
          <ac:chgData name="Mohammed Alyasin" userId="S::ma0782@edu.turku.fi::339fd0dc-59e7-4d14-8099-cd23558dcef7" providerId="AD" clId="Web-{FBEBE875-9AC1-8E15-36A3-0FB5DB78BC45}" dt="2025-05-16T06:32:54.649" v="156" actId="20577"/>
          <ac:spMkLst>
            <pc:docMk/>
            <pc:sldMk cId="2159820216" sldId="265"/>
            <ac:spMk id="3" creationId="{54D775C1-E7E8-95DB-C4E1-3EAE8B41C1B1}"/>
          </ac:spMkLst>
        </pc:spChg>
        <pc:spChg chg="mod">
          <ac:chgData name="Mohammed Alyasin" userId="S::ma0782@edu.turku.fi::339fd0dc-59e7-4d14-8099-cd23558dcef7" providerId="AD" clId="Web-{FBEBE875-9AC1-8E15-36A3-0FB5DB78BC45}" dt="2025-05-16T06:33:50.571" v="167" actId="20577"/>
          <ac:spMkLst>
            <pc:docMk/>
            <pc:sldMk cId="2159820216" sldId="265"/>
            <ac:spMk id="4" creationId="{C2D023F6-11A5-59B1-8C76-D0A54A0897B0}"/>
          </ac:spMkLst>
        </pc:spChg>
      </pc:sldChg>
      <pc:sldChg chg="new del">
        <pc:chgData name="Mohammed Alyasin" userId="S::ma0782@edu.turku.fi::339fd0dc-59e7-4d14-8099-cd23558dcef7" providerId="AD" clId="Web-{FBEBE875-9AC1-8E15-36A3-0FB5DB78BC45}" dt="2025-05-16T06:34:12.681" v="172"/>
        <pc:sldMkLst>
          <pc:docMk/>
          <pc:sldMk cId="1297798676" sldId="266"/>
        </pc:sldMkLst>
      </pc:sldChg>
      <pc:sldChg chg="addSp delSp modSp new mod setBg">
        <pc:chgData name="Mohammed Alyasin" userId="S::ma0782@edu.turku.fi::339fd0dc-59e7-4d14-8099-cd23558dcef7" providerId="AD" clId="Web-{FBEBE875-9AC1-8E15-36A3-0FB5DB78BC45}" dt="2025-05-16T06:58:47.475" v="207"/>
        <pc:sldMkLst>
          <pc:docMk/>
          <pc:sldMk cId="2969919453" sldId="266"/>
        </pc:sldMkLst>
        <pc:spChg chg="mod">
          <ac:chgData name="Mohammed Alyasin" userId="S::ma0782@edu.turku.fi::339fd0dc-59e7-4d14-8099-cd23558dcef7" providerId="AD" clId="Web-{FBEBE875-9AC1-8E15-36A3-0FB5DB78BC45}" dt="2025-05-16T06:58:47.475" v="207"/>
          <ac:spMkLst>
            <pc:docMk/>
            <pc:sldMk cId="2969919453" sldId="266"/>
            <ac:spMk id="2" creationId="{39FE2F05-F215-2781-7679-F713D58DE33A}"/>
          </ac:spMkLst>
        </pc:spChg>
        <pc:spChg chg="add del mod">
          <ac:chgData name="Mohammed Alyasin" userId="S::ma0782@edu.turku.fi::339fd0dc-59e7-4d14-8099-cd23558dcef7" providerId="AD" clId="Web-{FBEBE875-9AC1-8E15-36A3-0FB5DB78BC45}" dt="2025-05-16T06:58:47.475" v="207"/>
          <ac:spMkLst>
            <pc:docMk/>
            <pc:sldMk cId="2969919453" sldId="266"/>
            <ac:spMk id="3" creationId="{E622C51C-9E9D-C7B4-FEF7-90507E32702F}"/>
          </ac:spMkLst>
        </pc:spChg>
        <pc:spChg chg="add del">
          <ac:chgData name="Mohammed Alyasin" userId="S::ma0782@edu.turku.fi::339fd0dc-59e7-4d14-8099-cd23558dcef7" providerId="AD" clId="Web-{FBEBE875-9AC1-8E15-36A3-0FB5DB78BC45}" dt="2025-05-16T06:58:38.193" v="204"/>
          <ac:spMkLst>
            <pc:docMk/>
            <pc:sldMk cId="2969919453" sldId="266"/>
            <ac:spMk id="9" creationId="{F68B2C62-7648-4430-90D5-AE0F252AF113}"/>
          </ac:spMkLst>
        </pc:spChg>
        <pc:spChg chg="add">
          <ac:chgData name="Mohammed Alyasin" userId="S::ma0782@edu.turku.fi::339fd0dc-59e7-4d14-8099-cd23558dcef7" providerId="AD" clId="Web-{FBEBE875-9AC1-8E15-36A3-0FB5DB78BC45}" dt="2025-05-16T06:58:47.475" v="207"/>
          <ac:spMkLst>
            <pc:docMk/>
            <pc:sldMk cId="2969919453" sldId="266"/>
            <ac:spMk id="10" creationId="{E49D7415-2F11-44C2-B6AA-13A25B6814B9}"/>
          </ac:spMkLst>
        </pc:spChg>
        <pc:graphicFrameChg chg="add del">
          <ac:chgData name="Mohammed Alyasin" userId="S::ma0782@edu.turku.fi::339fd0dc-59e7-4d14-8099-cd23558dcef7" providerId="AD" clId="Web-{FBEBE875-9AC1-8E15-36A3-0FB5DB78BC45}" dt="2025-05-16T06:58:38.193" v="204"/>
          <ac:graphicFrameMkLst>
            <pc:docMk/>
            <pc:sldMk cId="2969919453" sldId="266"/>
            <ac:graphicFrameMk id="5" creationId="{21156A8B-E5CF-DA67-EA33-6ED1AEB08D71}"/>
          </ac:graphicFrameMkLst>
        </pc:graphicFrameChg>
        <pc:picChg chg="add">
          <ac:chgData name="Mohammed Alyasin" userId="S::ma0782@edu.turku.fi::339fd0dc-59e7-4d14-8099-cd23558dcef7" providerId="AD" clId="Web-{FBEBE875-9AC1-8E15-36A3-0FB5DB78BC45}" dt="2025-05-16T06:58:47.475" v="207"/>
          <ac:picMkLst>
            <pc:docMk/>
            <pc:sldMk cId="2969919453" sldId="266"/>
            <ac:picMk id="7" creationId="{AFB994F7-32E7-E589-83E7-3DB49CB480A0}"/>
          </ac:picMkLst>
        </pc:picChg>
        <pc:cxnChg chg="add del">
          <ac:chgData name="Mohammed Alyasin" userId="S::ma0782@edu.turku.fi::339fd0dc-59e7-4d14-8099-cd23558dcef7" providerId="AD" clId="Web-{FBEBE875-9AC1-8E15-36A3-0FB5DB78BC45}" dt="2025-05-16T06:58:38.193" v="204"/>
          <ac:cxnSpMkLst>
            <pc:docMk/>
            <pc:sldMk cId="2969919453" sldId="266"/>
            <ac:cxnSpMk id="11" creationId="{9BB96FAB-CCBF-4D1E-9D0D-B038ACC29BD0}"/>
          </ac:cxnSpMkLst>
        </pc:cxnChg>
        <pc:cxnChg chg="add">
          <ac:chgData name="Mohammed Alyasin" userId="S::ma0782@edu.turku.fi::339fd0dc-59e7-4d14-8099-cd23558dcef7" providerId="AD" clId="Web-{FBEBE875-9AC1-8E15-36A3-0FB5DB78BC45}" dt="2025-05-16T06:58:47.475" v="207"/>
          <ac:cxnSpMkLst>
            <pc:docMk/>
            <pc:sldMk cId="2969919453" sldId="266"/>
            <ac:cxnSpMk id="12" creationId="{4583FD9E-C5A7-96F7-951D-7D292013CD58}"/>
          </ac:cxnSpMkLst>
        </pc:cxnChg>
      </pc:sldChg>
      <pc:sldChg chg="addSp delSp modSp new mod setBg">
        <pc:chgData name="Mohammed Alyasin" userId="S::ma0782@edu.turku.fi::339fd0dc-59e7-4d14-8099-cd23558dcef7" providerId="AD" clId="Web-{FBEBE875-9AC1-8E15-36A3-0FB5DB78BC45}" dt="2025-05-16T07:27:53.628" v="269" actId="20577"/>
        <pc:sldMkLst>
          <pc:docMk/>
          <pc:sldMk cId="1822683625" sldId="267"/>
        </pc:sldMkLst>
        <pc:spChg chg="mod">
          <ac:chgData name="Mohammed Alyasin" userId="S::ma0782@edu.turku.fi::339fd0dc-59e7-4d14-8099-cd23558dcef7" providerId="AD" clId="Web-{FBEBE875-9AC1-8E15-36A3-0FB5DB78BC45}" dt="2025-05-16T07:27:53.628" v="269" actId="20577"/>
          <ac:spMkLst>
            <pc:docMk/>
            <pc:sldMk cId="1822683625" sldId="267"/>
            <ac:spMk id="2" creationId="{FDD36F3B-D94F-956C-91D0-07409F157A1B}"/>
          </ac:spMkLst>
        </pc:spChg>
        <pc:spChg chg="del">
          <ac:chgData name="Mohammed Alyasin" userId="S::ma0782@edu.turku.fi::339fd0dc-59e7-4d14-8099-cd23558dcef7" providerId="AD" clId="Web-{FBEBE875-9AC1-8E15-36A3-0FB5DB78BC45}" dt="2025-05-16T07:22:24.550" v="220"/>
          <ac:spMkLst>
            <pc:docMk/>
            <pc:sldMk cId="1822683625" sldId="267"/>
            <ac:spMk id="3" creationId="{844B59D3-7203-414D-1B2C-8250C35A1FBE}"/>
          </ac:spMkLst>
        </pc:spChg>
        <pc:spChg chg="add del mod">
          <ac:chgData name="Mohammed Alyasin" userId="S::ma0782@edu.turku.fi::339fd0dc-59e7-4d14-8099-cd23558dcef7" providerId="AD" clId="Web-{FBEBE875-9AC1-8E15-36A3-0FB5DB78BC45}" dt="2025-05-16T07:22:11.457" v="219"/>
          <ac:spMkLst>
            <pc:docMk/>
            <pc:sldMk cId="1822683625" sldId="267"/>
            <ac:spMk id="4" creationId="{E7019038-B75A-2480-02F1-CC2B5A724FED}"/>
          </ac:spMkLst>
        </pc:spChg>
        <pc:spChg chg="add">
          <ac:chgData name="Mohammed Alyasin" userId="S::ma0782@edu.turku.fi::339fd0dc-59e7-4d14-8099-cd23558dcef7" providerId="AD" clId="Web-{FBEBE875-9AC1-8E15-36A3-0FB5DB78BC45}" dt="2025-05-16T07:27:29.300" v="264"/>
          <ac:spMkLst>
            <pc:docMk/>
            <pc:sldMk cId="1822683625" sldId="267"/>
            <ac:spMk id="18" creationId="{33E93247-6229-44AB-A550-739E971E690B}"/>
          </ac:spMkLst>
        </pc:spChg>
        <pc:picChg chg="add mod ord modCrop">
          <ac:chgData name="Mohammed Alyasin" userId="S::ma0782@edu.turku.fi::339fd0dc-59e7-4d14-8099-cd23558dcef7" providerId="AD" clId="Web-{FBEBE875-9AC1-8E15-36A3-0FB5DB78BC45}" dt="2025-05-16T07:27:29.300" v="264"/>
          <ac:picMkLst>
            <pc:docMk/>
            <pc:sldMk cId="1822683625" sldId="267"/>
            <ac:picMk id="5" creationId="{DAE0C1C0-CFCD-035F-15F0-0B83E6CEEB19}"/>
          </ac:picMkLst>
        </pc:picChg>
        <pc:picChg chg="add mod ord">
          <ac:chgData name="Mohammed Alyasin" userId="S::ma0782@edu.turku.fi::339fd0dc-59e7-4d14-8099-cd23558dcef7" providerId="AD" clId="Web-{FBEBE875-9AC1-8E15-36A3-0FB5DB78BC45}" dt="2025-05-16T07:27:29.300" v="264"/>
          <ac:picMkLst>
            <pc:docMk/>
            <pc:sldMk cId="1822683625" sldId="267"/>
            <ac:picMk id="6" creationId="{7F9B4072-298E-2ED1-EB03-BF36B3940F4B}"/>
          </ac:picMkLst>
        </pc:picChg>
        <pc:picChg chg="add del mod modCrop">
          <ac:chgData name="Mohammed Alyasin" userId="S::ma0782@edu.turku.fi::339fd0dc-59e7-4d14-8099-cd23558dcef7" providerId="AD" clId="Web-{FBEBE875-9AC1-8E15-36A3-0FB5DB78BC45}" dt="2025-05-16T07:26:39.128" v="252"/>
          <ac:picMkLst>
            <pc:docMk/>
            <pc:sldMk cId="1822683625" sldId="267"/>
            <ac:picMk id="7" creationId="{0AE645B7-D0E1-F175-E32E-3F57C03C529A}"/>
          </ac:picMkLst>
        </pc:picChg>
        <pc:picChg chg="add mod">
          <ac:chgData name="Mohammed Alyasin" userId="S::ma0782@edu.turku.fi::339fd0dc-59e7-4d14-8099-cd23558dcef7" providerId="AD" clId="Web-{FBEBE875-9AC1-8E15-36A3-0FB5DB78BC45}" dt="2025-05-16T07:27:29.300" v="264"/>
          <ac:picMkLst>
            <pc:docMk/>
            <pc:sldMk cId="1822683625" sldId="267"/>
            <ac:picMk id="8" creationId="{C2746F04-5E13-3951-989E-9F7004D49E03}"/>
          </ac:picMkLst>
        </pc:picChg>
        <pc:picChg chg="add mod">
          <ac:chgData name="Mohammed Alyasin" userId="S::ma0782@edu.turku.fi::339fd0dc-59e7-4d14-8099-cd23558dcef7" providerId="AD" clId="Web-{FBEBE875-9AC1-8E15-36A3-0FB5DB78BC45}" dt="2025-05-16T07:27:29.300" v="264"/>
          <ac:picMkLst>
            <pc:docMk/>
            <pc:sldMk cId="1822683625" sldId="267"/>
            <ac:picMk id="9" creationId="{9FB33DE7-3D82-2FF1-F1B9-01A3027736A6}"/>
          </ac:picMkLst>
        </pc:picChg>
        <pc:picChg chg="add del mod">
          <ac:chgData name="Mohammed Alyasin" userId="S::ma0782@edu.turku.fi::339fd0dc-59e7-4d14-8099-cd23558dcef7" providerId="AD" clId="Web-{FBEBE875-9AC1-8E15-36A3-0FB5DB78BC45}" dt="2025-05-16T07:27:25.893" v="263"/>
          <ac:picMkLst>
            <pc:docMk/>
            <pc:sldMk cId="1822683625" sldId="267"/>
            <ac:picMk id="10" creationId="{2BF0FB3A-9F65-1081-04A4-E16CE7F4A252}"/>
          </ac:picMkLst>
        </pc:picChg>
        <pc:picChg chg="add mod">
          <ac:chgData name="Mohammed Alyasin" userId="S::ma0782@edu.turku.fi::339fd0dc-59e7-4d14-8099-cd23558dcef7" providerId="AD" clId="Web-{FBEBE875-9AC1-8E15-36A3-0FB5DB78BC45}" dt="2025-05-16T07:27:34.065" v="266" actId="1076"/>
          <ac:picMkLst>
            <pc:docMk/>
            <pc:sldMk cId="1822683625" sldId="267"/>
            <ac:picMk id="11" creationId="{D3B5EA96-FFF9-4BF4-69FE-FACEFD1A77A7}"/>
          </ac:picMkLst>
        </pc:picChg>
        <pc:cxnChg chg="add">
          <ac:chgData name="Mohammed Alyasin" userId="S::ma0782@edu.turku.fi::339fd0dc-59e7-4d14-8099-cd23558dcef7" providerId="AD" clId="Web-{FBEBE875-9AC1-8E15-36A3-0FB5DB78BC45}" dt="2025-05-16T07:27:29.300" v="264"/>
          <ac:cxnSpMkLst>
            <pc:docMk/>
            <pc:sldMk cId="1822683625" sldId="267"/>
            <ac:cxnSpMk id="14" creationId="{F64F9B95-9045-48D2-B9F3-2927E98F54AA}"/>
          </ac:cxnSpMkLst>
        </pc:cxnChg>
        <pc:cxnChg chg="add">
          <ac:chgData name="Mohammed Alyasin" userId="S::ma0782@edu.turku.fi::339fd0dc-59e7-4d14-8099-cd23558dcef7" providerId="AD" clId="Web-{FBEBE875-9AC1-8E15-36A3-0FB5DB78BC45}" dt="2025-05-16T07:27:29.300" v="264"/>
          <ac:cxnSpMkLst>
            <pc:docMk/>
            <pc:sldMk cId="1822683625" sldId="267"/>
            <ac:cxnSpMk id="16" creationId="{085AA86F-6A4D-4BCB-A045-D992CDC2959B}"/>
          </ac:cxnSpMkLst>
        </pc:cxnChg>
        <pc:cxnChg chg="add">
          <ac:chgData name="Mohammed Alyasin" userId="S::ma0782@edu.turku.fi::339fd0dc-59e7-4d14-8099-cd23558dcef7" providerId="AD" clId="Web-{FBEBE875-9AC1-8E15-36A3-0FB5DB78BC45}" dt="2025-05-16T07:27:29.300" v="264"/>
          <ac:cxnSpMkLst>
            <pc:docMk/>
            <pc:sldMk cId="1822683625" sldId="267"/>
            <ac:cxnSpMk id="20" creationId="{EE2E603F-4A95-4FE8-BB06-211DFD75DBEF}"/>
          </ac:cxnSpMkLst>
        </pc:cxnChg>
      </pc:sldChg>
    </pc:docChg>
  </pc:docChgLst>
  <pc:docChgLst>
    <pc:chgData name="Mohammed Alyasin" userId="S::ma0782@edu.turku.fi::339fd0dc-59e7-4d14-8099-cd23558dcef7" providerId="AD" clId="Web-{571A9D4F-002A-C0D1-E1E0-3E8A668615BF}"/>
    <pc:docChg chg="modSld addMainMaster delMainMaster">
      <pc:chgData name="Mohammed Alyasin" userId="S::ma0782@edu.turku.fi::339fd0dc-59e7-4d14-8099-cd23558dcef7" providerId="AD" clId="Web-{571A9D4F-002A-C0D1-E1E0-3E8A668615BF}" dt="2025-04-11T09:38:16.743" v="3" actId="20577"/>
      <pc:docMkLst>
        <pc:docMk/>
      </pc:docMkLst>
      <pc:sldChg chg="addSp modSp mod setBg modClrScheme setClrOvrMap chgLayout">
        <pc:chgData name="Mohammed Alyasin" userId="S::ma0782@edu.turku.fi::339fd0dc-59e7-4d14-8099-cd23558dcef7" providerId="AD" clId="Web-{571A9D4F-002A-C0D1-E1E0-3E8A668615BF}" dt="2025-04-11T09:38:16.743" v="3" actId="20577"/>
        <pc:sldMkLst>
          <pc:docMk/>
          <pc:sldMk cId="109857222" sldId="256"/>
        </pc:sldMkLst>
        <pc:spChg chg="mod">
          <ac:chgData name="Mohammed Alyasin" userId="S::ma0782@edu.turku.fi::339fd0dc-59e7-4d14-8099-cd23558dcef7" providerId="AD" clId="Web-{571A9D4F-002A-C0D1-E1E0-3E8A668615BF}" dt="2025-04-11T09:38:16.743" v="3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ohammed Alyasin" userId="S::ma0782@edu.turku.fi::339fd0dc-59e7-4d14-8099-cd23558dcef7" providerId="AD" clId="Web-{571A9D4F-002A-C0D1-E1E0-3E8A668615BF}" dt="2025-04-11T09:38:04.165" v="0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Mohammed Alyasin" userId="S::ma0782@edu.turku.fi::339fd0dc-59e7-4d14-8099-cd23558dcef7" providerId="AD" clId="Web-{571A9D4F-002A-C0D1-E1E0-3E8A668615BF}" dt="2025-04-11T09:38:04.165" v="0"/>
          <ac:spMkLst>
            <pc:docMk/>
            <pc:sldMk cId="109857222" sldId="256"/>
            <ac:spMk id="8" creationId="{DEF92653-5D6D-47E6-8744-0DAF76E049C4}"/>
          </ac:spMkLst>
        </pc:spChg>
        <pc:cxnChg chg="add">
          <ac:chgData name="Mohammed Alyasin" userId="S::ma0782@edu.turku.fi::339fd0dc-59e7-4d14-8099-cd23558dcef7" providerId="AD" clId="Web-{571A9D4F-002A-C0D1-E1E0-3E8A668615BF}" dt="2025-04-11T09:38:04.165" v="0"/>
          <ac:cxnSpMkLst>
            <pc:docMk/>
            <pc:sldMk cId="109857222" sldId="256"/>
            <ac:cxnSpMk id="10" creationId="{9CA98CE3-81A7-4FFE-A047-9AA65998D877}"/>
          </ac:cxnSpMkLst>
        </pc:cxnChg>
        <pc:cxnChg chg="add">
          <ac:chgData name="Mohammed Alyasin" userId="S::ma0782@edu.turku.fi::339fd0dc-59e7-4d14-8099-cd23558dcef7" providerId="AD" clId="Web-{571A9D4F-002A-C0D1-E1E0-3E8A668615BF}" dt="2025-04-11T09:38:04.165" v="0"/>
          <ac:cxnSpMkLst>
            <pc:docMk/>
            <pc:sldMk cId="109857222" sldId="256"/>
            <ac:cxnSpMk id="12" creationId="{18D91C2B-BDB9-49BE-9C44-E0CFE597ABFE}"/>
          </ac:cxnSpMkLst>
        </pc:cxnChg>
      </pc:sldChg>
      <pc:sldMasterChg chg="del delSldLayout">
        <pc:chgData name="Mohammed Alyasin" userId="S::ma0782@edu.turku.fi::339fd0dc-59e7-4d14-8099-cd23558dcef7" providerId="AD" clId="Web-{571A9D4F-002A-C0D1-E1E0-3E8A668615BF}" dt="2025-04-11T09:38:04.165" v="0"/>
        <pc:sldMasterMkLst>
          <pc:docMk/>
          <pc:sldMasterMk cId="2460954070" sldId="2147483660"/>
        </pc:sldMasterMkLst>
        <pc:sldLayoutChg chg="del">
          <pc:chgData name="Mohammed Alyasin" userId="S::ma0782@edu.turku.fi::339fd0dc-59e7-4d14-8099-cd23558dcef7" providerId="AD" clId="Web-{571A9D4F-002A-C0D1-E1E0-3E8A668615BF}" dt="2025-04-11T09:38:04.165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Mohammed Alyasin" userId="S::ma0782@edu.turku.fi::339fd0dc-59e7-4d14-8099-cd23558dcef7" providerId="AD" clId="Web-{571A9D4F-002A-C0D1-E1E0-3E8A668615BF}" dt="2025-04-11T09:38:04.165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Mohammed Alyasin" userId="S::ma0782@edu.turku.fi::339fd0dc-59e7-4d14-8099-cd23558dcef7" providerId="AD" clId="Web-{571A9D4F-002A-C0D1-E1E0-3E8A668615BF}" dt="2025-04-11T09:38:04.165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Mohammed Alyasin" userId="S::ma0782@edu.turku.fi::339fd0dc-59e7-4d14-8099-cd23558dcef7" providerId="AD" clId="Web-{571A9D4F-002A-C0D1-E1E0-3E8A668615BF}" dt="2025-04-11T09:38:04.165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Mohammed Alyasin" userId="S::ma0782@edu.turku.fi::339fd0dc-59e7-4d14-8099-cd23558dcef7" providerId="AD" clId="Web-{571A9D4F-002A-C0D1-E1E0-3E8A668615BF}" dt="2025-04-11T09:38:04.165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Mohammed Alyasin" userId="S::ma0782@edu.turku.fi::339fd0dc-59e7-4d14-8099-cd23558dcef7" providerId="AD" clId="Web-{571A9D4F-002A-C0D1-E1E0-3E8A668615BF}" dt="2025-04-11T09:38:04.165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Mohammed Alyasin" userId="S::ma0782@edu.turku.fi::339fd0dc-59e7-4d14-8099-cd23558dcef7" providerId="AD" clId="Web-{571A9D4F-002A-C0D1-E1E0-3E8A668615BF}" dt="2025-04-11T09:38:04.165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Mohammed Alyasin" userId="S::ma0782@edu.turku.fi::339fd0dc-59e7-4d14-8099-cd23558dcef7" providerId="AD" clId="Web-{571A9D4F-002A-C0D1-E1E0-3E8A668615BF}" dt="2025-04-11T09:38:04.165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Mohammed Alyasin" userId="S::ma0782@edu.turku.fi::339fd0dc-59e7-4d14-8099-cd23558dcef7" providerId="AD" clId="Web-{571A9D4F-002A-C0D1-E1E0-3E8A668615BF}" dt="2025-04-11T09:38:04.165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Mohammed Alyasin" userId="S::ma0782@edu.turku.fi::339fd0dc-59e7-4d14-8099-cd23558dcef7" providerId="AD" clId="Web-{571A9D4F-002A-C0D1-E1E0-3E8A668615BF}" dt="2025-04-11T09:38:04.165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Mohammed Alyasin" userId="S::ma0782@edu.turku.fi::339fd0dc-59e7-4d14-8099-cd23558dcef7" providerId="AD" clId="Web-{571A9D4F-002A-C0D1-E1E0-3E8A668615BF}" dt="2025-04-11T09:38:04.165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Mohammed Alyasin" userId="S::ma0782@edu.turku.fi::339fd0dc-59e7-4d14-8099-cd23558dcef7" providerId="AD" clId="Web-{571A9D4F-002A-C0D1-E1E0-3E8A668615BF}" dt="2025-04-11T09:38:04.165" v="0"/>
        <pc:sldMasterMkLst>
          <pc:docMk/>
          <pc:sldMasterMk cId="3080701327" sldId="2147483721"/>
        </pc:sldMasterMkLst>
        <pc:sldLayoutChg chg="add">
          <pc:chgData name="Mohammed Alyasin" userId="S::ma0782@edu.turku.fi::339fd0dc-59e7-4d14-8099-cd23558dcef7" providerId="AD" clId="Web-{571A9D4F-002A-C0D1-E1E0-3E8A668615BF}" dt="2025-04-11T09:38:04.165" v="0"/>
          <pc:sldLayoutMkLst>
            <pc:docMk/>
            <pc:sldMasterMk cId="3080701327" sldId="2147483721"/>
            <pc:sldLayoutMk cId="1366306202" sldId="2147483710"/>
          </pc:sldLayoutMkLst>
        </pc:sldLayoutChg>
        <pc:sldLayoutChg chg="add">
          <pc:chgData name="Mohammed Alyasin" userId="S::ma0782@edu.turku.fi::339fd0dc-59e7-4d14-8099-cd23558dcef7" providerId="AD" clId="Web-{571A9D4F-002A-C0D1-E1E0-3E8A668615BF}" dt="2025-04-11T09:38:04.165" v="0"/>
          <pc:sldLayoutMkLst>
            <pc:docMk/>
            <pc:sldMasterMk cId="3080701327" sldId="2147483721"/>
            <pc:sldLayoutMk cId="1447990805" sldId="2147483711"/>
          </pc:sldLayoutMkLst>
        </pc:sldLayoutChg>
        <pc:sldLayoutChg chg="add">
          <pc:chgData name="Mohammed Alyasin" userId="S::ma0782@edu.turku.fi::339fd0dc-59e7-4d14-8099-cd23558dcef7" providerId="AD" clId="Web-{571A9D4F-002A-C0D1-E1E0-3E8A668615BF}" dt="2025-04-11T09:38:04.165" v="0"/>
          <pc:sldLayoutMkLst>
            <pc:docMk/>
            <pc:sldMasterMk cId="3080701327" sldId="2147483721"/>
            <pc:sldLayoutMk cId="3022473584" sldId="2147483712"/>
          </pc:sldLayoutMkLst>
        </pc:sldLayoutChg>
        <pc:sldLayoutChg chg="add">
          <pc:chgData name="Mohammed Alyasin" userId="S::ma0782@edu.turku.fi::339fd0dc-59e7-4d14-8099-cd23558dcef7" providerId="AD" clId="Web-{571A9D4F-002A-C0D1-E1E0-3E8A668615BF}" dt="2025-04-11T09:38:04.165" v="0"/>
          <pc:sldLayoutMkLst>
            <pc:docMk/>
            <pc:sldMasterMk cId="3080701327" sldId="2147483721"/>
            <pc:sldLayoutMk cId="798363553" sldId="2147483713"/>
          </pc:sldLayoutMkLst>
        </pc:sldLayoutChg>
        <pc:sldLayoutChg chg="add">
          <pc:chgData name="Mohammed Alyasin" userId="S::ma0782@edu.turku.fi::339fd0dc-59e7-4d14-8099-cd23558dcef7" providerId="AD" clId="Web-{571A9D4F-002A-C0D1-E1E0-3E8A668615BF}" dt="2025-04-11T09:38:04.165" v="0"/>
          <pc:sldLayoutMkLst>
            <pc:docMk/>
            <pc:sldMasterMk cId="3080701327" sldId="2147483721"/>
            <pc:sldLayoutMk cId="3411809350" sldId="2147483714"/>
          </pc:sldLayoutMkLst>
        </pc:sldLayoutChg>
        <pc:sldLayoutChg chg="add">
          <pc:chgData name="Mohammed Alyasin" userId="S::ma0782@edu.turku.fi::339fd0dc-59e7-4d14-8099-cd23558dcef7" providerId="AD" clId="Web-{571A9D4F-002A-C0D1-E1E0-3E8A668615BF}" dt="2025-04-11T09:38:04.165" v="0"/>
          <pc:sldLayoutMkLst>
            <pc:docMk/>
            <pc:sldMasterMk cId="3080701327" sldId="2147483721"/>
            <pc:sldLayoutMk cId="176461194" sldId="2147483715"/>
          </pc:sldLayoutMkLst>
        </pc:sldLayoutChg>
        <pc:sldLayoutChg chg="add">
          <pc:chgData name="Mohammed Alyasin" userId="S::ma0782@edu.turku.fi::339fd0dc-59e7-4d14-8099-cd23558dcef7" providerId="AD" clId="Web-{571A9D4F-002A-C0D1-E1E0-3E8A668615BF}" dt="2025-04-11T09:38:04.165" v="0"/>
          <pc:sldLayoutMkLst>
            <pc:docMk/>
            <pc:sldMasterMk cId="3080701327" sldId="2147483721"/>
            <pc:sldLayoutMk cId="404760394" sldId="2147483716"/>
          </pc:sldLayoutMkLst>
        </pc:sldLayoutChg>
        <pc:sldLayoutChg chg="add">
          <pc:chgData name="Mohammed Alyasin" userId="S::ma0782@edu.turku.fi::339fd0dc-59e7-4d14-8099-cd23558dcef7" providerId="AD" clId="Web-{571A9D4F-002A-C0D1-E1E0-3E8A668615BF}" dt="2025-04-11T09:38:04.165" v="0"/>
          <pc:sldLayoutMkLst>
            <pc:docMk/>
            <pc:sldMasterMk cId="3080701327" sldId="2147483721"/>
            <pc:sldLayoutMk cId="2968185839" sldId="2147483717"/>
          </pc:sldLayoutMkLst>
        </pc:sldLayoutChg>
        <pc:sldLayoutChg chg="add">
          <pc:chgData name="Mohammed Alyasin" userId="S::ma0782@edu.turku.fi::339fd0dc-59e7-4d14-8099-cd23558dcef7" providerId="AD" clId="Web-{571A9D4F-002A-C0D1-E1E0-3E8A668615BF}" dt="2025-04-11T09:38:04.165" v="0"/>
          <pc:sldLayoutMkLst>
            <pc:docMk/>
            <pc:sldMasterMk cId="3080701327" sldId="2147483721"/>
            <pc:sldLayoutMk cId="317338029" sldId="2147483718"/>
          </pc:sldLayoutMkLst>
        </pc:sldLayoutChg>
        <pc:sldLayoutChg chg="add">
          <pc:chgData name="Mohammed Alyasin" userId="S::ma0782@edu.turku.fi::339fd0dc-59e7-4d14-8099-cd23558dcef7" providerId="AD" clId="Web-{571A9D4F-002A-C0D1-E1E0-3E8A668615BF}" dt="2025-04-11T09:38:04.165" v="0"/>
          <pc:sldLayoutMkLst>
            <pc:docMk/>
            <pc:sldMasterMk cId="3080701327" sldId="2147483721"/>
            <pc:sldLayoutMk cId="887177650" sldId="2147483719"/>
          </pc:sldLayoutMkLst>
        </pc:sldLayoutChg>
        <pc:sldLayoutChg chg="add">
          <pc:chgData name="Mohammed Alyasin" userId="S::ma0782@edu.turku.fi::339fd0dc-59e7-4d14-8099-cd23558dcef7" providerId="AD" clId="Web-{571A9D4F-002A-C0D1-E1E0-3E8A668615BF}" dt="2025-04-11T09:38:04.165" v="0"/>
          <pc:sldLayoutMkLst>
            <pc:docMk/>
            <pc:sldMasterMk cId="3080701327" sldId="2147483721"/>
            <pc:sldLayoutMk cId="4116260244" sldId="2147483720"/>
          </pc:sldLayoutMkLst>
        </pc:sldLayoutChg>
      </pc:sldMasterChg>
    </pc:docChg>
  </pc:docChgLst>
  <pc:docChgLst>
    <pc:chgData name="Mohammed Alyasin" userId="S::ma0782@edu.turku.fi::339fd0dc-59e7-4d14-8099-cd23558dcef7" providerId="AD" clId="Web-{B9E15C7D-9372-F07A-1BFD-C9F8952D9858}"/>
    <pc:docChg chg="addSld modSld">
      <pc:chgData name="Mohammed Alyasin" userId="S::ma0782@edu.turku.fi::339fd0dc-59e7-4d14-8099-cd23558dcef7" providerId="AD" clId="Web-{B9E15C7D-9372-F07A-1BFD-C9F8952D9858}" dt="2025-04-11T09:55:20.140" v="89" actId="20577"/>
      <pc:docMkLst>
        <pc:docMk/>
      </pc:docMkLst>
      <pc:sldChg chg="modSp">
        <pc:chgData name="Mohammed Alyasin" userId="S::ma0782@edu.turku.fi::339fd0dc-59e7-4d14-8099-cd23558dcef7" providerId="AD" clId="Web-{B9E15C7D-9372-F07A-1BFD-C9F8952D9858}" dt="2025-04-11T09:45:31.561" v="45" actId="20577"/>
        <pc:sldMkLst>
          <pc:docMk/>
          <pc:sldMk cId="109857222" sldId="256"/>
        </pc:sldMkLst>
        <pc:spChg chg="mod">
          <ac:chgData name="Mohammed Alyasin" userId="S::ma0782@edu.turku.fi::339fd0dc-59e7-4d14-8099-cd23558dcef7" providerId="AD" clId="Web-{B9E15C7D-9372-F07A-1BFD-C9F8952D9858}" dt="2025-04-11T09:44:44.889" v="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ohammed Alyasin" userId="S::ma0782@edu.turku.fi::339fd0dc-59e7-4d14-8099-cd23558dcef7" providerId="AD" clId="Web-{B9E15C7D-9372-F07A-1BFD-C9F8952D9858}" dt="2025-04-11T09:45:31.561" v="4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Mohammed Alyasin" userId="S::ma0782@edu.turku.fi::339fd0dc-59e7-4d14-8099-cd23558dcef7" providerId="AD" clId="Web-{B9E15C7D-9372-F07A-1BFD-C9F8952D9858}" dt="2025-04-11T09:54:20.922" v="73" actId="20577"/>
        <pc:sldMkLst>
          <pc:docMk/>
          <pc:sldMk cId="2780963486" sldId="257"/>
        </pc:sldMkLst>
        <pc:spChg chg="mod">
          <ac:chgData name="Mohammed Alyasin" userId="S::ma0782@edu.turku.fi::339fd0dc-59e7-4d14-8099-cd23558dcef7" providerId="AD" clId="Web-{B9E15C7D-9372-F07A-1BFD-C9F8952D9858}" dt="2025-04-11T09:53:54.734" v="67" actId="20577"/>
          <ac:spMkLst>
            <pc:docMk/>
            <pc:sldMk cId="2780963486" sldId="257"/>
            <ac:spMk id="2" creationId="{074A89F1-3D55-B71D-8471-15AADFB757AB}"/>
          </ac:spMkLst>
        </pc:spChg>
        <pc:spChg chg="mod">
          <ac:chgData name="Mohammed Alyasin" userId="S::ma0782@edu.turku.fi::339fd0dc-59e7-4d14-8099-cd23558dcef7" providerId="AD" clId="Web-{B9E15C7D-9372-F07A-1BFD-C9F8952D9858}" dt="2025-04-11T09:54:20.922" v="73" actId="20577"/>
          <ac:spMkLst>
            <pc:docMk/>
            <pc:sldMk cId="2780963486" sldId="257"/>
            <ac:spMk id="3" creationId="{6C4C8CE8-4E61-CD79-810B-E8EE1377EF75}"/>
          </ac:spMkLst>
        </pc:spChg>
      </pc:sldChg>
      <pc:sldChg chg="modSp new">
        <pc:chgData name="Mohammed Alyasin" userId="S::ma0782@edu.turku.fi::339fd0dc-59e7-4d14-8099-cd23558dcef7" providerId="AD" clId="Web-{B9E15C7D-9372-F07A-1BFD-C9F8952D9858}" dt="2025-04-11T09:55:20.140" v="89" actId="20577"/>
        <pc:sldMkLst>
          <pc:docMk/>
          <pc:sldMk cId="347474467" sldId="258"/>
        </pc:sldMkLst>
        <pc:spChg chg="mod">
          <ac:chgData name="Mohammed Alyasin" userId="S::ma0782@edu.turku.fi::339fd0dc-59e7-4d14-8099-cd23558dcef7" providerId="AD" clId="Web-{B9E15C7D-9372-F07A-1BFD-C9F8952D9858}" dt="2025-04-11T09:54:59.719" v="75" actId="20577"/>
          <ac:spMkLst>
            <pc:docMk/>
            <pc:sldMk cId="347474467" sldId="258"/>
            <ac:spMk id="2" creationId="{254252CF-EF11-BF0A-8615-560F2AC9C387}"/>
          </ac:spMkLst>
        </pc:spChg>
        <pc:spChg chg="mod">
          <ac:chgData name="Mohammed Alyasin" userId="S::ma0782@edu.turku.fi::339fd0dc-59e7-4d14-8099-cd23558dcef7" providerId="AD" clId="Web-{B9E15C7D-9372-F07A-1BFD-C9F8952D9858}" dt="2025-04-11T09:55:20.140" v="89" actId="20577"/>
          <ac:spMkLst>
            <pc:docMk/>
            <pc:sldMk cId="347474467" sldId="258"/>
            <ac:spMk id="3" creationId="{B478E1FC-BEFD-698B-019B-525B32AFAC8A}"/>
          </ac:spMkLst>
        </pc:spChg>
      </pc:sldChg>
      <pc:sldChg chg="modSp new">
        <pc:chgData name="Mohammed Alyasin" userId="S::ma0782@edu.turku.fi::339fd0dc-59e7-4d14-8099-cd23558dcef7" providerId="AD" clId="Web-{B9E15C7D-9372-F07A-1BFD-C9F8952D9858}" dt="2025-04-11T09:49:32.468" v="65" actId="1076"/>
        <pc:sldMkLst>
          <pc:docMk/>
          <pc:sldMk cId="1883773306" sldId="259"/>
        </pc:sldMkLst>
        <pc:spChg chg="mod">
          <ac:chgData name="Mohammed Alyasin" userId="S::ma0782@edu.turku.fi::339fd0dc-59e7-4d14-8099-cd23558dcef7" providerId="AD" clId="Web-{B9E15C7D-9372-F07A-1BFD-C9F8952D9858}" dt="2025-04-11T09:49:20.905" v="61" actId="20577"/>
          <ac:spMkLst>
            <pc:docMk/>
            <pc:sldMk cId="1883773306" sldId="259"/>
            <ac:spMk id="2" creationId="{23B875D6-335F-C4AD-C4FE-663F39C8A1FB}"/>
          </ac:spMkLst>
        </pc:spChg>
        <pc:spChg chg="mod">
          <ac:chgData name="Mohammed Alyasin" userId="S::ma0782@edu.turku.fi::339fd0dc-59e7-4d14-8099-cd23558dcef7" providerId="AD" clId="Web-{B9E15C7D-9372-F07A-1BFD-C9F8952D9858}" dt="2025-04-11T09:49:32.468" v="65" actId="1076"/>
          <ac:spMkLst>
            <pc:docMk/>
            <pc:sldMk cId="1883773306" sldId="259"/>
            <ac:spMk id="3" creationId="{ED855592-A012-E946-B737-57E9A5DC5A4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E7202B-A11E-4279-B9C3-C945418B5AC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3A96BCB-8F59-472A-896F-3D10F538AB09}">
      <dgm:prSet/>
      <dgm:spPr/>
      <dgm:t>
        <a:bodyPr/>
        <a:lstStyle/>
        <a:p>
          <a:r>
            <a:rPr lang="en-US"/>
            <a:t>"smart" edustaa yrityksen tuotteiden takana olevaa edistynyttä teknologiaa, joka hyödyntää tekoälyä ja IoT:tä optimointiin.</a:t>
          </a:r>
        </a:p>
      </dgm:t>
    </dgm:pt>
    <dgm:pt modelId="{F3A8C884-32CA-4769-BF05-5311CA5B78E4}" type="parTrans" cxnId="{E0F19C12-23F6-42F4-BB82-5910D61C1839}">
      <dgm:prSet/>
      <dgm:spPr/>
      <dgm:t>
        <a:bodyPr/>
        <a:lstStyle/>
        <a:p>
          <a:endParaRPr lang="en-US"/>
        </a:p>
      </dgm:t>
    </dgm:pt>
    <dgm:pt modelId="{CDEC4A92-13C6-4834-B4DD-ED84A6112F80}" type="sibTrans" cxnId="{E0F19C12-23F6-42F4-BB82-5910D61C1839}">
      <dgm:prSet/>
      <dgm:spPr/>
      <dgm:t>
        <a:bodyPr/>
        <a:lstStyle/>
        <a:p>
          <a:endParaRPr lang="en-US"/>
        </a:p>
      </dgm:t>
    </dgm:pt>
    <dgm:pt modelId="{FD5899E9-7F69-4483-9DAA-99F3D2050871}">
      <dgm:prSet/>
      <dgm:spPr/>
      <dgm:t>
        <a:bodyPr/>
        <a:lstStyle/>
        <a:p>
          <a:r>
            <a:rPr lang="en-US"/>
            <a:t>"Eco" tarkoittaa kestävää kehitystä ja yrityksen keskittymistä ympäristöystävällisiin ratkaisuihin.</a:t>
          </a:r>
        </a:p>
      </dgm:t>
    </dgm:pt>
    <dgm:pt modelId="{421A1665-CF2C-4FBB-9B3A-96D5F94DEBAC}" type="parTrans" cxnId="{D94CD262-C924-4023-839C-DFAF1591E87F}">
      <dgm:prSet/>
      <dgm:spPr/>
      <dgm:t>
        <a:bodyPr/>
        <a:lstStyle/>
        <a:p>
          <a:endParaRPr lang="en-US"/>
        </a:p>
      </dgm:t>
    </dgm:pt>
    <dgm:pt modelId="{657D1576-7349-4818-8FFA-FB467696402A}" type="sibTrans" cxnId="{D94CD262-C924-4023-839C-DFAF1591E87F}">
      <dgm:prSet/>
      <dgm:spPr/>
      <dgm:t>
        <a:bodyPr/>
        <a:lstStyle/>
        <a:p>
          <a:endParaRPr lang="en-US"/>
        </a:p>
      </dgm:t>
    </dgm:pt>
    <dgm:pt modelId="{D994CB02-56AC-4C4B-A983-5A09B84D052A}">
      <dgm:prSet/>
      <dgm:spPr/>
      <dgm:t>
        <a:bodyPr/>
        <a:lstStyle/>
        <a:p>
          <a:r>
            <a:rPr lang="en-US"/>
            <a:t>"Ratkaisut" kuvastaa yrityksen tavoitetta tarjota käytännöllisiä, innovatiivisia ratkaisuja nykyaikaisiin haasteisiin.</a:t>
          </a:r>
        </a:p>
      </dgm:t>
    </dgm:pt>
    <dgm:pt modelId="{E065A6F5-3792-4D0D-A199-022E61D50E22}" type="parTrans" cxnId="{292C732D-971E-4D43-9597-5327D90F1957}">
      <dgm:prSet/>
      <dgm:spPr/>
      <dgm:t>
        <a:bodyPr/>
        <a:lstStyle/>
        <a:p>
          <a:endParaRPr lang="en-US"/>
        </a:p>
      </dgm:t>
    </dgm:pt>
    <dgm:pt modelId="{7C9DF43B-5BCE-4718-97C6-1850F851D046}" type="sibTrans" cxnId="{292C732D-971E-4D43-9597-5327D90F1957}">
      <dgm:prSet/>
      <dgm:spPr/>
      <dgm:t>
        <a:bodyPr/>
        <a:lstStyle/>
        <a:p>
          <a:endParaRPr lang="en-US"/>
        </a:p>
      </dgm:t>
    </dgm:pt>
    <dgm:pt modelId="{70A7CA61-138B-4C2A-B187-B79FDAC0985F}" type="pres">
      <dgm:prSet presAssocID="{29E7202B-A11E-4279-B9C3-C945418B5ACA}" presName="linear" presStyleCnt="0">
        <dgm:presLayoutVars>
          <dgm:animLvl val="lvl"/>
          <dgm:resizeHandles val="exact"/>
        </dgm:presLayoutVars>
      </dgm:prSet>
      <dgm:spPr/>
    </dgm:pt>
    <dgm:pt modelId="{A7CDBBFF-8FD9-426D-883F-ECE17056F269}" type="pres">
      <dgm:prSet presAssocID="{63A96BCB-8F59-472A-896F-3D10F538AB0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1EEFE4A-A0AC-468D-A0DD-B5BFB95F7868}" type="pres">
      <dgm:prSet presAssocID="{CDEC4A92-13C6-4834-B4DD-ED84A6112F80}" presName="spacer" presStyleCnt="0"/>
      <dgm:spPr/>
    </dgm:pt>
    <dgm:pt modelId="{253A7CC8-E827-4022-94B6-8FD699F9C065}" type="pres">
      <dgm:prSet presAssocID="{FD5899E9-7F69-4483-9DAA-99F3D205087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1B5F37C-B5D3-4749-A142-371BE63B28C5}" type="pres">
      <dgm:prSet presAssocID="{657D1576-7349-4818-8FFA-FB467696402A}" presName="spacer" presStyleCnt="0"/>
      <dgm:spPr/>
    </dgm:pt>
    <dgm:pt modelId="{E9CADDE3-C892-4A70-9A3F-B2ACB38852FD}" type="pres">
      <dgm:prSet presAssocID="{D994CB02-56AC-4C4B-A983-5A09B84D052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0F19C12-23F6-42F4-BB82-5910D61C1839}" srcId="{29E7202B-A11E-4279-B9C3-C945418B5ACA}" destId="{63A96BCB-8F59-472A-896F-3D10F538AB09}" srcOrd="0" destOrd="0" parTransId="{F3A8C884-32CA-4769-BF05-5311CA5B78E4}" sibTransId="{CDEC4A92-13C6-4834-B4DD-ED84A6112F80}"/>
    <dgm:cxn modelId="{292C732D-971E-4D43-9597-5327D90F1957}" srcId="{29E7202B-A11E-4279-B9C3-C945418B5ACA}" destId="{D994CB02-56AC-4C4B-A983-5A09B84D052A}" srcOrd="2" destOrd="0" parTransId="{E065A6F5-3792-4D0D-A199-022E61D50E22}" sibTransId="{7C9DF43B-5BCE-4718-97C6-1850F851D046}"/>
    <dgm:cxn modelId="{3C42F43B-5E65-4CA4-BB8C-B5E4844DB14C}" type="presOf" srcId="{63A96BCB-8F59-472A-896F-3D10F538AB09}" destId="{A7CDBBFF-8FD9-426D-883F-ECE17056F269}" srcOrd="0" destOrd="0" presId="urn:microsoft.com/office/officeart/2005/8/layout/vList2"/>
    <dgm:cxn modelId="{D94CD262-C924-4023-839C-DFAF1591E87F}" srcId="{29E7202B-A11E-4279-B9C3-C945418B5ACA}" destId="{FD5899E9-7F69-4483-9DAA-99F3D2050871}" srcOrd="1" destOrd="0" parTransId="{421A1665-CF2C-4FBB-9B3A-96D5F94DEBAC}" sibTransId="{657D1576-7349-4818-8FFA-FB467696402A}"/>
    <dgm:cxn modelId="{5D860263-8ECB-4666-A303-0CCB3704FAE4}" type="presOf" srcId="{FD5899E9-7F69-4483-9DAA-99F3D2050871}" destId="{253A7CC8-E827-4022-94B6-8FD699F9C065}" srcOrd="0" destOrd="0" presId="urn:microsoft.com/office/officeart/2005/8/layout/vList2"/>
    <dgm:cxn modelId="{E9793850-79B4-4D2F-9255-7FBFA951D72A}" type="presOf" srcId="{29E7202B-A11E-4279-B9C3-C945418B5ACA}" destId="{70A7CA61-138B-4C2A-B187-B79FDAC0985F}" srcOrd="0" destOrd="0" presId="urn:microsoft.com/office/officeart/2005/8/layout/vList2"/>
    <dgm:cxn modelId="{D5D4A4B0-1E84-44B2-BD5A-A1C506AB40C5}" type="presOf" srcId="{D994CB02-56AC-4C4B-A983-5A09B84D052A}" destId="{E9CADDE3-C892-4A70-9A3F-B2ACB38852FD}" srcOrd="0" destOrd="0" presId="urn:microsoft.com/office/officeart/2005/8/layout/vList2"/>
    <dgm:cxn modelId="{9CD73039-539E-466D-B902-784463783F9D}" type="presParOf" srcId="{70A7CA61-138B-4C2A-B187-B79FDAC0985F}" destId="{A7CDBBFF-8FD9-426D-883F-ECE17056F269}" srcOrd="0" destOrd="0" presId="urn:microsoft.com/office/officeart/2005/8/layout/vList2"/>
    <dgm:cxn modelId="{794BA825-3B20-483E-A654-2211CA54FF75}" type="presParOf" srcId="{70A7CA61-138B-4C2A-B187-B79FDAC0985F}" destId="{A1EEFE4A-A0AC-468D-A0DD-B5BFB95F7868}" srcOrd="1" destOrd="0" presId="urn:microsoft.com/office/officeart/2005/8/layout/vList2"/>
    <dgm:cxn modelId="{C5229277-0757-44C5-86E1-812C4C0A9FAA}" type="presParOf" srcId="{70A7CA61-138B-4C2A-B187-B79FDAC0985F}" destId="{253A7CC8-E827-4022-94B6-8FD699F9C065}" srcOrd="2" destOrd="0" presId="urn:microsoft.com/office/officeart/2005/8/layout/vList2"/>
    <dgm:cxn modelId="{7FBED82B-A52B-488B-97E5-00387C00E8A0}" type="presParOf" srcId="{70A7CA61-138B-4C2A-B187-B79FDAC0985F}" destId="{D1B5F37C-B5D3-4749-A142-371BE63B28C5}" srcOrd="3" destOrd="0" presId="urn:microsoft.com/office/officeart/2005/8/layout/vList2"/>
    <dgm:cxn modelId="{0376D3FE-5577-47A7-8048-C869722FFE06}" type="presParOf" srcId="{70A7CA61-138B-4C2A-B187-B79FDAC0985F}" destId="{E9CADDE3-C892-4A70-9A3F-B2ACB38852F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235ABE-5ACB-4834-8CC0-741AA0F3B244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99FEB77-7FBF-42FF-8A72-00D3A31A2643}">
      <dgm:prSet/>
      <dgm:spPr/>
      <dgm:t>
        <a:bodyPr/>
        <a:lstStyle/>
        <a:p>
          <a:r>
            <a:rPr lang="en-US"/>
            <a:t>SmartEco Solutions kehittää tekoälyllä toimivia energianhallintajärjestelmiä kotitalouksille ja yrityksille. Ydintuotteita ovat:</a:t>
          </a:r>
        </a:p>
      </dgm:t>
    </dgm:pt>
    <dgm:pt modelId="{886354AC-8B52-40C0-92A4-DE936242EDCD}" type="parTrans" cxnId="{3612B3B6-F594-4797-B744-1439775EFA3B}">
      <dgm:prSet/>
      <dgm:spPr/>
      <dgm:t>
        <a:bodyPr/>
        <a:lstStyle/>
        <a:p>
          <a:endParaRPr lang="en-US"/>
        </a:p>
      </dgm:t>
    </dgm:pt>
    <dgm:pt modelId="{63151741-039C-4468-BA2E-1D4282B798D7}" type="sibTrans" cxnId="{3612B3B6-F594-4797-B744-1439775EFA3B}">
      <dgm:prSet/>
      <dgm:spPr/>
      <dgm:t>
        <a:bodyPr/>
        <a:lstStyle/>
        <a:p>
          <a:endParaRPr lang="en-US"/>
        </a:p>
      </dgm:t>
    </dgm:pt>
    <dgm:pt modelId="{9AFD0E2B-042F-4475-91EA-47C49C2A1924}">
      <dgm:prSet/>
      <dgm:spPr/>
      <dgm:t>
        <a:bodyPr/>
        <a:lstStyle/>
        <a:p>
          <a:r>
            <a:rPr lang="en-US"/>
            <a:t>Smart termostaatit: Laitteet, jotka optimoivat älykkäästi rakennusten lämmityksen ja jäähdytyksen energiankulutuksen vähentämiseksi.</a:t>
          </a:r>
        </a:p>
      </dgm:t>
    </dgm:pt>
    <dgm:pt modelId="{15DD4DC9-C07F-4605-8F48-675794596011}" type="parTrans" cxnId="{7E79B4FE-0052-4C96-BC34-B14E44C716F0}">
      <dgm:prSet/>
      <dgm:spPr/>
      <dgm:t>
        <a:bodyPr/>
        <a:lstStyle/>
        <a:p>
          <a:endParaRPr lang="en-US"/>
        </a:p>
      </dgm:t>
    </dgm:pt>
    <dgm:pt modelId="{6C8772B6-E008-44CC-A05A-BFCF2D6464AE}" type="sibTrans" cxnId="{7E79B4FE-0052-4C96-BC34-B14E44C716F0}">
      <dgm:prSet/>
      <dgm:spPr/>
      <dgm:t>
        <a:bodyPr/>
        <a:lstStyle/>
        <a:p>
          <a:endParaRPr lang="en-US"/>
        </a:p>
      </dgm:t>
    </dgm:pt>
    <dgm:pt modelId="{ABDB05A9-36C1-44F7-BD8D-2FE9AB2009B3}">
      <dgm:prSet/>
      <dgm:spPr/>
      <dgm:t>
        <a:bodyPr/>
        <a:lstStyle/>
        <a:p>
          <a:r>
            <a:rPr lang="en-US"/>
            <a:t>AI Energy Optimizer -ohjelmisto: Pilvipohjainen alusta, joka analysoi energiankäyttötietoja ja tarjoaa käyttökelpoisia näkemyksiä energiatehokkuuden parantamiseen.</a:t>
          </a:r>
        </a:p>
      </dgm:t>
    </dgm:pt>
    <dgm:pt modelId="{4B8E6570-8300-4876-B2E7-4EDB20F0057E}" type="parTrans" cxnId="{E98FC07F-9E3F-4FBE-9AC6-8A0DAC87D178}">
      <dgm:prSet/>
      <dgm:spPr/>
      <dgm:t>
        <a:bodyPr/>
        <a:lstStyle/>
        <a:p>
          <a:endParaRPr lang="en-US"/>
        </a:p>
      </dgm:t>
    </dgm:pt>
    <dgm:pt modelId="{55038748-D3DF-4EE6-9436-1523E7F10DEF}" type="sibTrans" cxnId="{E98FC07F-9E3F-4FBE-9AC6-8A0DAC87D178}">
      <dgm:prSet/>
      <dgm:spPr/>
      <dgm:t>
        <a:bodyPr/>
        <a:lstStyle/>
        <a:p>
          <a:endParaRPr lang="en-US"/>
        </a:p>
      </dgm:t>
    </dgm:pt>
    <dgm:pt modelId="{CC4DA4FF-C766-4A12-B5CC-8D5C46A34F7F}">
      <dgm:prSet/>
      <dgm:spPr/>
      <dgm:t>
        <a:bodyPr/>
        <a:lstStyle/>
        <a:p>
          <a:r>
            <a:rPr lang="en-US"/>
            <a:t>Smart aurinkopaneelit: Aurinkopaneelit, jotka on integroitu älykkäisiin antureihin ja tekoälyalgoritmeihin optimoimaan energiantuotantoa sääolosuhteiden ja kotitalouksien käytön perusteella.</a:t>
          </a:r>
        </a:p>
      </dgm:t>
    </dgm:pt>
    <dgm:pt modelId="{6F8EF5C1-8C9A-4AED-A986-1C8DACFDD916}" type="parTrans" cxnId="{27E2A0F8-5D21-49DC-A1C6-6FCA46303155}">
      <dgm:prSet/>
      <dgm:spPr/>
      <dgm:t>
        <a:bodyPr/>
        <a:lstStyle/>
        <a:p>
          <a:endParaRPr lang="en-US"/>
        </a:p>
      </dgm:t>
    </dgm:pt>
    <dgm:pt modelId="{26010506-E84B-4F54-9CC4-26AFC0E4C9C3}" type="sibTrans" cxnId="{27E2A0F8-5D21-49DC-A1C6-6FCA46303155}">
      <dgm:prSet/>
      <dgm:spPr/>
      <dgm:t>
        <a:bodyPr/>
        <a:lstStyle/>
        <a:p>
          <a:endParaRPr lang="en-US"/>
        </a:p>
      </dgm:t>
    </dgm:pt>
    <dgm:pt modelId="{18267A95-32AC-409C-BDC1-674918225422}">
      <dgm:prSet/>
      <dgm:spPr/>
      <dgm:t>
        <a:bodyPr/>
        <a:lstStyle/>
        <a:p>
          <a:r>
            <a:rPr lang="en-US"/>
            <a:t>Energian varastointijärjestelmät: Akut, jotka varastoivat ylimääräistä aurinkoenergiaa myöhempää käyttöä varten, mikä vähentää riippuvuutta verkosta.</a:t>
          </a:r>
        </a:p>
      </dgm:t>
    </dgm:pt>
    <dgm:pt modelId="{A17E8E86-859E-400B-A258-6E62A0148981}" type="parTrans" cxnId="{9A0C7D1E-2670-48F8-A287-FED930391718}">
      <dgm:prSet/>
      <dgm:spPr/>
      <dgm:t>
        <a:bodyPr/>
        <a:lstStyle/>
        <a:p>
          <a:endParaRPr lang="en-US"/>
        </a:p>
      </dgm:t>
    </dgm:pt>
    <dgm:pt modelId="{D5589663-BDAC-48CE-BFC5-EE86289AAF50}" type="sibTrans" cxnId="{9A0C7D1E-2670-48F8-A287-FED930391718}">
      <dgm:prSet/>
      <dgm:spPr/>
      <dgm:t>
        <a:bodyPr/>
        <a:lstStyle/>
        <a:p>
          <a:endParaRPr lang="en-US"/>
        </a:p>
      </dgm:t>
    </dgm:pt>
    <dgm:pt modelId="{419BA400-3409-4FA2-8929-20F8D111167E}" type="pres">
      <dgm:prSet presAssocID="{D7235ABE-5ACB-4834-8CC0-741AA0F3B244}" presName="linear" presStyleCnt="0">
        <dgm:presLayoutVars>
          <dgm:animLvl val="lvl"/>
          <dgm:resizeHandles val="exact"/>
        </dgm:presLayoutVars>
      </dgm:prSet>
      <dgm:spPr/>
    </dgm:pt>
    <dgm:pt modelId="{11C9E146-AE4A-4E91-906E-9148B9D46697}" type="pres">
      <dgm:prSet presAssocID="{E99FEB77-7FBF-42FF-8A72-00D3A31A264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9317BC0-1C9B-4FF8-9420-9C38294F30DB}" type="pres">
      <dgm:prSet presAssocID="{63151741-039C-4468-BA2E-1D4282B798D7}" presName="spacer" presStyleCnt="0"/>
      <dgm:spPr/>
    </dgm:pt>
    <dgm:pt modelId="{CB633371-DCF2-44FE-AD2A-B7DBFD8EB097}" type="pres">
      <dgm:prSet presAssocID="{9AFD0E2B-042F-4475-91EA-47C49C2A192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83A7309-DC14-4AAF-883D-D687C930E47A}" type="pres">
      <dgm:prSet presAssocID="{6C8772B6-E008-44CC-A05A-BFCF2D6464AE}" presName="spacer" presStyleCnt="0"/>
      <dgm:spPr/>
    </dgm:pt>
    <dgm:pt modelId="{3903F95D-56F4-4E4B-85BC-453637E59BCA}" type="pres">
      <dgm:prSet presAssocID="{ABDB05A9-36C1-44F7-BD8D-2FE9AB2009B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4351032-8CC7-43E3-AB9C-CD43F371729A}" type="pres">
      <dgm:prSet presAssocID="{55038748-D3DF-4EE6-9436-1523E7F10DEF}" presName="spacer" presStyleCnt="0"/>
      <dgm:spPr/>
    </dgm:pt>
    <dgm:pt modelId="{48450E44-8F28-4BA9-B1F9-C0047A02753F}" type="pres">
      <dgm:prSet presAssocID="{CC4DA4FF-C766-4A12-B5CC-8D5C46A34F7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12F74A9-73DB-4A1D-BB34-847664C5D701}" type="pres">
      <dgm:prSet presAssocID="{26010506-E84B-4F54-9CC4-26AFC0E4C9C3}" presName="spacer" presStyleCnt="0"/>
      <dgm:spPr/>
    </dgm:pt>
    <dgm:pt modelId="{68C9518D-D781-47E0-B360-79FEEC3E0FFF}" type="pres">
      <dgm:prSet presAssocID="{18267A95-32AC-409C-BDC1-67491822542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A0C7D1E-2670-48F8-A287-FED930391718}" srcId="{D7235ABE-5ACB-4834-8CC0-741AA0F3B244}" destId="{18267A95-32AC-409C-BDC1-674918225422}" srcOrd="4" destOrd="0" parTransId="{A17E8E86-859E-400B-A258-6E62A0148981}" sibTransId="{D5589663-BDAC-48CE-BFC5-EE86289AAF50}"/>
    <dgm:cxn modelId="{3B66FD73-92F5-4856-98B3-2361393AAF44}" type="presOf" srcId="{9AFD0E2B-042F-4475-91EA-47C49C2A1924}" destId="{CB633371-DCF2-44FE-AD2A-B7DBFD8EB097}" srcOrd="0" destOrd="0" presId="urn:microsoft.com/office/officeart/2005/8/layout/vList2"/>
    <dgm:cxn modelId="{E98FC07F-9E3F-4FBE-9AC6-8A0DAC87D178}" srcId="{D7235ABE-5ACB-4834-8CC0-741AA0F3B244}" destId="{ABDB05A9-36C1-44F7-BD8D-2FE9AB2009B3}" srcOrd="2" destOrd="0" parTransId="{4B8E6570-8300-4876-B2E7-4EDB20F0057E}" sibTransId="{55038748-D3DF-4EE6-9436-1523E7F10DEF}"/>
    <dgm:cxn modelId="{F3115CAE-2B3C-45EA-A7F6-1B52C357BDCE}" type="presOf" srcId="{ABDB05A9-36C1-44F7-BD8D-2FE9AB2009B3}" destId="{3903F95D-56F4-4E4B-85BC-453637E59BCA}" srcOrd="0" destOrd="0" presId="urn:microsoft.com/office/officeart/2005/8/layout/vList2"/>
    <dgm:cxn modelId="{3612B3B6-F594-4797-B744-1439775EFA3B}" srcId="{D7235ABE-5ACB-4834-8CC0-741AA0F3B244}" destId="{E99FEB77-7FBF-42FF-8A72-00D3A31A2643}" srcOrd="0" destOrd="0" parTransId="{886354AC-8B52-40C0-92A4-DE936242EDCD}" sibTransId="{63151741-039C-4468-BA2E-1D4282B798D7}"/>
    <dgm:cxn modelId="{084C45BF-908C-42F9-A4C4-5EC0358204DA}" type="presOf" srcId="{CC4DA4FF-C766-4A12-B5CC-8D5C46A34F7F}" destId="{48450E44-8F28-4BA9-B1F9-C0047A02753F}" srcOrd="0" destOrd="0" presId="urn:microsoft.com/office/officeart/2005/8/layout/vList2"/>
    <dgm:cxn modelId="{2AC9FFCA-6ED7-4659-A273-AB264D28DEF2}" type="presOf" srcId="{18267A95-32AC-409C-BDC1-674918225422}" destId="{68C9518D-D781-47E0-B360-79FEEC3E0FFF}" srcOrd="0" destOrd="0" presId="urn:microsoft.com/office/officeart/2005/8/layout/vList2"/>
    <dgm:cxn modelId="{1B0AA4D6-1A0F-46AA-BCE2-8BB03B8FF833}" type="presOf" srcId="{E99FEB77-7FBF-42FF-8A72-00D3A31A2643}" destId="{11C9E146-AE4A-4E91-906E-9148B9D46697}" srcOrd="0" destOrd="0" presId="urn:microsoft.com/office/officeart/2005/8/layout/vList2"/>
    <dgm:cxn modelId="{072A3DEA-C145-47B0-BC05-21000CDC3A1B}" type="presOf" srcId="{D7235ABE-5ACB-4834-8CC0-741AA0F3B244}" destId="{419BA400-3409-4FA2-8929-20F8D111167E}" srcOrd="0" destOrd="0" presId="urn:microsoft.com/office/officeart/2005/8/layout/vList2"/>
    <dgm:cxn modelId="{27E2A0F8-5D21-49DC-A1C6-6FCA46303155}" srcId="{D7235ABE-5ACB-4834-8CC0-741AA0F3B244}" destId="{CC4DA4FF-C766-4A12-B5CC-8D5C46A34F7F}" srcOrd="3" destOrd="0" parTransId="{6F8EF5C1-8C9A-4AED-A986-1C8DACFDD916}" sibTransId="{26010506-E84B-4F54-9CC4-26AFC0E4C9C3}"/>
    <dgm:cxn modelId="{7E79B4FE-0052-4C96-BC34-B14E44C716F0}" srcId="{D7235ABE-5ACB-4834-8CC0-741AA0F3B244}" destId="{9AFD0E2B-042F-4475-91EA-47C49C2A1924}" srcOrd="1" destOrd="0" parTransId="{15DD4DC9-C07F-4605-8F48-675794596011}" sibTransId="{6C8772B6-E008-44CC-A05A-BFCF2D6464AE}"/>
    <dgm:cxn modelId="{38421EB4-1A49-45E7-A9B5-133D214A2508}" type="presParOf" srcId="{419BA400-3409-4FA2-8929-20F8D111167E}" destId="{11C9E146-AE4A-4E91-906E-9148B9D46697}" srcOrd="0" destOrd="0" presId="urn:microsoft.com/office/officeart/2005/8/layout/vList2"/>
    <dgm:cxn modelId="{78984C41-D6C6-4680-8F0E-266308926FF7}" type="presParOf" srcId="{419BA400-3409-4FA2-8929-20F8D111167E}" destId="{E9317BC0-1C9B-4FF8-9420-9C38294F30DB}" srcOrd="1" destOrd="0" presId="urn:microsoft.com/office/officeart/2005/8/layout/vList2"/>
    <dgm:cxn modelId="{5CD43464-B622-41B3-8F0C-A640171271F1}" type="presParOf" srcId="{419BA400-3409-4FA2-8929-20F8D111167E}" destId="{CB633371-DCF2-44FE-AD2A-B7DBFD8EB097}" srcOrd="2" destOrd="0" presId="urn:microsoft.com/office/officeart/2005/8/layout/vList2"/>
    <dgm:cxn modelId="{030DEE04-817D-4A0A-BA36-AA78FE78AC6E}" type="presParOf" srcId="{419BA400-3409-4FA2-8929-20F8D111167E}" destId="{583A7309-DC14-4AAF-883D-D687C930E47A}" srcOrd="3" destOrd="0" presId="urn:microsoft.com/office/officeart/2005/8/layout/vList2"/>
    <dgm:cxn modelId="{97B064A8-65F7-436A-BDC6-D39B88C1DE77}" type="presParOf" srcId="{419BA400-3409-4FA2-8929-20F8D111167E}" destId="{3903F95D-56F4-4E4B-85BC-453637E59BCA}" srcOrd="4" destOrd="0" presId="urn:microsoft.com/office/officeart/2005/8/layout/vList2"/>
    <dgm:cxn modelId="{9D9E6858-557E-494A-8DF8-F8D94FE4D29D}" type="presParOf" srcId="{419BA400-3409-4FA2-8929-20F8D111167E}" destId="{B4351032-8CC7-43E3-AB9C-CD43F371729A}" srcOrd="5" destOrd="0" presId="urn:microsoft.com/office/officeart/2005/8/layout/vList2"/>
    <dgm:cxn modelId="{9E7B19C3-7DD0-43FF-B776-74F8E3137532}" type="presParOf" srcId="{419BA400-3409-4FA2-8929-20F8D111167E}" destId="{48450E44-8F28-4BA9-B1F9-C0047A02753F}" srcOrd="6" destOrd="0" presId="urn:microsoft.com/office/officeart/2005/8/layout/vList2"/>
    <dgm:cxn modelId="{81610C7E-F4CC-47FB-B7A2-8B322A2C4A4E}" type="presParOf" srcId="{419BA400-3409-4FA2-8929-20F8D111167E}" destId="{312F74A9-73DB-4A1D-BB34-847664C5D701}" srcOrd="7" destOrd="0" presId="urn:microsoft.com/office/officeart/2005/8/layout/vList2"/>
    <dgm:cxn modelId="{4B2F040A-A4E1-48BC-9291-28BAD3890DBE}" type="presParOf" srcId="{419BA400-3409-4FA2-8929-20F8D111167E}" destId="{68C9518D-D781-47E0-B360-79FEEC3E0FFF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76145E-16BC-4EAC-8116-88622F90569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B013650-473C-4B84-A450-A6249D6F9433}">
      <dgm:prSet/>
      <dgm:spPr/>
      <dgm:t>
        <a:bodyPr/>
        <a:lstStyle/>
        <a:p>
          <a:r>
            <a:rPr lang="en-US"/>
            <a:t>Asunnonomistajat, jotka haluavat pienentää energialaskujaan ja hiilijalanjälkeään.</a:t>
          </a:r>
        </a:p>
      </dgm:t>
    </dgm:pt>
    <dgm:pt modelId="{C0C3CE07-C83D-43C5-B7B2-56E96837B5F9}" type="parTrans" cxnId="{B9F05607-E21E-42C5-ABCD-1B1BB292D5DA}">
      <dgm:prSet/>
      <dgm:spPr/>
      <dgm:t>
        <a:bodyPr/>
        <a:lstStyle/>
        <a:p>
          <a:endParaRPr lang="en-US"/>
        </a:p>
      </dgm:t>
    </dgm:pt>
    <dgm:pt modelId="{181E9F49-A7FB-4AD8-BA88-E80B986C0018}" type="sibTrans" cxnId="{B9F05607-E21E-42C5-ABCD-1B1BB292D5DA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7A3F336B-8242-4F5F-9560-51A05869E8FA}">
      <dgm:prSet/>
      <dgm:spPr/>
      <dgm:t>
        <a:bodyPr/>
        <a:lstStyle/>
        <a:p>
          <a:r>
            <a:rPr lang="en-US"/>
            <a:t>Yritykset , jotka haluavat alentaa toimintakustannuksia ja osoittaa sitoutumista kestävään kehitykseen.</a:t>
          </a:r>
        </a:p>
      </dgm:t>
    </dgm:pt>
    <dgm:pt modelId="{81FCC1B1-152A-44CE-9FFB-65CCCACB73CE}" type="parTrans" cxnId="{4AB8F383-45C4-4126-B060-65D2B18E96C8}">
      <dgm:prSet/>
      <dgm:spPr/>
      <dgm:t>
        <a:bodyPr/>
        <a:lstStyle/>
        <a:p>
          <a:endParaRPr lang="en-US"/>
        </a:p>
      </dgm:t>
    </dgm:pt>
    <dgm:pt modelId="{9067F22D-5915-4F18-A797-02323254BF4D}" type="sibTrans" cxnId="{4AB8F383-45C4-4126-B060-65D2B18E96C8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1256CC5D-9B06-4BD8-8547-BA8D7A3C5039}">
      <dgm:prSet/>
      <dgm:spPr/>
      <dgm:t>
        <a:bodyPr/>
        <a:lstStyle/>
        <a:p>
          <a:r>
            <a:rPr lang="en-US"/>
            <a:t>Valtion yksiköt tai kunnat, jotka ovat kiinnostuneita edistämään vihreitä energiaratkaisuja.</a:t>
          </a:r>
        </a:p>
      </dgm:t>
    </dgm:pt>
    <dgm:pt modelId="{9D39D3CA-7759-4EEF-8F52-31E3ED79E08D}" type="parTrans" cxnId="{6FD148DC-DA53-403A-AE02-80C4E1BB7117}">
      <dgm:prSet/>
      <dgm:spPr/>
      <dgm:t>
        <a:bodyPr/>
        <a:lstStyle/>
        <a:p>
          <a:endParaRPr lang="en-US"/>
        </a:p>
      </dgm:t>
    </dgm:pt>
    <dgm:pt modelId="{77EAFA45-86D0-4C12-AAAA-1DABCA3DACCB}" type="sibTrans" cxnId="{6FD148DC-DA53-403A-AE02-80C4E1BB7117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A27CA785-A385-45F9-BDA9-0F89F7072E56}" type="pres">
      <dgm:prSet presAssocID="{B476145E-16BC-4EAC-8116-88622F90569D}" presName="Name0" presStyleCnt="0">
        <dgm:presLayoutVars>
          <dgm:animLvl val="lvl"/>
          <dgm:resizeHandles val="exact"/>
        </dgm:presLayoutVars>
      </dgm:prSet>
      <dgm:spPr/>
    </dgm:pt>
    <dgm:pt modelId="{FA45CC1F-8D36-472E-BD91-B0048F44FAA2}" type="pres">
      <dgm:prSet presAssocID="{FB013650-473C-4B84-A450-A6249D6F9433}" presName="compositeNode" presStyleCnt="0">
        <dgm:presLayoutVars>
          <dgm:bulletEnabled val="1"/>
        </dgm:presLayoutVars>
      </dgm:prSet>
      <dgm:spPr/>
    </dgm:pt>
    <dgm:pt modelId="{2A71E4BF-C846-4264-9CB4-5F7F5E9C4A06}" type="pres">
      <dgm:prSet presAssocID="{FB013650-473C-4B84-A450-A6249D6F9433}" presName="bgRect" presStyleLbl="alignNode1" presStyleIdx="0" presStyleCnt="3"/>
      <dgm:spPr/>
    </dgm:pt>
    <dgm:pt modelId="{68FA276B-1444-4257-8481-93C8DDA3C4A9}" type="pres">
      <dgm:prSet presAssocID="{181E9F49-A7FB-4AD8-BA88-E80B986C0018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FCF8A7BE-9F54-4D05-A412-71992E27DC0E}" type="pres">
      <dgm:prSet presAssocID="{FB013650-473C-4B84-A450-A6249D6F9433}" presName="nodeRect" presStyleLbl="alignNode1" presStyleIdx="0" presStyleCnt="3">
        <dgm:presLayoutVars>
          <dgm:bulletEnabled val="1"/>
        </dgm:presLayoutVars>
      </dgm:prSet>
      <dgm:spPr/>
    </dgm:pt>
    <dgm:pt modelId="{62521EFC-C32A-4541-A194-4E915F1CA1DC}" type="pres">
      <dgm:prSet presAssocID="{181E9F49-A7FB-4AD8-BA88-E80B986C0018}" presName="sibTrans" presStyleCnt="0"/>
      <dgm:spPr/>
    </dgm:pt>
    <dgm:pt modelId="{D3D4759C-20E2-4B08-8260-3543C27AF977}" type="pres">
      <dgm:prSet presAssocID="{7A3F336B-8242-4F5F-9560-51A05869E8FA}" presName="compositeNode" presStyleCnt="0">
        <dgm:presLayoutVars>
          <dgm:bulletEnabled val="1"/>
        </dgm:presLayoutVars>
      </dgm:prSet>
      <dgm:spPr/>
    </dgm:pt>
    <dgm:pt modelId="{8526F297-6164-4309-8787-5F489C1A9386}" type="pres">
      <dgm:prSet presAssocID="{7A3F336B-8242-4F5F-9560-51A05869E8FA}" presName="bgRect" presStyleLbl="alignNode1" presStyleIdx="1" presStyleCnt="3"/>
      <dgm:spPr/>
    </dgm:pt>
    <dgm:pt modelId="{8AEB26C5-BE24-4BBE-A875-0A8AE08DF47A}" type="pres">
      <dgm:prSet presAssocID="{9067F22D-5915-4F18-A797-02323254BF4D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1D75C4C-F46E-4E80-8300-6AECBC36D95D}" type="pres">
      <dgm:prSet presAssocID="{7A3F336B-8242-4F5F-9560-51A05869E8FA}" presName="nodeRect" presStyleLbl="alignNode1" presStyleIdx="1" presStyleCnt="3">
        <dgm:presLayoutVars>
          <dgm:bulletEnabled val="1"/>
        </dgm:presLayoutVars>
      </dgm:prSet>
      <dgm:spPr/>
    </dgm:pt>
    <dgm:pt modelId="{52277946-E518-4486-81C6-996D26E423C6}" type="pres">
      <dgm:prSet presAssocID="{9067F22D-5915-4F18-A797-02323254BF4D}" presName="sibTrans" presStyleCnt="0"/>
      <dgm:spPr/>
    </dgm:pt>
    <dgm:pt modelId="{C909284A-EA23-46AA-B30F-A990F5D14EF7}" type="pres">
      <dgm:prSet presAssocID="{1256CC5D-9B06-4BD8-8547-BA8D7A3C5039}" presName="compositeNode" presStyleCnt="0">
        <dgm:presLayoutVars>
          <dgm:bulletEnabled val="1"/>
        </dgm:presLayoutVars>
      </dgm:prSet>
      <dgm:spPr/>
    </dgm:pt>
    <dgm:pt modelId="{A8A82035-983A-477B-A771-941A4E4DDDEF}" type="pres">
      <dgm:prSet presAssocID="{1256CC5D-9B06-4BD8-8547-BA8D7A3C5039}" presName="bgRect" presStyleLbl="alignNode1" presStyleIdx="2" presStyleCnt="3"/>
      <dgm:spPr/>
    </dgm:pt>
    <dgm:pt modelId="{04A2E483-A64F-4672-83E0-D0E3D9BED8B5}" type="pres">
      <dgm:prSet presAssocID="{77EAFA45-86D0-4C12-AAAA-1DABCA3DACCB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B43CF63A-9454-4AAF-AED0-7254A0E36E88}" type="pres">
      <dgm:prSet presAssocID="{1256CC5D-9B06-4BD8-8547-BA8D7A3C5039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B9F05607-E21E-42C5-ABCD-1B1BB292D5DA}" srcId="{B476145E-16BC-4EAC-8116-88622F90569D}" destId="{FB013650-473C-4B84-A450-A6249D6F9433}" srcOrd="0" destOrd="0" parTransId="{C0C3CE07-C83D-43C5-B7B2-56E96837B5F9}" sibTransId="{181E9F49-A7FB-4AD8-BA88-E80B986C0018}"/>
    <dgm:cxn modelId="{381D8D11-7069-4747-9F1B-E17DE7979393}" type="presOf" srcId="{FB013650-473C-4B84-A450-A6249D6F9433}" destId="{2A71E4BF-C846-4264-9CB4-5F7F5E9C4A06}" srcOrd="0" destOrd="0" presId="urn:microsoft.com/office/officeart/2016/7/layout/LinearBlockProcessNumbered"/>
    <dgm:cxn modelId="{8595DC1D-8952-405A-BE47-68B2F69C724F}" type="presOf" srcId="{1256CC5D-9B06-4BD8-8547-BA8D7A3C5039}" destId="{B43CF63A-9454-4AAF-AED0-7254A0E36E88}" srcOrd="1" destOrd="0" presId="urn:microsoft.com/office/officeart/2016/7/layout/LinearBlockProcessNumbered"/>
    <dgm:cxn modelId="{24808C6B-D1F4-486D-9892-08034BDA0B47}" type="presOf" srcId="{181E9F49-A7FB-4AD8-BA88-E80B986C0018}" destId="{68FA276B-1444-4257-8481-93C8DDA3C4A9}" srcOrd="0" destOrd="0" presId="urn:microsoft.com/office/officeart/2016/7/layout/LinearBlockProcessNumbered"/>
    <dgm:cxn modelId="{3BFDCC58-D2C2-4884-978B-A380701A8C29}" type="presOf" srcId="{7A3F336B-8242-4F5F-9560-51A05869E8FA}" destId="{8526F297-6164-4309-8787-5F489C1A9386}" srcOrd="0" destOrd="0" presId="urn:microsoft.com/office/officeart/2016/7/layout/LinearBlockProcessNumbered"/>
    <dgm:cxn modelId="{4AB8F383-45C4-4126-B060-65D2B18E96C8}" srcId="{B476145E-16BC-4EAC-8116-88622F90569D}" destId="{7A3F336B-8242-4F5F-9560-51A05869E8FA}" srcOrd="1" destOrd="0" parTransId="{81FCC1B1-152A-44CE-9FFB-65CCCACB73CE}" sibTransId="{9067F22D-5915-4F18-A797-02323254BF4D}"/>
    <dgm:cxn modelId="{3AE5109A-9215-4183-B57C-17ACE5E26251}" type="presOf" srcId="{7A3F336B-8242-4F5F-9560-51A05869E8FA}" destId="{91D75C4C-F46E-4E80-8300-6AECBC36D95D}" srcOrd="1" destOrd="0" presId="urn:microsoft.com/office/officeart/2016/7/layout/LinearBlockProcessNumbered"/>
    <dgm:cxn modelId="{C7DC58AB-4745-4B26-A8AF-0393DF988324}" type="presOf" srcId="{1256CC5D-9B06-4BD8-8547-BA8D7A3C5039}" destId="{A8A82035-983A-477B-A771-941A4E4DDDEF}" srcOrd="0" destOrd="0" presId="urn:microsoft.com/office/officeart/2016/7/layout/LinearBlockProcessNumbered"/>
    <dgm:cxn modelId="{BB3E67B0-4064-49CA-A159-E3A42D756F63}" type="presOf" srcId="{9067F22D-5915-4F18-A797-02323254BF4D}" destId="{8AEB26C5-BE24-4BBE-A875-0A8AE08DF47A}" srcOrd="0" destOrd="0" presId="urn:microsoft.com/office/officeart/2016/7/layout/LinearBlockProcessNumbered"/>
    <dgm:cxn modelId="{C91EDFC5-6EB3-4E17-8E13-784F26F04BC4}" type="presOf" srcId="{77EAFA45-86D0-4C12-AAAA-1DABCA3DACCB}" destId="{04A2E483-A64F-4672-83E0-D0E3D9BED8B5}" srcOrd="0" destOrd="0" presId="urn:microsoft.com/office/officeart/2016/7/layout/LinearBlockProcessNumbered"/>
    <dgm:cxn modelId="{B0F752CB-05A7-4FB7-A089-6FF681E0A747}" type="presOf" srcId="{FB013650-473C-4B84-A450-A6249D6F9433}" destId="{FCF8A7BE-9F54-4D05-A412-71992E27DC0E}" srcOrd="1" destOrd="0" presId="urn:microsoft.com/office/officeart/2016/7/layout/LinearBlockProcessNumbered"/>
    <dgm:cxn modelId="{234976CC-25CC-45ED-8B7F-57C6143510C8}" type="presOf" srcId="{B476145E-16BC-4EAC-8116-88622F90569D}" destId="{A27CA785-A385-45F9-BDA9-0F89F7072E56}" srcOrd="0" destOrd="0" presId="urn:microsoft.com/office/officeart/2016/7/layout/LinearBlockProcessNumbered"/>
    <dgm:cxn modelId="{6FD148DC-DA53-403A-AE02-80C4E1BB7117}" srcId="{B476145E-16BC-4EAC-8116-88622F90569D}" destId="{1256CC5D-9B06-4BD8-8547-BA8D7A3C5039}" srcOrd="2" destOrd="0" parTransId="{9D39D3CA-7759-4EEF-8F52-31E3ED79E08D}" sibTransId="{77EAFA45-86D0-4C12-AAAA-1DABCA3DACCB}"/>
    <dgm:cxn modelId="{6054F160-9DE4-4A2F-A613-9F17EC36EEA7}" type="presParOf" srcId="{A27CA785-A385-45F9-BDA9-0F89F7072E56}" destId="{FA45CC1F-8D36-472E-BD91-B0048F44FAA2}" srcOrd="0" destOrd="0" presId="urn:microsoft.com/office/officeart/2016/7/layout/LinearBlockProcessNumbered"/>
    <dgm:cxn modelId="{F5B26E6D-1A40-43CE-8BB1-8202E0352BB0}" type="presParOf" srcId="{FA45CC1F-8D36-472E-BD91-B0048F44FAA2}" destId="{2A71E4BF-C846-4264-9CB4-5F7F5E9C4A06}" srcOrd="0" destOrd="0" presId="urn:microsoft.com/office/officeart/2016/7/layout/LinearBlockProcessNumbered"/>
    <dgm:cxn modelId="{ECA7C5F0-5FD6-43C0-96F8-F67B3062819A}" type="presParOf" srcId="{FA45CC1F-8D36-472E-BD91-B0048F44FAA2}" destId="{68FA276B-1444-4257-8481-93C8DDA3C4A9}" srcOrd="1" destOrd="0" presId="urn:microsoft.com/office/officeart/2016/7/layout/LinearBlockProcessNumbered"/>
    <dgm:cxn modelId="{B3AAAF4E-99D7-4A7C-BDFD-49AA3D81257C}" type="presParOf" srcId="{FA45CC1F-8D36-472E-BD91-B0048F44FAA2}" destId="{FCF8A7BE-9F54-4D05-A412-71992E27DC0E}" srcOrd="2" destOrd="0" presId="urn:microsoft.com/office/officeart/2016/7/layout/LinearBlockProcessNumbered"/>
    <dgm:cxn modelId="{C6DDF124-9541-46D1-858A-F1AF91E79CB5}" type="presParOf" srcId="{A27CA785-A385-45F9-BDA9-0F89F7072E56}" destId="{62521EFC-C32A-4541-A194-4E915F1CA1DC}" srcOrd="1" destOrd="0" presId="urn:microsoft.com/office/officeart/2016/7/layout/LinearBlockProcessNumbered"/>
    <dgm:cxn modelId="{059F3791-7B58-4731-A68E-8F9AB2FD7318}" type="presParOf" srcId="{A27CA785-A385-45F9-BDA9-0F89F7072E56}" destId="{D3D4759C-20E2-4B08-8260-3543C27AF977}" srcOrd="2" destOrd="0" presId="urn:microsoft.com/office/officeart/2016/7/layout/LinearBlockProcessNumbered"/>
    <dgm:cxn modelId="{66D06BB4-B9C3-44E3-B7E7-B8D1942CE261}" type="presParOf" srcId="{D3D4759C-20E2-4B08-8260-3543C27AF977}" destId="{8526F297-6164-4309-8787-5F489C1A9386}" srcOrd="0" destOrd="0" presId="urn:microsoft.com/office/officeart/2016/7/layout/LinearBlockProcessNumbered"/>
    <dgm:cxn modelId="{325D7692-A177-4A1E-9EA7-72682C6195B5}" type="presParOf" srcId="{D3D4759C-20E2-4B08-8260-3543C27AF977}" destId="{8AEB26C5-BE24-4BBE-A875-0A8AE08DF47A}" srcOrd="1" destOrd="0" presId="urn:microsoft.com/office/officeart/2016/7/layout/LinearBlockProcessNumbered"/>
    <dgm:cxn modelId="{60FAF49D-12ED-4522-9372-2DE25D0056AA}" type="presParOf" srcId="{D3D4759C-20E2-4B08-8260-3543C27AF977}" destId="{91D75C4C-F46E-4E80-8300-6AECBC36D95D}" srcOrd="2" destOrd="0" presId="urn:microsoft.com/office/officeart/2016/7/layout/LinearBlockProcessNumbered"/>
    <dgm:cxn modelId="{5060B56D-69F5-4B94-8805-BDB0D6F920B5}" type="presParOf" srcId="{A27CA785-A385-45F9-BDA9-0F89F7072E56}" destId="{52277946-E518-4486-81C6-996D26E423C6}" srcOrd="3" destOrd="0" presId="urn:microsoft.com/office/officeart/2016/7/layout/LinearBlockProcessNumbered"/>
    <dgm:cxn modelId="{F9BC36BA-59E2-42EB-B5E6-DE19F0858928}" type="presParOf" srcId="{A27CA785-A385-45F9-BDA9-0F89F7072E56}" destId="{C909284A-EA23-46AA-B30F-A990F5D14EF7}" srcOrd="4" destOrd="0" presId="urn:microsoft.com/office/officeart/2016/7/layout/LinearBlockProcessNumbered"/>
    <dgm:cxn modelId="{A738E7CB-D8F4-4B77-AF97-078F3BDCC1B4}" type="presParOf" srcId="{C909284A-EA23-46AA-B30F-A990F5D14EF7}" destId="{A8A82035-983A-477B-A771-941A4E4DDDEF}" srcOrd="0" destOrd="0" presId="urn:microsoft.com/office/officeart/2016/7/layout/LinearBlockProcessNumbered"/>
    <dgm:cxn modelId="{996E8CE6-8D9F-4593-8515-469A807789EC}" type="presParOf" srcId="{C909284A-EA23-46AA-B30F-A990F5D14EF7}" destId="{04A2E483-A64F-4672-83E0-D0E3D9BED8B5}" srcOrd="1" destOrd="0" presId="urn:microsoft.com/office/officeart/2016/7/layout/LinearBlockProcessNumbered"/>
    <dgm:cxn modelId="{1A006D93-3B87-40C0-A2AE-22E4674F1265}" type="presParOf" srcId="{C909284A-EA23-46AA-B30F-A990F5D14EF7}" destId="{B43CF63A-9454-4AAF-AED0-7254A0E36E8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575227B-7575-4E18-B556-472C6D2951CA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018EBA3-AE08-4AAE-ADC4-2BE7A7DA0532}">
      <dgm:prSet/>
      <dgm:spPr/>
      <dgm:t>
        <a:bodyPr/>
        <a:lstStyle/>
        <a:p>
          <a:r>
            <a:rPr lang="en-US"/>
            <a:t>Valmistus: Fyysiset tuotteet (termostaatit, aurinkopaneelit, akut) valmistavat kolmannen osapuolen valmistuskumppanit kestäviä käytäntöjä noudattaen.</a:t>
          </a:r>
        </a:p>
      </dgm:t>
    </dgm:pt>
    <dgm:pt modelId="{64C23B6F-DD55-4D20-880F-5184C0E2EB56}" type="parTrans" cxnId="{8E8B03CD-98D8-4949-BECD-5E751D59D20F}">
      <dgm:prSet/>
      <dgm:spPr/>
      <dgm:t>
        <a:bodyPr/>
        <a:lstStyle/>
        <a:p>
          <a:endParaRPr lang="en-US"/>
        </a:p>
      </dgm:t>
    </dgm:pt>
    <dgm:pt modelId="{C6E67D31-19D7-4E29-B935-EFF888C36FDF}" type="sibTrans" cxnId="{8E8B03CD-98D8-4949-BECD-5E751D59D20F}">
      <dgm:prSet/>
      <dgm:spPr/>
      <dgm:t>
        <a:bodyPr/>
        <a:lstStyle/>
        <a:p>
          <a:endParaRPr lang="en-US"/>
        </a:p>
      </dgm:t>
    </dgm:pt>
    <dgm:pt modelId="{9965CD1C-D51B-4E7C-9170-274318C8E3CD}">
      <dgm:prSet/>
      <dgm:spPr/>
      <dgm:t>
        <a:bodyPr/>
        <a:lstStyle/>
        <a:p>
          <a:r>
            <a:rPr lang="en-US"/>
            <a:t>Toimitus: Tuotteet toimitetaan suoraan asiakkaille verkkokauppa-alustan kautta ja kumppaneiden kautta eri alueilla.</a:t>
          </a:r>
        </a:p>
      </dgm:t>
    </dgm:pt>
    <dgm:pt modelId="{6829D958-8AD0-45E0-8C4B-6F6746FAFED2}" type="parTrans" cxnId="{303E8C2F-8746-4E43-A0A4-EE1EF09570B2}">
      <dgm:prSet/>
      <dgm:spPr/>
      <dgm:t>
        <a:bodyPr/>
        <a:lstStyle/>
        <a:p>
          <a:endParaRPr lang="en-US"/>
        </a:p>
      </dgm:t>
    </dgm:pt>
    <dgm:pt modelId="{99FA1883-D760-420A-A3DE-98024D302BCC}" type="sibTrans" cxnId="{303E8C2F-8746-4E43-A0A4-EE1EF09570B2}">
      <dgm:prSet/>
      <dgm:spPr/>
      <dgm:t>
        <a:bodyPr/>
        <a:lstStyle/>
        <a:p>
          <a:endParaRPr lang="en-US"/>
        </a:p>
      </dgm:t>
    </dgm:pt>
    <dgm:pt modelId="{4879812E-20B3-4DEE-97B7-49A4FDFFC3AF}">
      <dgm:prSet/>
      <dgm:spPr/>
      <dgm:t>
        <a:bodyPr/>
        <a:lstStyle/>
        <a:p>
          <a:r>
            <a:rPr lang="en-US"/>
            <a:t>Palvelut: Ohjelmistoalusta toimitetaan Software-as-a-Service (SaaS) -mallina, jossa yritykset ja asunnonomistajat voivat rekisteröityä verkossa tilauspohjaiseen pääsyyn alustalle.</a:t>
          </a:r>
        </a:p>
      </dgm:t>
    </dgm:pt>
    <dgm:pt modelId="{6DD925C8-A56D-4654-8F67-F45B146FC775}" type="parTrans" cxnId="{31F81066-B5A5-439C-B61C-3688296211EC}">
      <dgm:prSet/>
      <dgm:spPr/>
      <dgm:t>
        <a:bodyPr/>
        <a:lstStyle/>
        <a:p>
          <a:endParaRPr lang="en-US"/>
        </a:p>
      </dgm:t>
    </dgm:pt>
    <dgm:pt modelId="{079AC391-AE85-43D6-A837-BCB749F94384}" type="sibTrans" cxnId="{31F81066-B5A5-439C-B61C-3688296211EC}">
      <dgm:prSet/>
      <dgm:spPr/>
      <dgm:t>
        <a:bodyPr/>
        <a:lstStyle/>
        <a:p>
          <a:endParaRPr lang="en-US"/>
        </a:p>
      </dgm:t>
    </dgm:pt>
    <dgm:pt modelId="{4423327B-820B-4404-B223-1CBEFA6FF2B9}">
      <dgm:prSet/>
      <dgm:spPr/>
      <dgm:t>
        <a:bodyPr/>
        <a:lstStyle/>
        <a:p>
          <a:r>
            <a:rPr lang="en-US"/>
            <a:t>Myynti: Tuotteita myydään yrityksen verkkosivujen kautta, kumppanuuksien kautta aurinkopaneelien asentajien kanssa ja vihreän energian konsulttien kautta.</a:t>
          </a:r>
        </a:p>
      </dgm:t>
    </dgm:pt>
    <dgm:pt modelId="{254D6C37-F7F5-4990-99E0-E779E571FF54}" type="parTrans" cxnId="{3DB32840-0A96-4149-AA7B-1C93070BD8CC}">
      <dgm:prSet/>
      <dgm:spPr/>
      <dgm:t>
        <a:bodyPr/>
        <a:lstStyle/>
        <a:p>
          <a:endParaRPr lang="en-US"/>
        </a:p>
      </dgm:t>
    </dgm:pt>
    <dgm:pt modelId="{D65462CA-CFB6-43E1-9C3A-1C388E5EB342}" type="sibTrans" cxnId="{3DB32840-0A96-4149-AA7B-1C93070BD8CC}">
      <dgm:prSet/>
      <dgm:spPr/>
      <dgm:t>
        <a:bodyPr/>
        <a:lstStyle/>
        <a:p>
          <a:endParaRPr lang="en-US"/>
        </a:p>
      </dgm:t>
    </dgm:pt>
    <dgm:pt modelId="{796A26AE-3A6D-4C86-9469-79E1D1D9CD35}" type="pres">
      <dgm:prSet presAssocID="{C575227B-7575-4E18-B556-472C6D2951CA}" presName="matrix" presStyleCnt="0">
        <dgm:presLayoutVars>
          <dgm:chMax val="1"/>
          <dgm:dir/>
          <dgm:resizeHandles val="exact"/>
        </dgm:presLayoutVars>
      </dgm:prSet>
      <dgm:spPr/>
    </dgm:pt>
    <dgm:pt modelId="{F3542458-3333-49E3-B71A-CF3C8C5B14E1}" type="pres">
      <dgm:prSet presAssocID="{C575227B-7575-4E18-B556-472C6D2951CA}" presName="diamond" presStyleLbl="bgShp" presStyleIdx="0" presStyleCnt="1"/>
      <dgm:spPr/>
    </dgm:pt>
    <dgm:pt modelId="{E3574B47-F48E-4F21-A3B2-D578671EAF2B}" type="pres">
      <dgm:prSet presAssocID="{C575227B-7575-4E18-B556-472C6D2951C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AE0E4EC-4424-4E0F-98C8-66E3747E5F7A}" type="pres">
      <dgm:prSet presAssocID="{C575227B-7575-4E18-B556-472C6D2951C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B546E49-A9D8-4E3E-94B1-6DD39A814202}" type="pres">
      <dgm:prSet presAssocID="{C575227B-7575-4E18-B556-472C6D2951C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9FD3344-48C4-4111-BF4E-7E6EFB6E08EE}" type="pres">
      <dgm:prSet presAssocID="{C575227B-7575-4E18-B556-472C6D2951C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D2CE104-D453-4E54-894B-A2FAFC00A927}" type="presOf" srcId="{4879812E-20B3-4DEE-97B7-49A4FDFFC3AF}" destId="{AB546E49-A9D8-4E3E-94B1-6DD39A814202}" srcOrd="0" destOrd="0" presId="urn:microsoft.com/office/officeart/2005/8/layout/matrix3"/>
    <dgm:cxn modelId="{A4D5BB12-436E-4C4D-A3B1-4E64C7E6C30F}" type="presOf" srcId="{C575227B-7575-4E18-B556-472C6D2951CA}" destId="{796A26AE-3A6D-4C86-9469-79E1D1D9CD35}" srcOrd="0" destOrd="0" presId="urn:microsoft.com/office/officeart/2005/8/layout/matrix3"/>
    <dgm:cxn modelId="{303E8C2F-8746-4E43-A0A4-EE1EF09570B2}" srcId="{C575227B-7575-4E18-B556-472C6D2951CA}" destId="{9965CD1C-D51B-4E7C-9170-274318C8E3CD}" srcOrd="1" destOrd="0" parTransId="{6829D958-8AD0-45E0-8C4B-6F6746FAFED2}" sibTransId="{99FA1883-D760-420A-A3DE-98024D302BCC}"/>
    <dgm:cxn modelId="{3DB32840-0A96-4149-AA7B-1C93070BD8CC}" srcId="{C575227B-7575-4E18-B556-472C6D2951CA}" destId="{4423327B-820B-4404-B223-1CBEFA6FF2B9}" srcOrd="3" destOrd="0" parTransId="{254D6C37-F7F5-4990-99E0-E779E571FF54}" sibTransId="{D65462CA-CFB6-43E1-9C3A-1C388E5EB342}"/>
    <dgm:cxn modelId="{31F81066-B5A5-439C-B61C-3688296211EC}" srcId="{C575227B-7575-4E18-B556-472C6D2951CA}" destId="{4879812E-20B3-4DEE-97B7-49A4FDFFC3AF}" srcOrd="2" destOrd="0" parTransId="{6DD925C8-A56D-4654-8F67-F45B146FC775}" sibTransId="{079AC391-AE85-43D6-A837-BCB749F94384}"/>
    <dgm:cxn modelId="{B17B11AD-5B6E-4706-9B48-4238FE409A16}" type="presOf" srcId="{7018EBA3-AE08-4AAE-ADC4-2BE7A7DA0532}" destId="{E3574B47-F48E-4F21-A3B2-D578671EAF2B}" srcOrd="0" destOrd="0" presId="urn:microsoft.com/office/officeart/2005/8/layout/matrix3"/>
    <dgm:cxn modelId="{6958D7C3-0C07-4D08-A4B3-F5764C80762C}" type="presOf" srcId="{9965CD1C-D51B-4E7C-9170-274318C8E3CD}" destId="{4AE0E4EC-4424-4E0F-98C8-66E3747E5F7A}" srcOrd="0" destOrd="0" presId="urn:microsoft.com/office/officeart/2005/8/layout/matrix3"/>
    <dgm:cxn modelId="{8E8B03CD-98D8-4949-BECD-5E751D59D20F}" srcId="{C575227B-7575-4E18-B556-472C6D2951CA}" destId="{7018EBA3-AE08-4AAE-ADC4-2BE7A7DA0532}" srcOrd="0" destOrd="0" parTransId="{64C23B6F-DD55-4D20-880F-5184C0E2EB56}" sibTransId="{C6E67D31-19D7-4E29-B935-EFF888C36FDF}"/>
    <dgm:cxn modelId="{0147CCFA-4074-4998-9566-1E836F1D1A5E}" type="presOf" srcId="{4423327B-820B-4404-B223-1CBEFA6FF2B9}" destId="{A9FD3344-48C4-4111-BF4E-7E6EFB6E08EE}" srcOrd="0" destOrd="0" presId="urn:microsoft.com/office/officeart/2005/8/layout/matrix3"/>
    <dgm:cxn modelId="{C281566B-74D7-46CA-B02A-3FEC9198A6BC}" type="presParOf" srcId="{796A26AE-3A6D-4C86-9469-79E1D1D9CD35}" destId="{F3542458-3333-49E3-B71A-CF3C8C5B14E1}" srcOrd="0" destOrd="0" presId="urn:microsoft.com/office/officeart/2005/8/layout/matrix3"/>
    <dgm:cxn modelId="{9EA0A441-336C-4F91-9CBD-41C38D24C805}" type="presParOf" srcId="{796A26AE-3A6D-4C86-9469-79E1D1D9CD35}" destId="{E3574B47-F48E-4F21-A3B2-D578671EAF2B}" srcOrd="1" destOrd="0" presId="urn:microsoft.com/office/officeart/2005/8/layout/matrix3"/>
    <dgm:cxn modelId="{0DE34955-3046-4B6E-A0E7-77E9F9B75C54}" type="presParOf" srcId="{796A26AE-3A6D-4C86-9469-79E1D1D9CD35}" destId="{4AE0E4EC-4424-4E0F-98C8-66E3747E5F7A}" srcOrd="2" destOrd="0" presId="urn:microsoft.com/office/officeart/2005/8/layout/matrix3"/>
    <dgm:cxn modelId="{F9163972-92CE-45C5-AE5C-B54FFFC6A422}" type="presParOf" srcId="{796A26AE-3A6D-4C86-9469-79E1D1D9CD35}" destId="{AB546E49-A9D8-4E3E-94B1-6DD39A814202}" srcOrd="3" destOrd="0" presId="urn:microsoft.com/office/officeart/2005/8/layout/matrix3"/>
    <dgm:cxn modelId="{25266EFF-0213-48E3-8A47-A87E25DE711B}" type="presParOf" srcId="{796A26AE-3A6D-4C86-9469-79E1D1D9CD35}" destId="{A9FD3344-48C4-4111-BF4E-7E6EFB6E08E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FBE263-320D-41BB-9AE1-FAA6A84C632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8ECDF09-7C23-4CB0-B4EF-5AF633E1CFA7}">
      <dgm:prSet/>
      <dgm:spPr/>
      <dgm:t>
        <a:bodyPr/>
        <a:lstStyle/>
        <a:p>
          <a:r>
            <a:rPr lang="en-US"/>
            <a:t>Tekoälyn integrointi: Toisin kuin perinteiset energianhallintaratkaisut, SmartEco käyttää tekoälyä oppiakseen energiankäytön malleista ajan mittaan, ennustaakseen tulevia tarpeita ja optimoidakseen energiankulutusta.</a:t>
          </a:r>
        </a:p>
      </dgm:t>
    </dgm:pt>
    <dgm:pt modelId="{4F33EEAA-4BFD-4CD4-950B-B92C1C757539}" type="parTrans" cxnId="{3977DE2C-5397-428B-B657-0EF8555DEFC6}">
      <dgm:prSet/>
      <dgm:spPr/>
      <dgm:t>
        <a:bodyPr/>
        <a:lstStyle/>
        <a:p>
          <a:endParaRPr lang="en-US"/>
        </a:p>
      </dgm:t>
    </dgm:pt>
    <dgm:pt modelId="{89B47B46-5399-4F9E-B8F8-5E2B9B621BD8}" type="sibTrans" cxnId="{3977DE2C-5397-428B-B657-0EF8555DEFC6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12CCD390-4C78-44D3-A6BB-A274C060712E}">
      <dgm:prSet/>
      <dgm:spPr/>
      <dgm:t>
        <a:bodyPr/>
        <a:lstStyle/>
        <a:p>
          <a:r>
            <a:rPr lang="en-US"/>
            <a:t>Saumaton järjestelmä: Tuotteemme (termostaatit, aurinkopaneelit, varastot) toimivat kaikki yhdessä yhtenäisessä järjestelmässä, jonka avulla asiakkaat voivat seurata ja hallita energiankulutustaan reaaliajassa yhdestä sovelluksesta.</a:t>
          </a:r>
        </a:p>
      </dgm:t>
    </dgm:pt>
    <dgm:pt modelId="{297CD474-62C0-4BC4-876E-3AC9DEFE94DF}" type="parTrans" cxnId="{D0D62E60-62B0-4764-B2A4-6654CE7D8186}">
      <dgm:prSet/>
      <dgm:spPr/>
      <dgm:t>
        <a:bodyPr/>
        <a:lstStyle/>
        <a:p>
          <a:endParaRPr lang="en-US"/>
        </a:p>
      </dgm:t>
    </dgm:pt>
    <dgm:pt modelId="{35710EEC-B21C-4DA8-B952-64ECB7F9E4B3}" type="sibTrans" cxnId="{D0D62E60-62B0-4764-B2A4-6654CE7D8186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3CE5BDDE-7C85-4EDD-BC38-02D6197170EF}">
      <dgm:prSet/>
      <dgm:spPr/>
      <dgm:t>
        <a:bodyPr/>
        <a:lstStyle/>
        <a:p>
          <a:r>
            <a:rPr lang="en-US"/>
            <a:t>Kestävän kehityksen painopiste: Tarjoamme edullisia energiaratkaisuja , jotka tarjoavat sekä taloudellisia että ympäristöhyötyjä, ja ominaisuuksia, kuten akun varastointi aurinkoenergian tehokkuuden maksimoimiseksi.</a:t>
          </a:r>
        </a:p>
      </dgm:t>
    </dgm:pt>
    <dgm:pt modelId="{58F0DD64-193A-4496-A64C-42D446F8AEB8}" type="parTrans" cxnId="{1D5706F4-167A-41EB-8141-9853D07E80DC}">
      <dgm:prSet/>
      <dgm:spPr/>
      <dgm:t>
        <a:bodyPr/>
        <a:lstStyle/>
        <a:p>
          <a:endParaRPr lang="en-US"/>
        </a:p>
      </dgm:t>
    </dgm:pt>
    <dgm:pt modelId="{0D930682-7817-4CF2-8D9F-847EC747F321}" type="sibTrans" cxnId="{1D5706F4-167A-41EB-8141-9853D07E80DC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3F3E3924-3C9B-4876-87E5-D917B1674221}" type="pres">
      <dgm:prSet presAssocID="{DFFBE263-320D-41BB-9AE1-FAA6A84C6324}" presName="Name0" presStyleCnt="0">
        <dgm:presLayoutVars>
          <dgm:animLvl val="lvl"/>
          <dgm:resizeHandles val="exact"/>
        </dgm:presLayoutVars>
      </dgm:prSet>
      <dgm:spPr/>
    </dgm:pt>
    <dgm:pt modelId="{9792939B-3101-4D3E-B7CA-EDCC7ED3CE0F}" type="pres">
      <dgm:prSet presAssocID="{E8ECDF09-7C23-4CB0-B4EF-5AF633E1CFA7}" presName="compositeNode" presStyleCnt="0">
        <dgm:presLayoutVars>
          <dgm:bulletEnabled val="1"/>
        </dgm:presLayoutVars>
      </dgm:prSet>
      <dgm:spPr/>
    </dgm:pt>
    <dgm:pt modelId="{E60D0293-B22B-4116-9A1D-760EBF492470}" type="pres">
      <dgm:prSet presAssocID="{E8ECDF09-7C23-4CB0-B4EF-5AF633E1CFA7}" presName="bgRect" presStyleLbl="alignNode1" presStyleIdx="0" presStyleCnt="3"/>
      <dgm:spPr/>
    </dgm:pt>
    <dgm:pt modelId="{855C9B6C-4A8F-4CD1-9809-F082547666B0}" type="pres">
      <dgm:prSet presAssocID="{89B47B46-5399-4F9E-B8F8-5E2B9B621BD8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12A3929E-4625-4971-A1CF-240013EFFE89}" type="pres">
      <dgm:prSet presAssocID="{E8ECDF09-7C23-4CB0-B4EF-5AF633E1CFA7}" presName="nodeRect" presStyleLbl="alignNode1" presStyleIdx="0" presStyleCnt="3">
        <dgm:presLayoutVars>
          <dgm:bulletEnabled val="1"/>
        </dgm:presLayoutVars>
      </dgm:prSet>
      <dgm:spPr/>
    </dgm:pt>
    <dgm:pt modelId="{5AD461FA-D6D7-4D15-8940-61B14B2F8651}" type="pres">
      <dgm:prSet presAssocID="{89B47B46-5399-4F9E-B8F8-5E2B9B621BD8}" presName="sibTrans" presStyleCnt="0"/>
      <dgm:spPr/>
    </dgm:pt>
    <dgm:pt modelId="{D1E9CB07-17A4-4916-B5EA-7B08815C6DA6}" type="pres">
      <dgm:prSet presAssocID="{12CCD390-4C78-44D3-A6BB-A274C060712E}" presName="compositeNode" presStyleCnt="0">
        <dgm:presLayoutVars>
          <dgm:bulletEnabled val="1"/>
        </dgm:presLayoutVars>
      </dgm:prSet>
      <dgm:spPr/>
    </dgm:pt>
    <dgm:pt modelId="{E59DD581-F73A-484E-A6BD-2E55B425968A}" type="pres">
      <dgm:prSet presAssocID="{12CCD390-4C78-44D3-A6BB-A274C060712E}" presName="bgRect" presStyleLbl="alignNode1" presStyleIdx="1" presStyleCnt="3"/>
      <dgm:spPr/>
    </dgm:pt>
    <dgm:pt modelId="{5BFC8D9E-3633-4A6B-8DF5-442168AB0623}" type="pres">
      <dgm:prSet presAssocID="{35710EEC-B21C-4DA8-B952-64ECB7F9E4B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7DC9FED-A766-4037-9788-5BFDC62F9AD4}" type="pres">
      <dgm:prSet presAssocID="{12CCD390-4C78-44D3-A6BB-A274C060712E}" presName="nodeRect" presStyleLbl="alignNode1" presStyleIdx="1" presStyleCnt="3">
        <dgm:presLayoutVars>
          <dgm:bulletEnabled val="1"/>
        </dgm:presLayoutVars>
      </dgm:prSet>
      <dgm:spPr/>
    </dgm:pt>
    <dgm:pt modelId="{F778CBDC-7991-4CB2-95B9-D9C99E228BDA}" type="pres">
      <dgm:prSet presAssocID="{35710EEC-B21C-4DA8-B952-64ECB7F9E4B3}" presName="sibTrans" presStyleCnt="0"/>
      <dgm:spPr/>
    </dgm:pt>
    <dgm:pt modelId="{CFAD0592-818C-4A7C-9034-959C9F5CF2A1}" type="pres">
      <dgm:prSet presAssocID="{3CE5BDDE-7C85-4EDD-BC38-02D6197170EF}" presName="compositeNode" presStyleCnt="0">
        <dgm:presLayoutVars>
          <dgm:bulletEnabled val="1"/>
        </dgm:presLayoutVars>
      </dgm:prSet>
      <dgm:spPr/>
    </dgm:pt>
    <dgm:pt modelId="{274FB6F3-AC0B-4333-A2D1-8C912102E901}" type="pres">
      <dgm:prSet presAssocID="{3CE5BDDE-7C85-4EDD-BC38-02D6197170EF}" presName="bgRect" presStyleLbl="alignNode1" presStyleIdx="2" presStyleCnt="3"/>
      <dgm:spPr/>
    </dgm:pt>
    <dgm:pt modelId="{BE89F46C-17C4-45A4-A007-7A6829B0E0FC}" type="pres">
      <dgm:prSet presAssocID="{0D930682-7817-4CF2-8D9F-847EC747F321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C2F8BB91-B802-4C22-A699-095F9F80D5BD}" type="pres">
      <dgm:prSet presAssocID="{3CE5BDDE-7C85-4EDD-BC38-02D6197170E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1C045B16-E913-4D95-88B0-18B1145A467E}" type="presOf" srcId="{E8ECDF09-7C23-4CB0-B4EF-5AF633E1CFA7}" destId="{12A3929E-4625-4971-A1CF-240013EFFE89}" srcOrd="1" destOrd="0" presId="urn:microsoft.com/office/officeart/2016/7/layout/LinearBlockProcessNumbered"/>
    <dgm:cxn modelId="{4D0A0217-53CA-476A-B1AB-53C342F12B9D}" type="presOf" srcId="{35710EEC-B21C-4DA8-B952-64ECB7F9E4B3}" destId="{5BFC8D9E-3633-4A6B-8DF5-442168AB0623}" srcOrd="0" destOrd="0" presId="urn:microsoft.com/office/officeart/2016/7/layout/LinearBlockProcessNumbered"/>
    <dgm:cxn modelId="{BD887E17-B71A-42B8-B3B4-AFB7D3C56D65}" type="presOf" srcId="{E8ECDF09-7C23-4CB0-B4EF-5AF633E1CFA7}" destId="{E60D0293-B22B-4116-9A1D-760EBF492470}" srcOrd="0" destOrd="0" presId="urn:microsoft.com/office/officeart/2016/7/layout/LinearBlockProcessNumbered"/>
    <dgm:cxn modelId="{3977DE2C-5397-428B-B657-0EF8555DEFC6}" srcId="{DFFBE263-320D-41BB-9AE1-FAA6A84C6324}" destId="{E8ECDF09-7C23-4CB0-B4EF-5AF633E1CFA7}" srcOrd="0" destOrd="0" parTransId="{4F33EEAA-4BFD-4CD4-950B-B92C1C757539}" sibTransId="{89B47B46-5399-4F9E-B8F8-5E2B9B621BD8}"/>
    <dgm:cxn modelId="{CA06853A-7998-41F5-8F6A-3C739B162E73}" type="presOf" srcId="{3CE5BDDE-7C85-4EDD-BC38-02D6197170EF}" destId="{274FB6F3-AC0B-4333-A2D1-8C912102E901}" srcOrd="0" destOrd="0" presId="urn:microsoft.com/office/officeart/2016/7/layout/LinearBlockProcessNumbered"/>
    <dgm:cxn modelId="{D0D62E60-62B0-4764-B2A4-6654CE7D8186}" srcId="{DFFBE263-320D-41BB-9AE1-FAA6A84C6324}" destId="{12CCD390-4C78-44D3-A6BB-A274C060712E}" srcOrd="1" destOrd="0" parTransId="{297CD474-62C0-4BC4-876E-3AC9DEFE94DF}" sibTransId="{35710EEC-B21C-4DA8-B952-64ECB7F9E4B3}"/>
    <dgm:cxn modelId="{9A94AB62-A39E-4CCD-BA03-80EDA0E845F1}" type="presOf" srcId="{DFFBE263-320D-41BB-9AE1-FAA6A84C6324}" destId="{3F3E3924-3C9B-4876-87E5-D917B1674221}" srcOrd="0" destOrd="0" presId="urn:microsoft.com/office/officeart/2016/7/layout/LinearBlockProcessNumbered"/>
    <dgm:cxn modelId="{6FCE5F63-1021-4F9A-823C-0AF591F903F9}" type="presOf" srcId="{0D930682-7817-4CF2-8D9F-847EC747F321}" destId="{BE89F46C-17C4-45A4-A007-7A6829B0E0FC}" srcOrd="0" destOrd="0" presId="urn:microsoft.com/office/officeart/2016/7/layout/LinearBlockProcessNumbered"/>
    <dgm:cxn modelId="{C7AA4A43-CDAE-4D21-8B3C-25DF611C5B87}" type="presOf" srcId="{12CCD390-4C78-44D3-A6BB-A274C060712E}" destId="{C7DC9FED-A766-4037-9788-5BFDC62F9AD4}" srcOrd="1" destOrd="0" presId="urn:microsoft.com/office/officeart/2016/7/layout/LinearBlockProcessNumbered"/>
    <dgm:cxn modelId="{BFBE8047-C013-4231-AB23-B00259CDEB6D}" type="presOf" srcId="{89B47B46-5399-4F9E-B8F8-5E2B9B621BD8}" destId="{855C9B6C-4A8F-4CD1-9809-F082547666B0}" srcOrd="0" destOrd="0" presId="urn:microsoft.com/office/officeart/2016/7/layout/LinearBlockProcessNumbered"/>
    <dgm:cxn modelId="{1D5706F4-167A-41EB-8141-9853D07E80DC}" srcId="{DFFBE263-320D-41BB-9AE1-FAA6A84C6324}" destId="{3CE5BDDE-7C85-4EDD-BC38-02D6197170EF}" srcOrd="2" destOrd="0" parTransId="{58F0DD64-193A-4496-A64C-42D446F8AEB8}" sibTransId="{0D930682-7817-4CF2-8D9F-847EC747F321}"/>
    <dgm:cxn modelId="{94124AF8-6D56-483C-9158-D140F61FF0F6}" type="presOf" srcId="{12CCD390-4C78-44D3-A6BB-A274C060712E}" destId="{E59DD581-F73A-484E-A6BD-2E55B425968A}" srcOrd="0" destOrd="0" presId="urn:microsoft.com/office/officeart/2016/7/layout/LinearBlockProcessNumbered"/>
    <dgm:cxn modelId="{8C3D08FC-2CC1-45CF-AFA0-72171E34C18D}" type="presOf" srcId="{3CE5BDDE-7C85-4EDD-BC38-02D6197170EF}" destId="{C2F8BB91-B802-4C22-A699-095F9F80D5BD}" srcOrd="1" destOrd="0" presId="urn:microsoft.com/office/officeart/2016/7/layout/LinearBlockProcessNumbered"/>
    <dgm:cxn modelId="{58860856-A9AB-4D00-BE8C-1AA5FDAA12FE}" type="presParOf" srcId="{3F3E3924-3C9B-4876-87E5-D917B1674221}" destId="{9792939B-3101-4D3E-B7CA-EDCC7ED3CE0F}" srcOrd="0" destOrd="0" presId="urn:microsoft.com/office/officeart/2016/7/layout/LinearBlockProcessNumbered"/>
    <dgm:cxn modelId="{B335C589-DFCC-40AB-A880-8B0FFB06CD70}" type="presParOf" srcId="{9792939B-3101-4D3E-B7CA-EDCC7ED3CE0F}" destId="{E60D0293-B22B-4116-9A1D-760EBF492470}" srcOrd="0" destOrd="0" presId="urn:microsoft.com/office/officeart/2016/7/layout/LinearBlockProcessNumbered"/>
    <dgm:cxn modelId="{4D513D8D-036D-4F73-B631-457AC8147558}" type="presParOf" srcId="{9792939B-3101-4D3E-B7CA-EDCC7ED3CE0F}" destId="{855C9B6C-4A8F-4CD1-9809-F082547666B0}" srcOrd="1" destOrd="0" presId="urn:microsoft.com/office/officeart/2016/7/layout/LinearBlockProcessNumbered"/>
    <dgm:cxn modelId="{84A566EE-4196-44F8-8CB9-4658E1B211EA}" type="presParOf" srcId="{9792939B-3101-4D3E-B7CA-EDCC7ED3CE0F}" destId="{12A3929E-4625-4971-A1CF-240013EFFE89}" srcOrd="2" destOrd="0" presId="urn:microsoft.com/office/officeart/2016/7/layout/LinearBlockProcessNumbered"/>
    <dgm:cxn modelId="{7572B0FB-3279-4CE1-9CC6-2A14B5C45FD7}" type="presParOf" srcId="{3F3E3924-3C9B-4876-87E5-D917B1674221}" destId="{5AD461FA-D6D7-4D15-8940-61B14B2F8651}" srcOrd="1" destOrd="0" presId="urn:microsoft.com/office/officeart/2016/7/layout/LinearBlockProcessNumbered"/>
    <dgm:cxn modelId="{E647C46E-F727-4E43-A886-AB33EDBA7EB7}" type="presParOf" srcId="{3F3E3924-3C9B-4876-87E5-D917B1674221}" destId="{D1E9CB07-17A4-4916-B5EA-7B08815C6DA6}" srcOrd="2" destOrd="0" presId="urn:microsoft.com/office/officeart/2016/7/layout/LinearBlockProcessNumbered"/>
    <dgm:cxn modelId="{617F7D7C-1667-405D-919A-132CD57F09F8}" type="presParOf" srcId="{D1E9CB07-17A4-4916-B5EA-7B08815C6DA6}" destId="{E59DD581-F73A-484E-A6BD-2E55B425968A}" srcOrd="0" destOrd="0" presId="urn:microsoft.com/office/officeart/2016/7/layout/LinearBlockProcessNumbered"/>
    <dgm:cxn modelId="{27F87E02-996D-4023-98CE-B8FB03175274}" type="presParOf" srcId="{D1E9CB07-17A4-4916-B5EA-7B08815C6DA6}" destId="{5BFC8D9E-3633-4A6B-8DF5-442168AB0623}" srcOrd="1" destOrd="0" presId="urn:microsoft.com/office/officeart/2016/7/layout/LinearBlockProcessNumbered"/>
    <dgm:cxn modelId="{AFD9D7FF-91D0-4CE3-B3F2-3C4A601B9636}" type="presParOf" srcId="{D1E9CB07-17A4-4916-B5EA-7B08815C6DA6}" destId="{C7DC9FED-A766-4037-9788-5BFDC62F9AD4}" srcOrd="2" destOrd="0" presId="urn:microsoft.com/office/officeart/2016/7/layout/LinearBlockProcessNumbered"/>
    <dgm:cxn modelId="{36AD1DAA-47B4-4F41-855A-016AF821FF95}" type="presParOf" srcId="{3F3E3924-3C9B-4876-87E5-D917B1674221}" destId="{F778CBDC-7991-4CB2-95B9-D9C99E228BDA}" srcOrd="3" destOrd="0" presId="urn:microsoft.com/office/officeart/2016/7/layout/LinearBlockProcessNumbered"/>
    <dgm:cxn modelId="{598F12ED-18B1-48C8-A76B-17578FA6DBFD}" type="presParOf" srcId="{3F3E3924-3C9B-4876-87E5-D917B1674221}" destId="{CFAD0592-818C-4A7C-9034-959C9F5CF2A1}" srcOrd="4" destOrd="0" presId="urn:microsoft.com/office/officeart/2016/7/layout/LinearBlockProcessNumbered"/>
    <dgm:cxn modelId="{F26A04EA-416A-4DB5-AA82-9289F97B9D19}" type="presParOf" srcId="{CFAD0592-818C-4A7C-9034-959C9F5CF2A1}" destId="{274FB6F3-AC0B-4333-A2D1-8C912102E901}" srcOrd="0" destOrd="0" presId="urn:microsoft.com/office/officeart/2016/7/layout/LinearBlockProcessNumbered"/>
    <dgm:cxn modelId="{48F6526E-7802-4326-9F03-F45448349152}" type="presParOf" srcId="{CFAD0592-818C-4A7C-9034-959C9F5CF2A1}" destId="{BE89F46C-17C4-45A4-A007-7A6829B0E0FC}" srcOrd="1" destOrd="0" presId="urn:microsoft.com/office/officeart/2016/7/layout/LinearBlockProcessNumbered"/>
    <dgm:cxn modelId="{4A87E222-5BC2-483C-98BD-F2B41A3E38BC}" type="presParOf" srcId="{CFAD0592-818C-4A7C-9034-959C9F5CF2A1}" destId="{C2F8BB91-B802-4C22-A699-095F9F80D5B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5DB52AA-7673-48C5-95C1-FEF63099584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F01C9DE-E7DE-484A-BA3D-672E583606D8}">
      <dgm:prSet/>
      <dgm:spPr/>
      <dgm:t>
        <a:bodyPr/>
        <a:lstStyle/>
        <a:p>
          <a:r>
            <a:rPr lang="en-US"/>
            <a:t>Kustannussäästöt: Tuotteemme auttavat asiakkaita pienentämään energialaskuja merkittävästi optimoimalla energiankulutusta ja tehostamalla energiankäyttöä.</a:t>
          </a:r>
        </a:p>
      </dgm:t>
    </dgm:pt>
    <dgm:pt modelId="{B89AA59A-FFDD-4B63-852F-4BF88BC1648F}" type="parTrans" cxnId="{1CC301FF-FA27-4061-BBC3-63B3ED927AB0}">
      <dgm:prSet/>
      <dgm:spPr/>
      <dgm:t>
        <a:bodyPr/>
        <a:lstStyle/>
        <a:p>
          <a:endParaRPr lang="en-US"/>
        </a:p>
      </dgm:t>
    </dgm:pt>
    <dgm:pt modelId="{72E3E45F-F01B-42C1-8392-D828735E6356}" type="sibTrans" cxnId="{1CC301FF-FA27-4061-BBC3-63B3ED927AB0}">
      <dgm:prSet/>
      <dgm:spPr/>
      <dgm:t>
        <a:bodyPr/>
        <a:lstStyle/>
        <a:p>
          <a:endParaRPr lang="en-US"/>
        </a:p>
      </dgm:t>
    </dgm:pt>
    <dgm:pt modelId="{8F1BF240-4E98-4748-87BA-5F554FA58D08}">
      <dgm:prSet/>
      <dgm:spPr/>
      <dgm:t>
        <a:bodyPr/>
        <a:lstStyle/>
        <a:p>
          <a:r>
            <a:rPr lang="en-US"/>
            <a:t>Kestävä kehitys: Kuluttajat etsivät yhä enemmän tapoja pienentää hiilijalanjälkeään ja siirtyä uusiutuvaan energiaan, ja SmartEco tarjoaa yksinkertaisen ja älykkään ratkaisun.</a:t>
          </a:r>
        </a:p>
      </dgm:t>
    </dgm:pt>
    <dgm:pt modelId="{DFC319A0-4487-48A1-9207-7CDD2BC7C641}" type="parTrans" cxnId="{A35ACADF-5F97-4AE0-94A6-1507ACE4CB06}">
      <dgm:prSet/>
      <dgm:spPr/>
      <dgm:t>
        <a:bodyPr/>
        <a:lstStyle/>
        <a:p>
          <a:endParaRPr lang="en-US"/>
        </a:p>
      </dgm:t>
    </dgm:pt>
    <dgm:pt modelId="{DD322C0A-8F21-450A-82B8-40D1A5461313}" type="sibTrans" cxnId="{A35ACADF-5F97-4AE0-94A6-1507ACE4CB06}">
      <dgm:prSet/>
      <dgm:spPr/>
      <dgm:t>
        <a:bodyPr/>
        <a:lstStyle/>
        <a:p>
          <a:endParaRPr lang="en-US"/>
        </a:p>
      </dgm:t>
    </dgm:pt>
    <dgm:pt modelId="{21224B8B-2A7B-47A9-8302-A4584D7C34FA}">
      <dgm:prSet/>
      <dgm:spPr/>
      <dgm:t>
        <a:bodyPr/>
        <a:lstStyle/>
        <a:p>
          <a:r>
            <a:rPr lang="en-US"/>
            <a:t>Helppokäyttöisyys: Intuitiivisen mobiilisovelluksemme avulla käyttäjät voivat helposti seurata ja hallita energiankulutustaan, mikä antaa heille paremman hallinnan kestävän kehityksen tavoitteisiinsa.</a:t>
          </a:r>
        </a:p>
      </dgm:t>
    </dgm:pt>
    <dgm:pt modelId="{0C65EB9C-EC38-4FF1-BD08-0A4B0411DAA4}" type="parTrans" cxnId="{C9F45478-0EE3-49D0-8F1C-34F4755B69A0}">
      <dgm:prSet/>
      <dgm:spPr/>
      <dgm:t>
        <a:bodyPr/>
        <a:lstStyle/>
        <a:p>
          <a:endParaRPr lang="en-US"/>
        </a:p>
      </dgm:t>
    </dgm:pt>
    <dgm:pt modelId="{3951FC5F-8288-419C-A990-604D894B8F27}" type="sibTrans" cxnId="{C9F45478-0EE3-49D0-8F1C-34F4755B69A0}">
      <dgm:prSet/>
      <dgm:spPr/>
      <dgm:t>
        <a:bodyPr/>
        <a:lstStyle/>
        <a:p>
          <a:endParaRPr lang="en-US"/>
        </a:p>
      </dgm:t>
    </dgm:pt>
    <dgm:pt modelId="{430D79C8-C304-4DB9-895D-A429946264C8}" type="pres">
      <dgm:prSet presAssocID="{B5DB52AA-7673-48C5-95C1-FEF630995845}" presName="linear" presStyleCnt="0">
        <dgm:presLayoutVars>
          <dgm:animLvl val="lvl"/>
          <dgm:resizeHandles val="exact"/>
        </dgm:presLayoutVars>
      </dgm:prSet>
      <dgm:spPr/>
    </dgm:pt>
    <dgm:pt modelId="{4BAD31DF-B6BD-41DA-AA47-65EE9D17E523}" type="pres">
      <dgm:prSet presAssocID="{BF01C9DE-E7DE-484A-BA3D-672E583606D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0FE6C48-49A1-4F0A-B9E9-23D39C5B6E25}" type="pres">
      <dgm:prSet presAssocID="{72E3E45F-F01B-42C1-8392-D828735E6356}" presName="spacer" presStyleCnt="0"/>
      <dgm:spPr/>
    </dgm:pt>
    <dgm:pt modelId="{4604FC61-2196-4DB2-A7DA-77C86CCFB63E}" type="pres">
      <dgm:prSet presAssocID="{8F1BF240-4E98-4748-87BA-5F554FA58D0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B0F43ED-CE68-4ED4-8521-C63489B2652F}" type="pres">
      <dgm:prSet presAssocID="{DD322C0A-8F21-450A-82B8-40D1A5461313}" presName="spacer" presStyleCnt="0"/>
      <dgm:spPr/>
    </dgm:pt>
    <dgm:pt modelId="{154C44E3-C3DA-465F-81BB-73EF8FA8FB0C}" type="pres">
      <dgm:prSet presAssocID="{21224B8B-2A7B-47A9-8302-A4584D7C34F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C914716-4C6C-413B-8F18-A2A383B163EB}" type="presOf" srcId="{B5DB52AA-7673-48C5-95C1-FEF630995845}" destId="{430D79C8-C304-4DB9-895D-A429946264C8}" srcOrd="0" destOrd="0" presId="urn:microsoft.com/office/officeart/2005/8/layout/vList2"/>
    <dgm:cxn modelId="{B476D16A-31D2-4680-8C25-58FF731778B1}" type="presOf" srcId="{BF01C9DE-E7DE-484A-BA3D-672E583606D8}" destId="{4BAD31DF-B6BD-41DA-AA47-65EE9D17E523}" srcOrd="0" destOrd="0" presId="urn:microsoft.com/office/officeart/2005/8/layout/vList2"/>
    <dgm:cxn modelId="{CE1D1A55-25FC-491A-B490-E5C9F81BF550}" type="presOf" srcId="{21224B8B-2A7B-47A9-8302-A4584D7C34FA}" destId="{154C44E3-C3DA-465F-81BB-73EF8FA8FB0C}" srcOrd="0" destOrd="0" presId="urn:microsoft.com/office/officeart/2005/8/layout/vList2"/>
    <dgm:cxn modelId="{C9F45478-0EE3-49D0-8F1C-34F4755B69A0}" srcId="{B5DB52AA-7673-48C5-95C1-FEF630995845}" destId="{21224B8B-2A7B-47A9-8302-A4584D7C34FA}" srcOrd="2" destOrd="0" parTransId="{0C65EB9C-EC38-4FF1-BD08-0A4B0411DAA4}" sibTransId="{3951FC5F-8288-419C-A990-604D894B8F27}"/>
    <dgm:cxn modelId="{E83D8FD3-17D5-48F8-AF5E-5E0787617706}" type="presOf" srcId="{8F1BF240-4E98-4748-87BA-5F554FA58D08}" destId="{4604FC61-2196-4DB2-A7DA-77C86CCFB63E}" srcOrd="0" destOrd="0" presId="urn:microsoft.com/office/officeart/2005/8/layout/vList2"/>
    <dgm:cxn modelId="{A35ACADF-5F97-4AE0-94A6-1507ACE4CB06}" srcId="{B5DB52AA-7673-48C5-95C1-FEF630995845}" destId="{8F1BF240-4E98-4748-87BA-5F554FA58D08}" srcOrd="1" destOrd="0" parTransId="{DFC319A0-4487-48A1-9207-7CDD2BC7C641}" sibTransId="{DD322C0A-8F21-450A-82B8-40D1A5461313}"/>
    <dgm:cxn modelId="{1CC301FF-FA27-4061-BBC3-63B3ED927AB0}" srcId="{B5DB52AA-7673-48C5-95C1-FEF630995845}" destId="{BF01C9DE-E7DE-484A-BA3D-672E583606D8}" srcOrd="0" destOrd="0" parTransId="{B89AA59A-FFDD-4B63-852F-4BF88BC1648F}" sibTransId="{72E3E45F-F01B-42C1-8392-D828735E6356}"/>
    <dgm:cxn modelId="{ABC80808-AAED-422B-A2CC-3E15B629ED2F}" type="presParOf" srcId="{430D79C8-C304-4DB9-895D-A429946264C8}" destId="{4BAD31DF-B6BD-41DA-AA47-65EE9D17E523}" srcOrd="0" destOrd="0" presId="urn:microsoft.com/office/officeart/2005/8/layout/vList2"/>
    <dgm:cxn modelId="{B33281E6-12C1-4A59-8176-E082959DB914}" type="presParOf" srcId="{430D79C8-C304-4DB9-895D-A429946264C8}" destId="{80FE6C48-49A1-4F0A-B9E9-23D39C5B6E25}" srcOrd="1" destOrd="0" presId="urn:microsoft.com/office/officeart/2005/8/layout/vList2"/>
    <dgm:cxn modelId="{4A7F511F-001E-4F0A-B173-0BF5AA73E012}" type="presParOf" srcId="{430D79C8-C304-4DB9-895D-A429946264C8}" destId="{4604FC61-2196-4DB2-A7DA-77C86CCFB63E}" srcOrd="2" destOrd="0" presId="urn:microsoft.com/office/officeart/2005/8/layout/vList2"/>
    <dgm:cxn modelId="{2E1D5C92-AE6F-4DD8-9971-9D7DC1AEF7F5}" type="presParOf" srcId="{430D79C8-C304-4DB9-895D-A429946264C8}" destId="{FB0F43ED-CE68-4ED4-8521-C63489B2652F}" srcOrd="3" destOrd="0" presId="urn:microsoft.com/office/officeart/2005/8/layout/vList2"/>
    <dgm:cxn modelId="{B83948DA-236F-4DF2-8C29-0AF2FB1AE3AD}" type="presParOf" srcId="{430D79C8-C304-4DB9-895D-A429946264C8}" destId="{154C44E3-C3DA-465F-81BB-73EF8FA8FB0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CDBBFF-8FD9-426D-883F-ECE17056F269}">
      <dsp:nvSpPr>
        <dsp:cNvPr id="0" name=""/>
        <dsp:cNvSpPr/>
      </dsp:nvSpPr>
      <dsp:spPr>
        <a:xfrm>
          <a:off x="0" y="233969"/>
          <a:ext cx="6581776" cy="13689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"smart" edustaa yrityksen tuotteiden takana olevaa edistynyttä teknologiaa, joka hyödyntää tekoälyä ja IoT:tä optimointiin.</a:t>
          </a:r>
        </a:p>
      </dsp:txBody>
      <dsp:txXfrm>
        <a:off x="66824" y="300793"/>
        <a:ext cx="6448128" cy="1235252"/>
      </dsp:txXfrm>
    </dsp:sp>
    <dsp:sp modelId="{253A7CC8-E827-4022-94B6-8FD699F9C065}">
      <dsp:nvSpPr>
        <dsp:cNvPr id="0" name=""/>
        <dsp:cNvSpPr/>
      </dsp:nvSpPr>
      <dsp:spPr>
        <a:xfrm>
          <a:off x="0" y="1677749"/>
          <a:ext cx="6581776" cy="1368900"/>
        </a:xfrm>
        <a:prstGeom prst="roundRect">
          <a:avLst/>
        </a:prstGeom>
        <a:solidFill>
          <a:schemeClr val="accent5">
            <a:hueOff val="9504470"/>
            <a:satOff val="-13330"/>
            <a:lumOff val="-1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"Eco" tarkoittaa kestävää kehitystä ja yrityksen keskittymistä ympäristöystävällisiin ratkaisuihin.</a:t>
          </a:r>
        </a:p>
      </dsp:txBody>
      <dsp:txXfrm>
        <a:off x="66824" y="1744573"/>
        <a:ext cx="6448128" cy="1235252"/>
      </dsp:txXfrm>
    </dsp:sp>
    <dsp:sp modelId="{E9CADDE3-C892-4A70-9A3F-B2ACB38852FD}">
      <dsp:nvSpPr>
        <dsp:cNvPr id="0" name=""/>
        <dsp:cNvSpPr/>
      </dsp:nvSpPr>
      <dsp:spPr>
        <a:xfrm>
          <a:off x="0" y="3121529"/>
          <a:ext cx="6581776" cy="1368900"/>
        </a:xfrm>
        <a:prstGeom prst="roundRect">
          <a:avLst/>
        </a:prstGeom>
        <a:solidFill>
          <a:schemeClr val="accent5">
            <a:hueOff val="19008940"/>
            <a:satOff val="-26660"/>
            <a:lumOff val="-27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"Ratkaisut" kuvastaa yrityksen tavoitetta tarjota käytännöllisiä, innovatiivisia ratkaisuja nykyaikaisiin haasteisiin.</a:t>
          </a:r>
        </a:p>
      </dsp:txBody>
      <dsp:txXfrm>
        <a:off x="66824" y="3188353"/>
        <a:ext cx="6448128" cy="12352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9E146-AE4A-4E91-906E-9148B9D46697}">
      <dsp:nvSpPr>
        <dsp:cNvPr id="0" name=""/>
        <dsp:cNvSpPr/>
      </dsp:nvSpPr>
      <dsp:spPr>
        <a:xfrm>
          <a:off x="0" y="688774"/>
          <a:ext cx="6171948" cy="7897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SmartEco Solutions kehittää tekoälyllä toimivia energianhallintajärjestelmiä kotitalouksille ja yrityksille. Ydintuotteita ovat:</a:t>
          </a:r>
        </a:p>
      </dsp:txBody>
      <dsp:txXfrm>
        <a:off x="38552" y="727326"/>
        <a:ext cx="6094844" cy="712646"/>
      </dsp:txXfrm>
    </dsp:sp>
    <dsp:sp modelId="{CB633371-DCF2-44FE-AD2A-B7DBFD8EB097}">
      <dsp:nvSpPr>
        <dsp:cNvPr id="0" name=""/>
        <dsp:cNvSpPr/>
      </dsp:nvSpPr>
      <dsp:spPr>
        <a:xfrm>
          <a:off x="0" y="1521724"/>
          <a:ext cx="6171948" cy="789750"/>
        </a:xfrm>
        <a:prstGeom prst="roundRect">
          <a:avLst/>
        </a:prstGeom>
        <a:solidFill>
          <a:schemeClr val="accent2">
            <a:hueOff val="-101803"/>
            <a:satOff val="-873"/>
            <a:lumOff val="-5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Smart termostaatit: Laitteet, jotka optimoivat älykkäästi rakennusten lämmityksen ja jäähdytyksen energiankulutuksen vähentämiseksi.</a:t>
          </a:r>
        </a:p>
      </dsp:txBody>
      <dsp:txXfrm>
        <a:off x="38552" y="1560276"/>
        <a:ext cx="6094844" cy="712646"/>
      </dsp:txXfrm>
    </dsp:sp>
    <dsp:sp modelId="{3903F95D-56F4-4E4B-85BC-453637E59BCA}">
      <dsp:nvSpPr>
        <dsp:cNvPr id="0" name=""/>
        <dsp:cNvSpPr/>
      </dsp:nvSpPr>
      <dsp:spPr>
        <a:xfrm>
          <a:off x="0" y="2354674"/>
          <a:ext cx="6171948" cy="789750"/>
        </a:xfrm>
        <a:prstGeom prst="roundRect">
          <a:avLst/>
        </a:prstGeom>
        <a:solidFill>
          <a:schemeClr val="accent2">
            <a:hueOff val="-203606"/>
            <a:satOff val="-1745"/>
            <a:lumOff val="-1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AI Energy Optimizer -ohjelmisto: Pilvipohjainen alusta, joka analysoi energiankäyttötietoja ja tarjoaa käyttökelpoisia näkemyksiä energiatehokkuuden parantamiseen.</a:t>
          </a:r>
        </a:p>
      </dsp:txBody>
      <dsp:txXfrm>
        <a:off x="38552" y="2393226"/>
        <a:ext cx="6094844" cy="712646"/>
      </dsp:txXfrm>
    </dsp:sp>
    <dsp:sp modelId="{48450E44-8F28-4BA9-B1F9-C0047A02753F}">
      <dsp:nvSpPr>
        <dsp:cNvPr id="0" name=""/>
        <dsp:cNvSpPr/>
      </dsp:nvSpPr>
      <dsp:spPr>
        <a:xfrm>
          <a:off x="0" y="3187625"/>
          <a:ext cx="6171948" cy="789750"/>
        </a:xfrm>
        <a:prstGeom prst="roundRect">
          <a:avLst/>
        </a:prstGeom>
        <a:solidFill>
          <a:schemeClr val="accent2">
            <a:hueOff val="-305410"/>
            <a:satOff val="-2618"/>
            <a:lumOff val="-1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Smart aurinkopaneelit: Aurinkopaneelit, jotka on integroitu älykkäisiin antureihin ja tekoälyalgoritmeihin optimoimaan energiantuotantoa sääolosuhteiden ja kotitalouksien käytön perusteella.</a:t>
          </a:r>
        </a:p>
      </dsp:txBody>
      <dsp:txXfrm>
        <a:off x="38552" y="3226177"/>
        <a:ext cx="6094844" cy="712646"/>
      </dsp:txXfrm>
    </dsp:sp>
    <dsp:sp modelId="{68C9518D-D781-47E0-B360-79FEEC3E0FFF}">
      <dsp:nvSpPr>
        <dsp:cNvPr id="0" name=""/>
        <dsp:cNvSpPr/>
      </dsp:nvSpPr>
      <dsp:spPr>
        <a:xfrm>
          <a:off x="0" y="4020575"/>
          <a:ext cx="6171948" cy="789750"/>
        </a:xfrm>
        <a:prstGeom prst="roundRect">
          <a:avLst/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Energian varastointijärjestelmät: Akut, jotka varastoivat ylimääräistä aurinkoenergiaa myöhempää käyttöä varten, mikä vähentää riippuvuutta verkosta.</a:t>
          </a:r>
        </a:p>
      </dsp:txBody>
      <dsp:txXfrm>
        <a:off x="38552" y="4059127"/>
        <a:ext cx="6094844" cy="7126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1E4BF-C846-4264-9CB4-5F7F5E9C4A06}">
      <dsp:nvSpPr>
        <dsp:cNvPr id="0" name=""/>
        <dsp:cNvSpPr/>
      </dsp:nvSpPr>
      <dsp:spPr>
        <a:xfrm>
          <a:off x="830" y="0"/>
          <a:ext cx="3363366" cy="38576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226" tIns="0" rIns="332226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Asunnonomistajat, jotka haluavat pienentää energialaskujaan ja hiilijalanjälkeään.</a:t>
          </a:r>
        </a:p>
      </dsp:txBody>
      <dsp:txXfrm>
        <a:off x="830" y="1543050"/>
        <a:ext cx="3363366" cy="2314575"/>
      </dsp:txXfrm>
    </dsp:sp>
    <dsp:sp modelId="{68FA276B-1444-4257-8481-93C8DDA3C4A9}">
      <dsp:nvSpPr>
        <dsp:cNvPr id="0" name=""/>
        <dsp:cNvSpPr/>
      </dsp:nvSpPr>
      <dsp:spPr>
        <a:xfrm>
          <a:off x="830" y="0"/>
          <a:ext cx="3363366" cy="15430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226" tIns="165100" rIns="33222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30" y="0"/>
        <a:ext cx="3363366" cy="1543050"/>
      </dsp:txXfrm>
    </dsp:sp>
    <dsp:sp modelId="{8526F297-6164-4309-8787-5F489C1A9386}">
      <dsp:nvSpPr>
        <dsp:cNvPr id="0" name=""/>
        <dsp:cNvSpPr/>
      </dsp:nvSpPr>
      <dsp:spPr>
        <a:xfrm>
          <a:off x="3633266" y="0"/>
          <a:ext cx="3363366" cy="385762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226" tIns="0" rIns="332226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Yritykset , jotka haluavat alentaa toimintakustannuksia ja osoittaa sitoutumista kestävään kehitykseen.</a:t>
          </a:r>
        </a:p>
      </dsp:txBody>
      <dsp:txXfrm>
        <a:off x="3633266" y="1543050"/>
        <a:ext cx="3363366" cy="2314575"/>
      </dsp:txXfrm>
    </dsp:sp>
    <dsp:sp modelId="{8AEB26C5-BE24-4BBE-A875-0A8AE08DF47A}">
      <dsp:nvSpPr>
        <dsp:cNvPr id="0" name=""/>
        <dsp:cNvSpPr/>
      </dsp:nvSpPr>
      <dsp:spPr>
        <a:xfrm>
          <a:off x="3633266" y="0"/>
          <a:ext cx="3363366" cy="15430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226" tIns="165100" rIns="33222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633266" y="0"/>
        <a:ext cx="3363366" cy="1543050"/>
      </dsp:txXfrm>
    </dsp:sp>
    <dsp:sp modelId="{A8A82035-983A-477B-A771-941A4E4DDDEF}">
      <dsp:nvSpPr>
        <dsp:cNvPr id="0" name=""/>
        <dsp:cNvSpPr/>
      </dsp:nvSpPr>
      <dsp:spPr>
        <a:xfrm>
          <a:off x="7265702" y="0"/>
          <a:ext cx="3363366" cy="38576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226" tIns="0" rIns="332226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Valtion yksiköt tai kunnat, jotka ovat kiinnostuneita edistämään vihreitä energiaratkaisuja.</a:t>
          </a:r>
        </a:p>
      </dsp:txBody>
      <dsp:txXfrm>
        <a:off x="7265702" y="1543050"/>
        <a:ext cx="3363366" cy="2314575"/>
      </dsp:txXfrm>
    </dsp:sp>
    <dsp:sp modelId="{04A2E483-A64F-4672-83E0-D0E3D9BED8B5}">
      <dsp:nvSpPr>
        <dsp:cNvPr id="0" name=""/>
        <dsp:cNvSpPr/>
      </dsp:nvSpPr>
      <dsp:spPr>
        <a:xfrm>
          <a:off x="7265702" y="0"/>
          <a:ext cx="3363366" cy="15430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226" tIns="165100" rIns="33222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265702" y="0"/>
        <a:ext cx="3363366" cy="15430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542458-3333-49E3-B71A-CF3C8C5B14E1}">
      <dsp:nvSpPr>
        <dsp:cNvPr id="0" name=""/>
        <dsp:cNvSpPr/>
      </dsp:nvSpPr>
      <dsp:spPr>
        <a:xfrm>
          <a:off x="1020958" y="0"/>
          <a:ext cx="5400284" cy="540028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574B47-F48E-4F21-A3B2-D578671EAF2B}">
      <dsp:nvSpPr>
        <dsp:cNvPr id="0" name=""/>
        <dsp:cNvSpPr/>
      </dsp:nvSpPr>
      <dsp:spPr>
        <a:xfrm>
          <a:off x="1533985" y="513026"/>
          <a:ext cx="2106110" cy="21061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Valmistus: Fyysiset tuotteet (termostaatit, aurinkopaneelit, akut) valmistavat kolmannen osapuolen valmistuskumppanit kestäviä käytäntöjä noudattaen.</a:t>
          </a:r>
        </a:p>
      </dsp:txBody>
      <dsp:txXfrm>
        <a:off x="1636797" y="615838"/>
        <a:ext cx="1900486" cy="1900486"/>
      </dsp:txXfrm>
    </dsp:sp>
    <dsp:sp modelId="{4AE0E4EC-4424-4E0F-98C8-66E3747E5F7A}">
      <dsp:nvSpPr>
        <dsp:cNvPr id="0" name=""/>
        <dsp:cNvSpPr/>
      </dsp:nvSpPr>
      <dsp:spPr>
        <a:xfrm>
          <a:off x="3802104" y="513026"/>
          <a:ext cx="2106110" cy="21061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Toimitus: Tuotteet toimitetaan suoraan asiakkaille verkkokauppa-alustan kautta ja kumppaneiden kautta eri alueilla.</a:t>
          </a:r>
        </a:p>
      </dsp:txBody>
      <dsp:txXfrm>
        <a:off x="3904916" y="615838"/>
        <a:ext cx="1900486" cy="1900486"/>
      </dsp:txXfrm>
    </dsp:sp>
    <dsp:sp modelId="{AB546E49-A9D8-4E3E-94B1-6DD39A814202}">
      <dsp:nvSpPr>
        <dsp:cNvPr id="0" name=""/>
        <dsp:cNvSpPr/>
      </dsp:nvSpPr>
      <dsp:spPr>
        <a:xfrm>
          <a:off x="1533985" y="2781146"/>
          <a:ext cx="2106110" cy="21061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Palvelut: Ohjelmistoalusta toimitetaan Software-as-a-Service (SaaS) -mallina, jossa yritykset ja asunnonomistajat voivat rekisteröityä verkossa tilauspohjaiseen pääsyyn alustalle.</a:t>
          </a:r>
        </a:p>
      </dsp:txBody>
      <dsp:txXfrm>
        <a:off x="1636797" y="2883958"/>
        <a:ext cx="1900486" cy="1900486"/>
      </dsp:txXfrm>
    </dsp:sp>
    <dsp:sp modelId="{A9FD3344-48C4-4111-BF4E-7E6EFB6E08EE}">
      <dsp:nvSpPr>
        <dsp:cNvPr id="0" name=""/>
        <dsp:cNvSpPr/>
      </dsp:nvSpPr>
      <dsp:spPr>
        <a:xfrm>
          <a:off x="3802104" y="2781146"/>
          <a:ext cx="2106110" cy="21061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Myynti: Tuotteita myydään yrityksen verkkosivujen kautta, kumppanuuksien kautta aurinkopaneelien asentajien kanssa ja vihreän energian konsulttien kautta.</a:t>
          </a:r>
        </a:p>
      </dsp:txBody>
      <dsp:txXfrm>
        <a:off x="3904916" y="2883958"/>
        <a:ext cx="1900486" cy="19004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0D0293-B22B-4116-9A1D-760EBF492470}">
      <dsp:nvSpPr>
        <dsp:cNvPr id="0" name=""/>
        <dsp:cNvSpPr/>
      </dsp:nvSpPr>
      <dsp:spPr>
        <a:xfrm>
          <a:off x="830" y="0"/>
          <a:ext cx="3363366" cy="38576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226" tIns="0" rIns="33222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Tekoälyn integrointi: Toisin kuin perinteiset energianhallintaratkaisut, SmartEco käyttää tekoälyä oppiakseen energiankäytön malleista ajan mittaan, ennustaakseen tulevia tarpeita ja optimoidakseen energiankulutusta.</a:t>
          </a:r>
        </a:p>
      </dsp:txBody>
      <dsp:txXfrm>
        <a:off x="830" y="1543050"/>
        <a:ext cx="3363366" cy="2314575"/>
      </dsp:txXfrm>
    </dsp:sp>
    <dsp:sp modelId="{855C9B6C-4A8F-4CD1-9809-F082547666B0}">
      <dsp:nvSpPr>
        <dsp:cNvPr id="0" name=""/>
        <dsp:cNvSpPr/>
      </dsp:nvSpPr>
      <dsp:spPr>
        <a:xfrm>
          <a:off x="830" y="0"/>
          <a:ext cx="3363366" cy="15430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226" tIns="165100" rIns="33222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30" y="0"/>
        <a:ext cx="3363366" cy="1543050"/>
      </dsp:txXfrm>
    </dsp:sp>
    <dsp:sp modelId="{E59DD581-F73A-484E-A6BD-2E55B425968A}">
      <dsp:nvSpPr>
        <dsp:cNvPr id="0" name=""/>
        <dsp:cNvSpPr/>
      </dsp:nvSpPr>
      <dsp:spPr>
        <a:xfrm>
          <a:off x="3633266" y="0"/>
          <a:ext cx="3363366" cy="3857626"/>
        </a:xfrm>
        <a:prstGeom prst="rect">
          <a:avLst/>
        </a:prstGeom>
        <a:solidFill>
          <a:schemeClr val="accent2">
            <a:hueOff val="-203606"/>
            <a:satOff val="-1745"/>
            <a:lumOff val="-11568"/>
            <a:alphaOff val="0"/>
          </a:schemeClr>
        </a:solidFill>
        <a:ln w="12700" cap="flat" cmpd="sng" algn="ctr">
          <a:solidFill>
            <a:schemeClr val="accent2">
              <a:hueOff val="-203606"/>
              <a:satOff val="-1745"/>
              <a:lumOff val="-115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226" tIns="0" rIns="33222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Saumaton järjestelmä: Tuotteemme (termostaatit, aurinkopaneelit, varastot) toimivat kaikki yhdessä yhtenäisessä järjestelmässä, jonka avulla asiakkaat voivat seurata ja hallita energiankulutustaan reaaliajassa yhdestä sovelluksesta.</a:t>
          </a:r>
        </a:p>
      </dsp:txBody>
      <dsp:txXfrm>
        <a:off x="3633266" y="1543050"/>
        <a:ext cx="3363366" cy="2314575"/>
      </dsp:txXfrm>
    </dsp:sp>
    <dsp:sp modelId="{5BFC8D9E-3633-4A6B-8DF5-442168AB0623}">
      <dsp:nvSpPr>
        <dsp:cNvPr id="0" name=""/>
        <dsp:cNvSpPr/>
      </dsp:nvSpPr>
      <dsp:spPr>
        <a:xfrm>
          <a:off x="3633266" y="0"/>
          <a:ext cx="3363366" cy="15430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226" tIns="165100" rIns="33222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633266" y="0"/>
        <a:ext cx="3363366" cy="1543050"/>
      </dsp:txXfrm>
    </dsp:sp>
    <dsp:sp modelId="{274FB6F3-AC0B-4333-A2D1-8C912102E901}">
      <dsp:nvSpPr>
        <dsp:cNvPr id="0" name=""/>
        <dsp:cNvSpPr/>
      </dsp:nvSpPr>
      <dsp:spPr>
        <a:xfrm>
          <a:off x="7265702" y="0"/>
          <a:ext cx="3363366" cy="3857626"/>
        </a:xfrm>
        <a:prstGeom prst="rect">
          <a:avLst/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accent2">
              <a:hueOff val="-407213"/>
              <a:satOff val="-3490"/>
              <a:lumOff val="-23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226" tIns="0" rIns="332226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Kestävän kehityksen painopiste: Tarjoamme edullisia energiaratkaisuja , jotka tarjoavat sekä taloudellisia että ympäristöhyötyjä, ja ominaisuuksia, kuten akun varastointi aurinkoenergian tehokkuuden maksimoimiseksi.</a:t>
          </a:r>
        </a:p>
      </dsp:txBody>
      <dsp:txXfrm>
        <a:off x="7265702" y="1543050"/>
        <a:ext cx="3363366" cy="2314575"/>
      </dsp:txXfrm>
    </dsp:sp>
    <dsp:sp modelId="{BE89F46C-17C4-45A4-A007-7A6829B0E0FC}">
      <dsp:nvSpPr>
        <dsp:cNvPr id="0" name=""/>
        <dsp:cNvSpPr/>
      </dsp:nvSpPr>
      <dsp:spPr>
        <a:xfrm>
          <a:off x="7265702" y="0"/>
          <a:ext cx="3363366" cy="15430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226" tIns="165100" rIns="33222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265702" y="0"/>
        <a:ext cx="3363366" cy="15430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AD31DF-B6BD-41DA-AA47-65EE9D17E523}">
      <dsp:nvSpPr>
        <dsp:cNvPr id="0" name=""/>
        <dsp:cNvSpPr/>
      </dsp:nvSpPr>
      <dsp:spPr>
        <a:xfrm>
          <a:off x="0" y="54659"/>
          <a:ext cx="10691265" cy="11679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Kustannussäästöt: Tuotteemme auttavat asiakkaita pienentämään energialaskuja merkittävästi optimoimalla energiankulutusta ja tehostamalla energiankäyttöä.</a:t>
          </a:r>
        </a:p>
      </dsp:txBody>
      <dsp:txXfrm>
        <a:off x="57015" y="111674"/>
        <a:ext cx="10577235" cy="1053922"/>
      </dsp:txXfrm>
    </dsp:sp>
    <dsp:sp modelId="{4604FC61-2196-4DB2-A7DA-77C86CCFB63E}">
      <dsp:nvSpPr>
        <dsp:cNvPr id="0" name=""/>
        <dsp:cNvSpPr/>
      </dsp:nvSpPr>
      <dsp:spPr>
        <a:xfrm>
          <a:off x="0" y="1285971"/>
          <a:ext cx="10691265" cy="11679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Kestävä kehitys: Kuluttajat etsivät yhä enemmän tapoja pienentää hiilijalanjälkeään ja siirtyä uusiutuvaan energiaan, ja SmartEco tarjoaa yksinkertaisen ja älykkään ratkaisun.</a:t>
          </a:r>
        </a:p>
      </dsp:txBody>
      <dsp:txXfrm>
        <a:off x="57015" y="1342986"/>
        <a:ext cx="10577235" cy="1053922"/>
      </dsp:txXfrm>
    </dsp:sp>
    <dsp:sp modelId="{154C44E3-C3DA-465F-81BB-73EF8FA8FB0C}">
      <dsp:nvSpPr>
        <dsp:cNvPr id="0" name=""/>
        <dsp:cNvSpPr/>
      </dsp:nvSpPr>
      <dsp:spPr>
        <a:xfrm>
          <a:off x="0" y="2517284"/>
          <a:ext cx="10691265" cy="11679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Helppokäyttöisyys: Intuitiivisen mobiilisovelluksemme avulla käyttäjät voivat helposti seurata ja hallita energiankulutustaan, mikä antaa heille paremman hallinnan kestävän kehityksen tavoitteisiinsa.</a:t>
          </a:r>
        </a:p>
      </dsp:txBody>
      <dsp:txXfrm>
        <a:off x="57015" y="2574299"/>
        <a:ext cx="10577235" cy="1053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6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1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8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8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7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6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809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0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99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47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70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4" r:id="rId6"/>
    <p:sldLayoutId id="2147483710" r:id="rId7"/>
    <p:sldLayoutId id="2147483711" r:id="rId8"/>
    <p:sldLayoutId id="2147483712" r:id="rId9"/>
    <p:sldLayoutId id="2147483713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5325" y="2485103"/>
            <a:ext cx="8884104" cy="3269590"/>
          </a:xfrm>
        </p:spPr>
        <p:txBody>
          <a:bodyPr anchor="b">
            <a:normAutofit/>
          </a:bodyPr>
          <a:lstStyle/>
          <a:p>
            <a:r>
              <a:rPr lang="en-US" sz="6600" err="1">
                <a:ea typeface="+mj-lt"/>
                <a:cs typeface="+mj-lt"/>
              </a:rPr>
              <a:t>SmartEco</a:t>
            </a:r>
            <a:endParaRPr lang="en-US" err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900" y="1184470"/>
            <a:ext cx="8855529" cy="1011050"/>
          </a:xfrm>
        </p:spPr>
        <p:txBody>
          <a:bodyPr anchor="t">
            <a:normAutofit/>
          </a:bodyPr>
          <a:lstStyle/>
          <a:p>
            <a:r>
              <a:rPr lang="en-US" err="1"/>
              <a:t>Ryhmä</a:t>
            </a:r>
            <a:r>
              <a:rPr lang="en-US"/>
              <a:t> 6 Mohammed, Mohamed ja Silja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CE35D6-B0F8-6FC3-376F-8ABFFA01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001512" cy="130759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Miten se </a:t>
            </a:r>
            <a:r>
              <a:rPr lang="en-US" dirty="0" err="1">
                <a:latin typeface="Times New Roman"/>
                <a:cs typeface="Times New Roman"/>
              </a:rPr>
              <a:t>toimia</a:t>
            </a:r>
            <a:r>
              <a:rPr lang="en-US" dirty="0">
                <a:latin typeface="Times New Roman"/>
                <a:cs typeface="Times New Roman"/>
              </a:rPr>
              <a:t>?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83FD9E-C5A7-96F7-951D-7D292013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329F2-52D7-7ED5-A335-514E8586C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6001512" cy="393192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err="1">
                <a:latin typeface="Times New Roman"/>
                <a:cs typeface="Times New Roman"/>
              </a:rPr>
              <a:t>Sovelluksen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tulisi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tarjota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kojelauta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joka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näyttää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energiankulutustrendit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tarjoaa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tekoälypohjaisia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ehdotuksia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energiankulutuksen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vähentämiseksi</a:t>
            </a:r>
            <a:r>
              <a:rPr lang="en-US" dirty="0">
                <a:latin typeface="Times New Roman"/>
                <a:cs typeface="Times New Roman"/>
              </a:rPr>
              <a:t> ja </a:t>
            </a:r>
            <a:r>
              <a:rPr lang="en-US" dirty="0" err="1">
                <a:latin typeface="Times New Roman"/>
                <a:cs typeface="Times New Roman"/>
              </a:rPr>
              <a:t>mahdollistaa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älykkäiden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termostaattien</a:t>
            </a:r>
            <a:r>
              <a:rPr lang="en-US" dirty="0">
                <a:latin typeface="Times New Roman"/>
                <a:cs typeface="Times New Roman"/>
              </a:rPr>
              <a:t> ja </a:t>
            </a:r>
            <a:r>
              <a:rPr lang="en-US" dirty="0" err="1">
                <a:latin typeface="Times New Roman"/>
                <a:cs typeface="Times New Roman"/>
              </a:rPr>
              <a:t>muiden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energiatehokkaiden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laitteiden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kauko-ohjauksen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dirty="0">
                <a:latin typeface="Times New Roman"/>
                <a:cs typeface="Times New Roman"/>
              </a:rPr>
              <a:t>Sen </a:t>
            </a:r>
            <a:r>
              <a:rPr lang="en-US" dirty="0" err="1">
                <a:latin typeface="Times New Roman"/>
                <a:cs typeface="Times New Roman"/>
              </a:rPr>
              <a:t>pitäisi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synkronoida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älymittareiden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aurinkopaneelien</a:t>
            </a:r>
            <a:r>
              <a:rPr lang="en-US" dirty="0">
                <a:latin typeface="Times New Roman"/>
                <a:cs typeface="Times New Roman"/>
              </a:rPr>
              <a:t> ja </a:t>
            </a:r>
            <a:r>
              <a:rPr lang="en-US" dirty="0" err="1">
                <a:latin typeface="Times New Roman"/>
                <a:cs typeface="Times New Roman"/>
              </a:rPr>
              <a:t>tallennusjärjestelmien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kanssa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reaaliaikaista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tiedonkeruuta</a:t>
            </a:r>
            <a:r>
              <a:rPr lang="en-US" dirty="0">
                <a:latin typeface="Times New Roman"/>
                <a:cs typeface="Times New Roman"/>
              </a:rPr>
              <a:t> ja </a:t>
            </a:r>
            <a:r>
              <a:rPr lang="en-US" dirty="0" err="1">
                <a:latin typeface="Times New Roman"/>
                <a:cs typeface="Times New Roman"/>
              </a:rPr>
              <a:t>analysointia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varten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dirty="0" err="1">
                <a:latin typeface="Times New Roman"/>
                <a:cs typeface="Times New Roman"/>
              </a:rPr>
              <a:t>Käyttäjien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olisi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saatava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säännöllisesti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raportteja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energiansäästöistä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hiilijalanjäljen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pienentämisestä</a:t>
            </a:r>
            <a:r>
              <a:rPr lang="en-US" dirty="0">
                <a:latin typeface="Times New Roman"/>
                <a:cs typeface="Times New Roman"/>
              </a:rPr>
              <a:t> ja </a:t>
            </a:r>
            <a:r>
              <a:rPr lang="en-US" dirty="0" err="1">
                <a:latin typeface="Times New Roman"/>
                <a:cs typeface="Times New Roman"/>
              </a:rPr>
              <a:t>uusiutuvien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järjestelmien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suorituskyvystä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lang="en-US"/>
          </a:p>
          <a:p>
            <a:pPr>
              <a:lnSpc>
                <a:spcPct val="100000"/>
              </a:lnSpc>
            </a:pPr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FDFC3E67-8C0E-82E6-5C4E-42B9D1627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4560" y="1951854"/>
            <a:ext cx="4202057" cy="420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22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C8E1-9640-5925-9DF9-7955D2BA0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30 </a:t>
            </a:r>
            <a:r>
              <a:rPr lang="en-US" dirty="0" err="1">
                <a:latin typeface="Times New Roman"/>
                <a:cs typeface="Times New Roman"/>
              </a:rPr>
              <a:t>ominaisuutta</a:t>
            </a:r>
            <a:r>
              <a:rPr lang="en-US" dirty="0">
                <a:latin typeface="Times New Roman"/>
                <a:cs typeface="Times New Roman"/>
              </a:rPr>
              <a:t>  p.1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775C1-E7E8-95DB-C4E1-3EAE8B41C1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1000" b="1" err="1">
                <a:latin typeface="Times New Roman"/>
                <a:cs typeface="Times New Roman"/>
              </a:rPr>
              <a:t>Pakollinen</a:t>
            </a:r>
            <a:r>
              <a:rPr lang="en-US" sz="1000" b="1" dirty="0">
                <a:latin typeface="Times New Roman"/>
                <a:cs typeface="Times New Roman"/>
              </a:rPr>
              <a:t>:</a:t>
            </a:r>
            <a:r>
              <a:rPr lang="en-US" sz="1000" b="1" dirty="0">
                <a:latin typeface="Calisto MT"/>
                <a:cs typeface="Times New Roman"/>
              </a:rPr>
              <a:t> </a:t>
            </a:r>
            <a:r>
              <a:rPr lang="en-US" sz="1000" dirty="0">
                <a:latin typeface="Calisto MT"/>
                <a:cs typeface="Times New Roman"/>
              </a:rPr>
              <a:t> </a:t>
            </a:r>
            <a:endParaRPr lang="en-US" sz="1000" dirty="0"/>
          </a:p>
          <a:p>
            <a:pPr lvl="1"/>
            <a:r>
              <a:rPr lang="en-US" sz="1000" err="1">
                <a:latin typeface="Times New Roman"/>
                <a:cs typeface="Times New Roman"/>
              </a:rPr>
              <a:t>Käyttäjätilin</a:t>
            </a:r>
            <a:r>
              <a:rPr lang="en-US" sz="1000" dirty="0">
                <a:latin typeface="Times New Roman"/>
                <a:cs typeface="Times New Roman"/>
              </a:rPr>
              <a:t> </a:t>
            </a:r>
            <a:r>
              <a:rPr lang="en-US" sz="1000" err="1">
                <a:latin typeface="Times New Roman"/>
                <a:cs typeface="Times New Roman"/>
              </a:rPr>
              <a:t>luominen</a:t>
            </a:r>
            <a:r>
              <a:rPr lang="en-US" sz="1000" dirty="0">
                <a:latin typeface="Times New Roman"/>
                <a:cs typeface="Times New Roman"/>
              </a:rPr>
              <a:t> ja </a:t>
            </a:r>
            <a:r>
              <a:rPr lang="en-US" sz="1000" err="1">
                <a:latin typeface="Times New Roman"/>
                <a:cs typeface="Times New Roman"/>
              </a:rPr>
              <a:t>kirjautuminen</a:t>
            </a:r>
            <a:endParaRPr lang="en-US" sz="1000">
              <a:latin typeface="Times New Roman"/>
              <a:cs typeface="Times New Roman"/>
            </a:endParaRPr>
          </a:p>
          <a:p>
            <a:pPr lvl="1"/>
            <a:r>
              <a:rPr lang="en-US" sz="1000" err="1">
                <a:latin typeface="Times New Roman"/>
                <a:cs typeface="Times New Roman"/>
              </a:rPr>
              <a:t>Reaaliaikainen</a:t>
            </a:r>
            <a:r>
              <a:rPr lang="en-US" sz="1000" dirty="0">
                <a:latin typeface="Times New Roman"/>
                <a:cs typeface="Times New Roman"/>
              </a:rPr>
              <a:t> </a:t>
            </a:r>
            <a:r>
              <a:rPr lang="en-US" sz="1000" err="1">
                <a:latin typeface="Times New Roman"/>
                <a:cs typeface="Times New Roman"/>
              </a:rPr>
              <a:t>energiankulutuksen</a:t>
            </a:r>
            <a:r>
              <a:rPr lang="en-US" sz="1000" dirty="0">
                <a:latin typeface="Times New Roman"/>
                <a:cs typeface="Times New Roman"/>
              </a:rPr>
              <a:t> </a:t>
            </a:r>
            <a:r>
              <a:rPr lang="en-US" sz="1000" err="1">
                <a:latin typeface="Times New Roman"/>
                <a:cs typeface="Times New Roman"/>
              </a:rPr>
              <a:t>seuranta</a:t>
            </a:r>
            <a:endParaRPr lang="en-US" sz="1000" dirty="0">
              <a:latin typeface="Times New Roman"/>
              <a:cs typeface="Times New Roman"/>
            </a:endParaRPr>
          </a:p>
          <a:p>
            <a:pPr lvl="1"/>
            <a:r>
              <a:rPr lang="en-US" sz="1000" err="1">
                <a:latin typeface="Times New Roman"/>
                <a:cs typeface="Times New Roman"/>
              </a:rPr>
              <a:t>Integrointi</a:t>
            </a:r>
            <a:r>
              <a:rPr lang="en-US" sz="1000" dirty="0">
                <a:latin typeface="Times New Roman"/>
                <a:cs typeface="Times New Roman"/>
              </a:rPr>
              <a:t> </a:t>
            </a:r>
            <a:r>
              <a:rPr lang="en-US" sz="1000" err="1">
                <a:latin typeface="Times New Roman"/>
                <a:cs typeface="Times New Roman"/>
              </a:rPr>
              <a:t>älykkäiden</a:t>
            </a:r>
            <a:r>
              <a:rPr lang="en-US" sz="1000" dirty="0">
                <a:latin typeface="Times New Roman"/>
                <a:cs typeface="Times New Roman"/>
              </a:rPr>
              <a:t> </a:t>
            </a:r>
            <a:r>
              <a:rPr lang="en-US" sz="1000" err="1">
                <a:latin typeface="Times New Roman"/>
                <a:cs typeface="Times New Roman"/>
              </a:rPr>
              <a:t>termostaattien</a:t>
            </a:r>
            <a:r>
              <a:rPr lang="en-US" sz="1000" dirty="0">
                <a:latin typeface="Times New Roman"/>
                <a:cs typeface="Times New Roman"/>
              </a:rPr>
              <a:t> </a:t>
            </a:r>
            <a:r>
              <a:rPr lang="en-US" sz="1000" err="1">
                <a:latin typeface="Times New Roman"/>
                <a:cs typeface="Times New Roman"/>
              </a:rPr>
              <a:t>kanssa</a:t>
            </a:r>
            <a:endParaRPr lang="en-US" sz="1000" dirty="0">
              <a:latin typeface="Times New Roman"/>
              <a:cs typeface="Times New Roman"/>
            </a:endParaRPr>
          </a:p>
          <a:p>
            <a:pPr lvl="1"/>
            <a:r>
              <a:rPr lang="en-US" sz="1000" err="1">
                <a:latin typeface="Times New Roman"/>
                <a:cs typeface="Times New Roman"/>
              </a:rPr>
              <a:t>Aurinkopaneelien</a:t>
            </a:r>
            <a:r>
              <a:rPr lang="en-US" sz="1000" dirty="0">
                <a:latin typeface="Times New Roman"/>
                <a:cs typeface="Times New Roman"/>
              </a:rPr>
              <a:t> </a:t>
            </a:r>
            <a:r>
              <a:rPr lang="en-US" sz="1000" err="1">
                <a:latin typeface="Times New Roman"/>
                <a:cs typeface="Times New Roman"/>
              </a:rPr>
              <a:t>suorituskyvyn</a:t>
            </a:r>
            <a:r>
              <a:rPr lang="en-US" sz="1000" dirty="0">
                <a:latin typeface="Times New Roman"/>
                <a:cs typeface="Times New Roman"/>
              </a:rPr>
              <a:t> </a:t>
            </a:r>
            <a:r>
              <a:rPr lang="en-US" sz="1000" err="1">
                <a:latin typeface="Times New Roman"/>
                <a:cs typeface="Times New Roman"/>
              </a:rPr>
              <a:t>seuranta</a:t>
            </a:r>
            <a:endParaRPr lang="en-US" sz="1000" dirty="0">
              <a:latin typeface="Times New Roman"/>
              <a:cs typeface="Times New Roman"/>
            </a:endParaRPr>
          </a:p>
          <a:p>
            <a:pPr lvl="1"/>
            <a:r>
              <a:rPr lang="en-US" sz="1000" dirty="0">
                <a:latin typeface="Times New Roman"/>
                <a:cs typeface="Times New Roman"/>
              </a:rPr>
              <a:t>Akun </a:t>
            </a:r>
            <a:r>
              <a:rPr lang="en-US" sz="1000" err="1">
                <a:latin typeface="Times New Roman"/>
                <a:cs typeface="Times New Roman"/>
              </a:rPr>
              <a:t>tallennustilan</a:t>
            </a:r>
            <a:r>
              <a:rPr lang="en-US" sz="1000" dirty="0">
                <a:latin typeface="Times New Roman"/>
                <a:cs typeface="Times New Roman"/>
              </a:rPr>
              <a:t> </a:t>
            </a:r>
            <a:r>
              <a:rPr lang="en-US" sz="1000" err="1">
                <a:latin typeface="Times New Roman"/>
                <a:cs typeface="Times New Roman"/>
              </a:rPr>
              <a:t>tila</a:t>
            </a:r>
            <a:endParaRPr lang="en-US" sz="1000" dirty="0">
              <a:latin typeface="Times New Roman"/>
              <a:cs typeface="Times New Roman"/>
            </a:endParaRPr>
          </a:p>
          <a:p>
            <a:pPr lvl="1"/>
            <a:r>
              <a:rPr lang="en-US" sz="1000" err="1">
                <a:latin typeface="Times New Roman"/>
                <a:cs typeface="Times New Roman"/>
              </a:rPr>
              <a:t>Tekoälypohjaiset</a:t>
            </a:r>
            <a:r>
              <a:rPr lang="en-US" sz="1000" dirty="0">
                <a:latin typeface="Times New Roman"/>
                <a:cs typeface="Times New Roman"/>
              </a:rPr>
              <a:t> </a:t>
            </a:r>
            <a:r>
              <a:rPr lang="en-US" sz="1000" err="1">
                <a:latin typeface="Times New Roman"/>
                <a:cs typeface="Times New Roman"/>
              </a:rPr>
              <a:t>energian</a:t>
            </a:r>
            <a:r>
              <a:rPr lang="en-US" sz="1000" dirty="0">
                <a:latin typeface="Times New Roman"/>
                <a:cs typeface="Times New Roman"/>
              </a:rPr>
              <a:t> </a:t>
            </a:r>
            <a:r>
              <a:rPr lang="en-US" sz="1000" err="1">
                <a:latin typeface="Times New Roman"/>
                <a:cs typeface="Times New Roman"/>
              </a:rPr>
              <a:t>optimointiehdotukset</a:t>
            </a:r>
            <a:endParaRPr lang="en-US" sz="1000" dirty="0">
              <a:latin typeface="Times New Roman"/>
              <a:cs typeface="Times New Roman"/>
            </a:endParaRPr>
          </a:p>
          <a:p>
            <a:pPr lvl="1"/>
            <a:r>
              <a:rPr lang="en-US" sz="1000" dirty="0">
                <a:latin typeface="Times New Roman"/>
                <a:cs typeface="Times New Roman"/>
              </a:rPr>
              <a:t>Push-</a:t>
            </a:r>
            <a:r>
              <a:rPr lang="en-US" sz="1000" err="1">
                <a:latin typeface="Times New Roman"/>
                <a:cs typeface="Times New Roman"/>
              </a:rPr>
              <a:t>ilmoitukset</a:t>
            </a:r>
            <a:r>
              <a:rPr lang="en-US" sz="1000" dirty="0">
                <a:latin typeface="Times New Roman"/>
                <a:cs typeface="Times New Roman"/>
              </a:rPr>
              <a:t> </a:t>
            </a:r>
            <a:r>
              <a:rPr lang="en-US" sz="1000" err="1">
                <a:latin typeface="Times New Roman"/>
                <a:cs typeface="Times New Roman"/>
              </a:rPr>
              <a:t>energiansäästövinkeistä</a:t>
            </a:r>
            <a:endParaRPr lang="en-US" sz="1000" dirty="0">
              <a:latin typeface="Times New Roman"/>
              <a:cs typeface="Times New Roman"/>
            </a:endParaRPr>
          </a:p>
          <a:p>
            <a:pPr lvl="1"/>
            <a:r>
              <a:rPr lang="en-US" sz="1000" err="1">
                <a:latin typeface="Times New Roman"/>
                <a:cs typeface="Times New Roman"/>
              </a:rPr>
              <a:t>Tietojen</a:t>
            </a:r>
            <a:r>
              <a:rPr lang="en-US" sz="1000" dirty="0">
                <a:latin typeface="Times New Roman"/>
                <a:cs typeface="Times New Roman"/>
              </a:rPr>
              <a:t> </a:t>
            </a:r>
            <a:r>
              <a:rPr lang="en-US" sz="1000" err="1">
                <a:latin typeface="Times New Roman"/>
                <a:cs typeface="Times New Roman"/>
              </a:rPr>
              <a:t>vienti</a:t>
            </a:r>
            <a:r>
              <a:rPr lang="en-US" sz="1000" dirty="0">
                <a:latin typeface="Times New Roman"/>
                <a:cs typeface="Times New Roman"/>
              </a:rPr>
              <a:t> </a:t>
            </a:r>
            <a:r>
              <a:rPr lang="en-US" sz="1000" err="1">
                <a:latin typeface="Times New Roman"/>
                <a:cs typeface="Times New Roman"/>
              </a:rPr>
              <a:t>energiakatselmuksia</a:t>
            </a:r>
            <a:r>
              <a:rPr lang="en-US" sz="1000" dirty="0">
                <a:latin typeface="Times New Roman"/>
                <a:cs typeface="Times New Roman"/>
              </a:rPr>
              <a:t> </a:t>
            </a:r>
            <a:r>
              <a:rPr lang="en-US" sz="1000" err="1">
                <a:latin typeface="Times New Roman"/>
                <a:cs typeface="Times New Roman"/>
              </a:rPr>
              <a:t>varten</a:t>
            </a:r>
            <a:endParaRPr lang="en-US" sz="1000" dirty="0">
              <a:latin typeface="Times New Roman"/>
              <a:cs typeface="Times New Roman"/>
            </a:endParaRPr>
          </a:p>
          <a:p>
            <a:pPr lvl="1"/>
            <a:r>
              <a:rPr lang="en-US" sz="1000" err="1">
                <a:latin typeface="Times New Roman"/>
                <a:cs typeface="Times New Roman"/>
              </a:rPr>
              <a:t>Hälytykset</a:t>
            </a:r>
            <a:r>
              <a:rPr lang="en-US" sz="1000" dirty="0">
                <a:latin typeface="Times New Roman"/>
                <a:cs typeface="Times New Roman"/>
              </a:rPr>
              <a:t> </a:t>
            </a:r>
            <a:r>
              <a:rPr lang="en-US" sz="1000" err="1">
                <a:latin typeface="Times New Roman"/>
                <a:cs typeface="Times New Roman"/>
              </a:rPr>
              <a:t>epätavallisesta</a:t>
            </a:r>
            <a:r>
              <a:rPr lang="en-US" sz="1000" dirty="0">
                <a:latin typeface="Times New Roman"/>
                <a:cs typeface="Times New Roman"/>
              </a:rPr>
              <a:t> </a:t>
            </a:r>
            <a:r>
              <a:rPr lang="en-US" sz="1000" err="1">
                <a:latin typeface="Times New Roman"/>
                <a:cs typeface="Times New Roman"/>
              </a:rPr>
              <a:t>energiankulutuksesta</a:t>
            </a:r>
            <a:endParaRPr lang="en-US" sz="1000">
              <a:latin typeface="Times New Roman"/>
              <a:cs typeface="Times New Roman"/>
            </a:endParaRPr>
          </a:p>
          <a:p>
            <a:pPr lvl="1"/>
            <a:r>
              <a:rPr lang="en-US" sz="1000" err="1">
                <a:latin typeface="Times New Roman"/>
                <a:cs typeface="Times New Roman"/>
              </a:rPr>
              <a:t>Mobiilisovellusten</a:t>
            </a:r>
            <a:r>
              <a:rPr lang="en-US" sz="1000" dirty="0">
                <a:latin typeface="Times New Roman"/>
                <a:cs typeface="Times New Roman"/>
              </a:rPr>
              <a:t> </a:t>
            </a:r>
            <a:r>
              <a:rPr lang="en-US" sz="1000" err="1">
                <a:latin typeface="Times New Roman"/>
                <a:cs typeface="Times New Roman"/>
              </a:rPr>
              <a:t>yhteensopivuus</a:t>
            </a:r>
            <a:r>
              <a:rPr lang="en-US" sz="1000" dirty="0">
                <a:latin typeface="Times New Roman"/>
                <a:cs typeface="Times New Roman"/>
              </a:rPr>
              <a:t> (iOS, Android)</a:t>
            </a:r>
            <a:endParaRPr lang="en-US" sz="1000"/>
          </a:p>
          <a:p>
            <a:pPr lvl="1"/>
            <a:r>
              <a:rPr lang="en-US" sz="1000" err="1">
                <a:latin typeface="Times New Roman"/>
                <a:cs typeface="Times New Roman"/>
              </a:rPr>
              <a:t>Maksuyhdyskäytävä</a:t>
            </a:r>
            <a:r>
              <a:rPr lang="en-US" sz="1000" dirty="0">
                <a:latin typeface="Times New Roman"/>
                <a:cs typeface="Times New Roman"/>
              </a:rPr>
              <a:t> </a:t>
            </a:r>
            <a:r>
              <a:rPr lang="en-US" sz="1000" err="1">
                <a:latin typeface="Times New Roman"/>
                <a:cs typeface="Times New Roman"/>
              </a:rPr>
              <a:t>tilausten</a:t>
            </a:r>
            <a:r>
              <a:rPr lang="en-US" sz="1000" dirty="0">
                <a:latin typeface="Times New Roman"/>
                <a:cs typeface="Times New Roman"/>
              </a:rPr>
              <a:t> </a:t>
            </a:r>
            <a:r>
              <a:rPr lang="en-US" sz="1000" err="1">
                <a:latin typeface="Times New Roman"/>
                <a:cs typeface="Times New Roman"/>
              </a:rPr>
              <a:t>hallintaan</a:t>
            </a:r>
            <a:endParaRPr lang="en-US" sz="1000">
              <a:latin typeface="Times New Roman"/>
              <a:cs typeface="Times New Roman"/>
            </a:endParaRPr>
          </a:p>
          <a:p>
            <a:pPr lvl="1"/>
            <a:r>
              <a:rPr lang="en-US" sz="1000" err="1">
                <a:latin typeface="Times New Roman"/>
                <a:cs typeface="Times New Roman"/>
              </a:rPr>
              <a:t>Järjestelmän</a:t>
            </a:r>
            <a:r>
              <a:rPr lang="en-US" sz="1000" dirty="0">
                <a:latin typeface="Times New Roman"/>
                <a:cs typeface="Times New Roman"/>
              </a:rPr>
              <a:t> </a:t>
            </a:r>
            <a:r>
              <a:rPr lang="en-US" sz="1000" err="1">
                <a:latin typeface="Times New Roman"/>
                <a:cs typeface="Times New Roman"/>
              </a:rPr>
              <a:t>diagnostiikka</a:t>
            </a:r>
            <a:r>
              <a:rPr lang="en-US" sz="1000" dirty="0">
                <a:latin typeface="Times New Roman"/>
                <a:cs typeface="Times New Roman"/>
              </a:rPr>
              <a:t> ja </a:t>
            </a:r>
            <a:r>
              <a:rPr lang="en-US" sz="1000" err="1">
                <a:latin typeface="Times New Roman"/>
                <a:cs typeface="Times New Roman"/>
              </a:rPr>
              <a:t>vianetsintä</a:t>
            </a:r>
            <a:endParaRPr lang="en-US" sz="1000">
              <a:latin typeface="Times New Roman"/>
              <a:cs typeface="Times New Roman"/>
            </a:endParaRPr>
          </a:p>
          <a:p>
            <a:endParaRPr lang="en-US" dirty="0">
              <a:latin typeface="Calisto MT"/>
              <a:cs typeface="Times New Roman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023F6-11A5-59B1-8C76-D0A54A0897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000" b="1" err="1">
                <a:latin typeface="Times New Roman"/>
                <a:cs typeface="Times New Roman"/>
              </a:rPr>
              <a:t>Hyödyllinen</a:t>
            </a:r>
            <a:r>
              <a:rPr lang="en-US" sz="1000" b="1" dirty="0">
                <a:latin typeface="Times New Roman"/>
                <a:cs typeface="Times New Roman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dirty="0" err="1">
                <a:latin typeface="Times New Roman"/>
                <a:cs typeface="Times New Roman"/>
              </a:rPr>
              <a:t>Integrointi</a:t>
            </a:r>
            <a:r>
              <a:rPr lang="en-US" sz="1000" dirty="0">
                <a:latin typeface="Times New Roman"/>
                <a:cs typeface="Times New Roman"/>
              </a:rPr>
              <a:t> </a:t>
            </a:r>
            <a:r>
              <a:rPr lang="en-US" sz="1000" dirty="0" err="1">
                <a:latin typeface="Times New Roman"/>
                <a:cs typeface="Times New Roman"/>
              </a:rPr>
              <a:t>älykkäisiin</a:t>
            </a:r>
            <a:r>
              <a:rPr lang="en-US" sz="1000" dirty="0">
                <a:latin typeface="Times New Roman"/>
                <a:cs typeface="Times New Roman"/>
              </a:rPr>
              <a:t> </a:t>
            </a:r>
            <a:r>
              <a:rPr lang="en-US" sz="1000" dirty="0" err="1">
                <a:latin typeface="Times New Roman"/>
                <a:cs typeface="Times New Roman"/>
              </a:rPr>
              <a:t>laitteisiin</a:t>
            </a:r>
            <a:r>
              <a:rPr lang="en-US" sz="1000" dirty="0">
                <a:latin typeface="Times New Roman"/>
                <a:cs typeface="Times New Roman"/>
              </a:rPr>
              <a:t> (</a:t>
            </a:r>
            <a:r>
              <a:rPr lang="en-US" sz="1000" dirty="0" err="1">
                <a:latin typeface="Times New Roman"/>
                <a:cs typeface="Times New Roman"/>
              </a:rPr>
              <a:t>esim</a:t>
            </a:r>
            <a:r>
              <a:rPr lang="en-US" sz="1000" dirty="0">
                <a:latin typeface="Times New Roman"/>
                <a:cs typeface="Times New Roman"/>
              </a:rPr>
              <a:t>. </a:t>
            </a:r>
            <a:r>
              <a:rPr lang="en-US" sz="1000" dirty="0" err="1">
                <a:latin typeface="Times New Roman"/>
                <a:cs typeface="Times New Roman"/>
              </a:rPr>
              <a:t>älyjääkaapit</a:t>
            </a:r>
            <a:r>
              <a:rPr lang="en-US" sz="1000" dirty="0">
                <a:latin typeface="Times New Roman"/>
                <a:cs typeface="Times New Roman"/>
              </a:rPr>
              <a:t>, </a:t>
            </a:r>
            <a:r>
              <a:rPr lang="en-US" sz="1000" dirty="0" err="1">
                <a:latin typeface="Times New Roman"/>
                <a:cs typeface="Times New Roman"/>
              </a:rPr>
              <a:t>valaistus</a:t>
            </a:r>
            <a:r>
              <a:rPr lang="en-US" sz="1000" dirty="0">
                <a:latin typeface="Times New Roman"/>
                <a:cs typeface="Times New Roman"/>
              </a:rPr>
              <a:t>)</a:t>
            </a:r>
            <a:endParaRPr lang="en-US" sz="1000" b="1">
              <a:latin typeface="Times New Roman"/>
              <a:cs typeface="Times New Roman"/>
            </a:endParaRPr>
          </a:p>
          <a:p>
            <a:pPr lvl="1"/>
            <a:r>
              <a:rPr lang="en-US" sz="1000" dirty="0" err="1">
                <a:latin typeface="Times New Roman"/>
                <a:cs typeface="Times New Roman"/>
              </a:rPr>
              <a:t>Aiemmat</a:t>
            </a:r>
            <a:r>
              <a:rPr lang="en-US" sz="1000" dirty="0">
                <a:latin typeface="Times New Roman"/>
                <a:cs typeface="Times New Roman"/>
              </a:rPr>
              <a:t> </a:t>
            </a:r>
            <a:r>
              <a:rPr lang="en-US" sz="1000" dirty="0" err="1">
                <a:latin typeface="Times New Roman"/>
                <a:cs typeface="Times New Roman"/>
              </a:rPr>
              <a:t>energiankäyttöraportit</a:t>
            </a:r>
            <a:endParaRPr lang="en-US" sz="1000"/>
          </a:p>
          <a:p>
            <a:pPr lvl="1"/>
            <a:r>
              <a:rPr lang="en-US" sz="1000" dirty="0" err="1">
                <a:latin typeface="Times New Roman"/>
                <a:cs typeface="Times New Roman"/>
              </a:rPr>
              <a:t>Integrointi</a:t>
            </a:r>
            <a:r>
              <a:rPr lang="en-US" sz="1000" dirty="0">
                <a:latin typeface="Times New Roman"/>
                <a:cs typeface="Times New Roman"/>
              </a:rPr>
              <a:t> </a:t>
            </a:r>
            <a:r>
              <a:rPr lang="en-US" sz="1000" dirty="0" err="1">
                <a:latin typeface="Times New Roman"/>
                <a:cs typeface="Times New Roman"/>
              </a:rPr>
              <a:t>paikallisten</a:t>
            </a:r>
            <a:r>
              <a:rPr lang="en-US" sz="1000" dirty="0">
                <a:latin typeface="Times New Roman"/>
                <a:cs typeface="Times New Roman"/>
              </a:rPr>
              <a:t> </a:t>
            </a:r>
            <a:r>
              <a:rPr lang="en-US" sz="1000" dirty="0" err="1">
                <a:latin typeface="Times New Roman"/>
                <a:cs typeface="Times New Roman"/>
              </a:rPr>
              <a:t>sähköyhtiöiden</a:t>
            </a:r>
            <a:r>
              <a:rPr lang="en-US" sz="1000" dirty="0">
                <a:latin typeface="Times New Roman"/>
                <a:cs typeface="Times New Roman"/>
              </a:rPr>
              <a:t> </a:t>
            </a:r>
            <a:r>
              <a:rPr lang="en-US" sz="1000" dirty="0" err="1">
                <a:latin typeface="Times New Roman"/>
                <a:cs typeface="Times New Roman"/>
              </a:rPr>
              <a:t>kanssa</a:t>
            </a:r>
            <a:r>
              <a:rPr lang="en-US" sz="1000" dirty="0">
                <a:latin typeface="Times New Roman"/>
                <a:cs typeface="Times New Roman"/>
              </a:rPr>
              <a:t> </a:t>
            </a:r>
            <a:r>
              <a:rPr lang="en-US" sz="1000" dirty="0" err="1">
                <a:latin typeface="Times New Roman"/>
                <a:cs typeface="Times New Roman"/>
              </a:rPr>
              <a:t>laskutusta</a:t>
            </a:r>
            <a:r>
              <a:rPr lang="en-US" sz="1000" dirty="0">
                <a:latin typeface="Times New Roman"/>
                <a:cs typeface="Times New Roman"/>
              </a:rPr>
              <a:t> </a:t>
            </a:r>
            <a:r>
              <a:rPr lang="en-US" sz="1000" dirty="0" err="1">
                <a:latin typeface="Times New Roman"/>
                <a:cs typeface="Times New Roman"/>
              </a:rPr>
              <a:t>varten</a:t>
            </a:r>
            <a:endParaRPr lang="en-US" sz="1000"/>
          </a:p>
          <a:p>
            <a:pPr lvl="1"/>
            <a:r>
              <a:rPr lang="en-US" sz="1000" dirty="0" err="1">
                <a:latin typeface="Times New Roman"/>
                <a:cs typeface="Times New Roman"/>
              </a:rPr>
              <a:t>Säähän</a:t>
            </a:r>
            <a:r>
              <a:rPr lang="en-US" sz="1000" dirty="0">
                <a:latin typeface="Times New Roman"/>
                <a:cs typeface="Times New Roman"/>
              </a:rPr>
              <a:t> </a:t>
            </a:r>
            <a:r>
              <a:rPr lang="en-US" sz="1000" dirty="0" err="1">
                <a:latin typeface="Times New Roman"/>
                <a:cs typeface="Times New Roman"/>
              </a:rPr>
              <a:t>perustuva</a:t>
            </a:r>
            <a:r>
              <a:rPr lang="en-US" sz="1000" dirty="0">
                <a:latin typeface="Times New Roman"/>
                <a:cs typeface="Times New Roman"/>
              </a:rPr>
              <a:t> </a:t>
            </a:r>
            <a:r>
              <a:rPr lang="en-US" sz="1000" dirty="0" err="1">
                <a:latin typeface="Times New Roman"/>
                <a:cs typeface="Times New Roman"/>
              </a:rPr>
              <a:t>energiaennuste</a:t>
            </a:r>
            <a:endParaRPr lang="en-US" sz="1000"/>
          </a:p>
          <a:p>
            <a:pPr lvl="1"/>
            <a:r>
              <a:rPr lang="en-US" sz="1000" dirty="0" err="1">
                <a:latin typeface="Times New Roman"/>
                <a:cs typeface="Times New Roman"/>
              </a:rPr>
              <a:t>Älykkään</a:t>
            </a:r>
            <a:r>
              <a:rPr lang="en-US" sz="1000" dirty="0">
                <a:latin typeface="Times New Roman"/>
                <a:cs typeface="Times New Roman"/>
              </a:rPr>
              <a:t> </a:t>
            </a:r>
            <a:r>
              <a:rPr lang="en-US" sz="1000" dirty="0" err="1">
                <a:latin typeface="Times New Roman"/>
                <a:cs typeface="Times New Roman"/>
              </a:rPr>
              <a:t>verkon</a:t>
            </a:r>
            <a:r>
              <a:rPr lang="en-US" sz="1000" dirty="0">
                <a:latin typeface="Times New Roman"/>
                <a:cs typeface="Times New Roman"/>
              </a:rPr>
              <a:t> </a:t>
            </a:r>
            <a:r>
              <a:rPr lang="en-US" sz="1000" dirty="0" err="1">
                <a:latin typeface="Times New Roman"/>
                <a:cs typeface="Times New Roman"/>
              </a:rPr>
              <a:t>yhteensopivuus</a:t>
            </a:r>
            <a:endParaRPr lang="en-US" sz="1000"/>
          </a:p>
          <a:p>
            <a:pPr lvl="1"/>
            <a:r>
              <a:rPr lang="en-US" sz="1000" dirty="0" err="1">
                <a:latin typeface="Times New Roman"/>
                <a:cs typeface="Times New Roman"/>
              </a:rPr>
              <a:t>Ääniavustajan</a:t>
            </a:r>
            <a:r>
              <a:rPr lang="en-US" sz="1000" dirty="0">
                <a:latin typeface="Times New Roman"/>
                <a:cs typeface="Times New Roman"/>
              </a:rPr>
              <a:t> </a:t>
            </a:r>
            <a:r>
              <a:rPr lang="en-US" sz="1000" dirty="0" err="1">
                <a:latin typeface="Times New Roman"/>
                <a:cs typeface="Times New Roman"/>
              </a:rPr>
              <a:t>integrointi</a:t>
            </a:r>
            <a:r>
              <a:rPr lang="en-US" sz="1000" dirty="0">
                <a:latin typeface="Times New Roman"/>
                <a:cs typeface="Times New Roman"/>
              </a:rPr>
              <a:t> (</a:t>
            </a:r>
            <a:r>
              <a:rPr lang="en-US" sz="1000" dirty="0" err="1">
                <a:latin typeface="Times New Roman"/>
                <a:cs typeface="Times New Roman"/>
              </a:rPr>
              <a:t>esim</a:t>
            </a:r>
            <a:r>
              <a:rPr lang="en-US" sz="1000" dirty="0">
                <a:latin typeface="Times New Roman"/>
                <a:cs typeface="Times New Roman"/>
              </a:rPr>
              <a:t>. Alexa, Google Assistant)</a:t>
            </a:r>
            <a:endParaRPr lang="en-US" sz="1000"/>
          </a:p>
          <a:p>
            <a:pPr lvl="1"/>
            <a:r>
              <a:rPr lang="en-US" sz="1000" dirty="0" err="1">
                <a:latin typeface="Times New Roman"/>
                <a:cs typeface="Times New Roman"/>
              </a:rPr>
              <a:t>Usean</a:t>
            </a:r>
            <a:r>
              <a:rPr lang="en-US" sz="1000" dirty="0">
                <a:latin typeface="Times New Roman"/>
                <a:cs typeface="Times New Roman"/>
              </a:rPr>
              <a:t> </a:t>
            </a:r>
            <a:r>
              <a:rPr lang="en-US" sz="1000" dirty="0" err="1">
                <a:latin typeface="Times New Roman"/>
                <a:cs typeface="Times New Roman"/>
              </a:rPr>
              <a:t>käyttäjän</a:t>
            </a:r>
            <a:r>
              <a:rPr lang="en-US" sz="1000" dirty="0">
                <a:latin typeface="Times New Roman"/>
                <a:cs typeface="Times New Roman"/>
              </a:rPr>
              <a:t> </a:t>
            </a:r>
            <a:r>
              <a:rPr lang="en-US" sz="1000" dirty="0" err="1">
                <a:latin typeface="Times New Roman"/>
                <a:cs typeface="Times New Roman"/>
              </a:rPr>
              <a:t>tuki</a:t>
            </a:r>
            <a:r>
              <a:rPr lang="en-US" sz="1000" dirty="0">
                <a:latin typeface="Times New Roman"/>
                <a:cs typeface="Times New Roman"/>
              </a:rPr>
              <a:t> </a:t>
            </a:r>
            <a:r>
              <a:rPr lang="en-US" sz="1000" dirty="0" err="1">
                <a:latin typeface="Times New Roman"/>
                <a:cs typeface="Times New Roman"/>
              </a:rPr>
              <a:t>perheille</a:t>
            </a:r>
            <a:r>
              <a:rPr lang="en-US" sz="1000" dirty="0">
                <a:latin typeface="Times New Roman"/>
                <a:cs typeface="Times New Roman"/>
              </a:rPr>
              <a:t> tai </a:t>
            </a:r>
            <a:r>
              <a:rPr lang="en-US" sz="1000" dirty="0" err="1">
                <a:latin typeface="Times New Roman"/>
                <a:cs typeface="Times New Roman"/>
              </a:rPr>
              <a:t>yrityksille</a:t>
            </a:r>
            <a:endParaRPr lang="en-US" sz="1000"/>
          </a:p>
          <a:p>
            <a:pPr lvl="1"/>
            <a:r>
              <a:rPr lang="en-US" sz="1000" dirty="0" err="1">
                <a:latin typeface="Times New Roman"/>
                <a:cs typeface="Times New Roman"/>
              </a:rPr>
              <a:t>Sovelluksen</a:t>
            </a:r>
            <a:r>
              <a:rPr lang="en-US" sz="1000" dirty="0">
                <a:latin typeface="Times New Roman"/>
                <a:cs typeface="Times New Roman"/>
              </a:rPr>
              <a:t> </a:t>
            </a:r>
            <a:r>
              <a:rPr lang="en-US" sz="1000" dirty="0" err="1">
                <a:latin typeface="Times New Roman"/>
                <a:cs typeface="Times New Roman"/>
              </a:rPr>
              <a:t>sisäinen</a:t>
            </a:r>
            <a:r>
              <a:rPr lang="en-US" sz="1000" dirty="0">
                <a:latin typeface="Times New Roman"/>
                <a:cs typeface="Times New Roman"/>
              </a:rPr>
              <a:t> chat-</a:t>
            </a:r>
            <a:r>
              <a:rPr lang="en-US" sz="1000" dirty="0" err="1">
                <a:latin typeface="Times New Roman"/>
                <a:cs typeface="Times New Roman"/>
              </a:rPr>
              <a:t>tuki</a:t>
            </a:r>
            <a:endParaRPr lang="en-US" sz="1000"/>
          </a:p>
          <a:p>
            <a:pPr lvl="1"/>
            <a:r>
              <a:rPr lang="en-US" sz="1000" dirty="0" err="1">
                <a:latin typeface="Times New Roman"/>
                <a:cs typeface="Times New Roman"/>
              </a:rPr>
              <a:t>Reaaliaikainen</a:t>
            </a:r>
            <a:r>
              <a:rPr lang="en-US" sz="1000" dirty="0">
                <a:latin typeface="Times New Roman"/>
                <a:cs typeface="Times New Roman"/>
              </a:rPr>
              <a:t> </a:t>
            </a:r>
            <a:r>
              <a:rPr lang="en-US" sz="1000" dirty="0" err="1">
                <a:latin typeface="Times New Roman"/>
                <a:cs typeface="Times New Roman"/>
              </a:rPr>
              <a:t>hiilijalanjäljen</a:t>
            </a:r>
            <a:r>
              <a:rPr lang="en-US" sz="1000" dirty="0">
                <a:latin typeface="Times New Roman"/>
                <a:cs typeface="Times New Roman"/>
              </a:rPr>
              <a:t> </a:t>
            </a:r>
            <a:r>
              <a:rPr lang="en-US" sz="1000" dirty="0" err="1">
                <a:latin typeface="Times New Roman"/>
                <a:cs typeface="Times New Roman"/>
              </a:rPr>
              <a:t>seuranta</a:t>
            </a:r>
            <a:endParaRPr lang="en-US" sz="1000"/>
          </a:p>
          <a:p>
            <a:pPr lvl="1"/>
            <a:r>
              <a:rPr lang="en-US" sz="1000" err="1">
                <a:latin typeface="Times New Roman"/>
                <a:cs typeface="Times New Roman"/>
              </a:rPr>
              <a:t>Energiankulutuksen</a:t>
            </a:r>
            <a:r>
              <a:rPr lang="en-US" sz="1000" dirty="0">
                <a:latin typeface="Times New Roman"/>
                <a:cs typeface="Times New Roman"/>
              </a:rPr>
              <a:t> </a:t>
            </a:r>
            <a:r>
              <a:rPr lang="en-US" sz="1000" err="1">
                <a:latin typeface="Times New Roman"/>
                <a:cs typeface="Times New Roman"/>
              </a:rPr>
              <a:t>vertailu</a:t>
            </a:r>
            <a:r>
              <a:rPr lang="en-US" sz="1000" dirty="0">
                <a:latin typeface="Times New Roman"/>
                <a:cs typeface="Times New Roman"/>
              </a:rPr>
              <a:t> </a:t>
            </a:r>
            <a:r>
              <a:rPr lang="en-US" sz="1000" err="1">
                <a:latin typeface="Times New Roman"/>
                <a:cs typeface="Times New Roman"/>
              </a:rPr>
              <a:t>vastaaviin</a:t>
            </a:r>
            <a:r>
              <a:rPr lang="en-US" sz="1000" dirty="0">
                <a:latin typeface="Times New Roman"/>
                <a:cs typeface="Times New Roman"/>
              </a:rPr>
              <a:t> </a:t>
            </a:r>
            <a:r>
              <a:rPr lang="en-US" sz="1000" err="1">
                <a:latin typeface="Times New Roman"/>
                <a:cs typeface="Times New Roman"/>
              </a:rPr>
              <a:t>kotitalouksiin</a:t>
            </a:r>
            <a:r>
              <a:rPr lang="en-US" sz="1000" dirty="0">
                <a:latin typeface="Times New Roman"/>
                <a:cs typeface="Times New Roman"/>
              </a:rPr>
              <a:t>/</a:t>
            </a:r>
            <a:r>
              <a:rPr lang="en-US" sz="1000" err="1">
                <a:latin typeface="Times New Roman"/>
                <a:cs typeface="Times New Roman"/>
              </a:rPr>
              <a:t>yrityksiin</a:t>
            </a:r>
            <a:endParaRPr lang="en-US" sz="1000" err="1"/>
          </a:p>
          <a:p>
            <a:pPr lvl="1">
              <a:buFont typeface="Courier New" panose="020B0604020202020204" pitchFamily="34" charset="0"/>
              <a:buChar char="o"/>
            </a:pPr>
            <a:endParaRPr lang="en-US" sz="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59820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E2F05-F215-2781-7679-F713D58D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001512" cy="130759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30 </a:t>
            </a:r>
            <a:r>
              <a:rPr lang="en-US" dirty="0" err="1">
                <a:latin typeface="Times New Roman"/>
                <a:cs typeface="Times New Roman"/>
              </a:rPr>
              <a:t>ominaisuutta</a:t>
            </a:r>
            <a:r>
              <a:rPr lang="en-US" dirty="0">
                <a:latin typeface="Times New Roman"/>
                <a:cs typeface="Times New Roman"/>
              </a:rPr>
              <a:t> p.2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83FD9E-C5A7-96F7-951D-7D292013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2C51C-9E9D-C7B4-FEF7-90507E327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6001512" cy="39319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err="1">
                <a:latin typeface="Times New Roman"/>
                <a:cs typeface="Times New Roman"/>
              </a:rPr>
              <a:t>Toivottavaa</a:t>
            </a:r>
            <a:r>
              <a:rPr lang="en-US" dirty="0">
                <a:latin typeface="Times New Roman"/>
                <a:cs typeface="Times New Roman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err="1">
                <a:latin typeface="Times New Roman"/>
                <a:cs typeface="Times New Roman"/>
              </a:rPr>
              <a:t>Älykäs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kodin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automaatio</a:t>
            </a:r>
            <a:r>
              <a:rPr lang="en-US" dirty="0">
                <a:latin typeface="Times New Roman"/>
                <a:cs typeface="Times New Roman"/>
              </a:rPr>
              <a:t> (</a:t>
            </a:r>
            <a:r>
              <a:rPr lang="en-US" err="1">
                <a:latin typeface="Times New Roman"/>
                <a:cs typeface="Times New Roman"/>
              </a:rPr>
              <a:t>energiankulutuksen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automaattinen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säätö</a:t>
            </a:r>
            <a:r>
              <a:rPr lang="en-US" dirty="0">
                <a:latin typeface="Times New Roman"/>
                <a:cs typeface="Times New Roman"/>
              </a:rPr>
              <a:t>)</a:t>
            </a:r>
          </a:p>
          <a:p>
            <a:pPr lvl="1"/>
            <a:r>
              <a:rPr lang="en-US" dirty="0" err="1">
                <a:latin typeface="Times New Roman"/>
                <a:cs typeface="Times New Roman"/>
              </a:rPr>
              <a:t>Energiankulutuksen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pelillistäminen</a:t>
            </a:r>
            <a:r>
              <a:rPr lang="en-US" dirty="0">
                <a:latin typeface="Times New Roman"/>
                <a:cs typeface="Times New Roman"/>
              </a:rPr>
              <a:t> (</a:t>
            </a:r>
            <a:r>
              <a:rPr lang="en-US" dirty="0" err="1">
                <a:latin typeface="Times New Roman"/>
                <a:cs typeface="Times New Roman"/>
              </a:rPr>
              <a:t>kannustimet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energiansäästöön</a:t>
            </a:r>
            <a:r>
              <a:rPr lang="en-US" dirty="0">
                <a:latin typeface="Times New Roman"/>
                <a:cs typeface="Times New Roman"/>
              </a:rPr>
              <a:t>)</a:t>
            </a:r>
            <a:endParaRPr lang="en-US" dirty="0"/>
          </a:p>
          <a:p>
            <a:pPr lvl="1"/>
            <a:r>
              <a:rPr lang="en-US" dirty="0" err="1">
                <a:latin typeface="Times New Roman"/>
                <a:cs typeface="Times New Roman"/>
              </a:rPr>
              <a:t>Tekoälyyn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perustuva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ennakoiva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energiansäästö</a:t>
            </a:r>
            <a:endParaRPr lang="en-US" dirty="0" err="1"/>
          </a:p>
          <a:p>
            <a:pPr lvl="1"/>
            <a:r>
              <a:rPr lang="en-US" dirty="0" err="1">
                <a:latin typeface="Times New Roman"/>
                <a:cs typeface="Times New Roman"/>
              </a:rPr>
              <a:t>Energian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jakaminen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naapuritalouksien</a:t>
            </a:r>
            <a:r>
              <a:rPr lang="en-US" dirty="0">
                <a:latin typeface="Times New Roman"/>
                <a:cs typeface="Times New Roman"/>
              </a:rPr>
              <a:t> tai </a:t>
            </a:r>
            <a:r>
              <a:rPr lang="en-US" dirty="0" err="1">
                <a:latin typeface="Times New Roman"/>
                <a:cs typeface="Times New Roman"/>
              </a:rPr>
              <a:t>yritysten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välillä</a:t>
            </a:r>
            <a:endParaRPr lang="en-US" dirty="0" err="1"/>
          </a:p>
          <a:p>
            <a:pPr lvl="1"/>
            <a:r>
              <a:rPr lang="en-US" dirty="0" err="1">
                <a:latin typeface="Times New Roman"/>
                <a:cs typeface="Times New Roman"/>
              </a:rPr>
              <a:t>Integrointi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julkisen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liikenteen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tietoihin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ympäristöystävällisiä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työmatkavinkkejä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varten</a:t>
            </a:r>
            <a:endParaRPr lang="en-US" dirty="0" err="1"/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AFB994F7-32E7-E589-83E7-3DB49CB48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4560" y="1951854"/>
            <a:ext cx="4202057" cy="420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19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D36F3B-D94F-956C-91D0-07409F157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926353"/>
            <a:ext cx="10858501" cy="9313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/>
              <a:t>Designs-ideas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.png">
            <a:extLst>
              <a:ext uri="{FF2B5EF4-FFF2-40B4-BE49-F238E27FC236}">
                <a16:creationId xmlns:a16="http://schemas.microsoft.com/office/drawing/2014/main" id="{C2746F04-5E13-3951-989E-9F7004D49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06" y="3568650"/>
            <a:ext cx="2571880" cy="2555533"/>
          </a:xfrm>
          <a:prstGeom prst="rect">
            <a:avLst/>
          </a:prstGeom>
        </p:spPr>
      </p:pic>
      <p:pic>
        <p:nvPicPr>
          <p:cNvPr id="5" name="Content Placeholder 4" descr="A screenshot of a color palette&#10;&#10;AI-generated content may be incorrect.">
            <a:extLst>
              <a:ext uri="{FF2B5EF4-FFF2-40B4-BE49-F238E27FC236}">
                <a16:creationId xmlns:a16="http://schemas.microsoft.com/office/drawing/2014/main" id="{DAE0C1C0-CFCD-035F-15F0-0B83E6CEEB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1931" b="3608"/>
          <a:stretch>
            <a:fillRect/>
          </a:stretch>
        </p:blipFill>
        <p:spPr>
          <a:xfrm>
            <a:off x="3754544" y="2850776"/>
            <a:ext cx="2223013" cy="3273408"/>
          </a:xfrm>
          <a:prstGeom prst="rect">
            <a:avLst/>
          </a:prstGeom>
        </p:spPr>
      </p:pic>
      <p:pic>
        <p:nvPicPr>
          <p:cNvPr id="9" name="Picture 8" descr="homepage.png">
            <a:extLst>
              <a:ext uri="{FF2B5EF4-FFF2-40B4-BE49-F238E27FC236}">
                <a16:creationId xmlns:a16="http://schemas.microsoft.com/office/drawing/2014/main" id="{9FB33DE7-3D82-2FF1-F1B9-01A302773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452" y="3519586"/>
            <a:ext cx="2467857" cy="2604598"/>
          </a:xfrm>
          <a:prstGeom prst="rect">
            <a:avLst/>
          </a:prstGeom>
        </p:spPr>
      </p:pic>
      <p:pic>
        <p:nvPicPr>
          <p:cNvPr id="6" name="Picture 5" descr="A screenshot of a website&#10;&#10;AI-generated content may be incorrect.">
            <a:extLst>
              <a:ext uri="{FF2B5EF4-FFF2-40B4-BE49-F238E27FC236}">
                <a16:creationId xmlns:a16="http://schemas.microsoft.com/office/drawing/2014/main" id="{7F9B4072-298E-2ED1-EB03-BF36B3940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8094" y="2860692"/>
            <a:ext cx="1644887" cy="3273408"/>
          </a:xfrm>
          <a:prstGeom prst="rect">
            <a:avLst/>
          </a:prstGeom>
        </p:spPr>
      </p:pic>
      <p:pic>
        <p:nvPicPr>
          <p:cNvPr id="11" name="Picture 10" descr="login.png">
            <a:extLst>
              <a:ext uri="{FF2B5EF4-FFF2-40B4-BE49-F238E27FC236}">
                <a16:creationId xmlns:a16="http://schemas.microsoft.com/office/drawing/2014/main" id="{D3B5EA96-FFF9-4BF4-69FE-FACEFD1A7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4101" y="1702443"/>
            <a:ext cx="15240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8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4A89F1-3D55-B71D-8471-15AADFB75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660776" cy="4404064"/>
          </a:xfrm>
        </p:spPr>
        <p:txBody>
          <a:bodyPr>
            <a:normAutofit/>
          </a:bodyPr>
          <a:lstStyle/>
          <a:p>
            <a:r>
              <a:rPr lang="en-US" err="1">
                <a:latin typeface="Times New Roman"/>
                <a:cs typeface="Times New Roman"/>
              </a:rPr>
              <a:t>Miksi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tämä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nimi</a:t>
            </a:r>
            <a:r>
              <a:rPr lang="en-US">
                <a:latin typeface="Times New Roman"/>
                <a:cs typeface="Times New Roman"/>
              </a:rPr>
              <a:t>?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5B4F83-6FDB-4998-8E11-31CE6E70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794B99-5B9D-4B94-9505-1EDED76CD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289B2A-45EE-6B2E-A2A1-8996F64518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7394495"/>
              </p:ext>
            </p:extLst>
          </p:nvPr>
        </p:nvGraphicFramePr>
        <p:xfrm>
          <a:off x="4876800" y="1066801"/>
          <a:ext cx="6581776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0963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252CF-EF11-BF0A-8615-560F2AC9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914776" cy="3977269"/>
          </a:xfrm>
        </p:spPr>
        <p:txBody>
          <a:bodyPr>
            <a:normAutofit/>
          </a:bodyPr>
          <a:lstStyle/>
          <a:p>
            <a:r>
              <a:rPr lang="en-US" err="1">
                <a:latin typeface="Times New Roman"/>
                <a:cs typeface="Times New Roman"/>
              </a:rPr>
              <a:t>Mitä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tuotteita</a:t>
            </a:r>
            <a:r>
              <a:rPr lang="en-US">
                <a:latin typeface="Times New Roman"/>
                <a:cs typeface="Times New Roman"/>
              </a:rPr>
              <a:t> ja/tai </a:t>
            </a:r>
            <a:r>
              <a:rPr lang="en-US" err="1">
                <a:latin typeface="Times New Roman"/>
                <a:cs typeface="Times New Roman"/>
              </a:rPr>
              <a:t>palveluita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en-US" err="1">
                <a:latin typeface="Times New Roman"/>
                <a:cs typeface="Times New Roman"/>
              </a:rPr>
              <a:t>tuotetaan</a:t>
            </a:r>
            <a:r>
              <a:rPr lang="en-US">
                <a:latin typeface="Times New Roman"/>
                <a:cs typeface="Times New Roman"/>
              </a:rPr>
              <a:t>?</a:t>
            </a: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BA4B43-5E20-85DC-7E78-F465AF284F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6444946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474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B875D6-335F-C4AD-C4FE-663F39C8A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98176" cy="1051914"/>
          </a:xfrm>
        </p:spPr>
        <p:txBody>
          <a:bodyPr>
            <a:normAutofit/>
          </a:bodyPr>
          <a:lstStyle/>
          <a:p>
            <a:r>
              <a:rPr lang="en-US" dirty="0" err="1">
                <a:latin typeface="Times New Roman"/>
                <a:cs typeface="Times New Roman"/>
              </a:rPr>
              <a:t>Kenelle</a:t>
            </a:r>
            <a:r>
              <a:rPr lang="en-US" dirty="0">
                <a:latin typeface="Times New Roman"/>
                <a:cs typeface="Times New Roman"/>
              </a:rPr>
              <a:t> ne </a:t>
            </a:r>
            <a:r>
              <a:rPr lang="en-US" dirty="0" err="1">
                <a:latin typeface="Times New Roman"/>
                <a:cs typeface="Times New Roman"/>
              </a:rPr>
              <a:t>myydään</a:t>
            </a:r>
            <a:r>
              <a:rPr lang="en-US" dirty="0">
                <a:latin typeface="Times New Roman"/>
                <a:cs typeface="Times New Roman"/>
              </a:rPr>
              <a:t>?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7B49A2-674F-4E3F-B8D1-683A6C45F9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2762026"/>
              </p:ext>
            </p:extLst>
          </p:nvPr>
        </p:nvGraphicFramePr>
        <p:xfrm>
          <a:off x="800100" y="2276474"/>
          <a:ext cx="10629900" cy="385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3773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48F02-1883-0C8C-3735-47B15D20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609601"/>
            <a:ext cx="2521714" cy="4488878"/>
          </a:xfrm>
        </p:spPr>
        <p:txBody>
          <a:bodyPr>
            <a:normAutofit/>
          </a:bodyPr>
          <a:lstStyle/>
          <a:p>
            <a:r>
              <a:rPr lang="en-US" sz="2500">
                <a:latin typeface="Times New Roman"/>
                <a:cs typeface="Times New Roman"/>
              </a:rPr>
              <a:t>Miten tuotteet ja/tai palvelut tuotetaan, toimitetaan ja myydään?</a:t>
            </a:r>
            <a:endParaRPr lang="en-US" sz="25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ADD27CF-4CE1-2871-1ABA-40FCA4D032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3538488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E030C9F8-0C4B-212D-90AF-E0FE017762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5021525"/>
              </p:ext>
            </p:extLst>
          </p:nvPr>
        </p:nvGraphicFramePr>
        <p:xfrm>
          <a:off x="3987800" y="723900"/>
          <a:ext cx="7442201" cy="54002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0089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540148-4531-1506-2530-A3C6A118E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98176" cy="10519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err="1">
                <a:latin typeface="Times New Roman"/>
                <a:cs typeface="Times New Roman"/>
              </a:rPr>
              <a:t>Mitä</a:t>
            </a:r>
            <a:r>
              <a:rPr lang="en-US" sz="3400">
                <a:latin typeface="Times New Roman"/>
                <a:cs typeface="Times New Roman"/>
              </a:rPr>
              <a:t> </a:t>
            </a:r>
            <a:r>
              <a:rPr lang="en-US" sz="3400" err="1">
                <a:latin typeface="Times New Roman"/>
                <a:cs typeface="Times New Roman"/>
              </a:rPr>
              <a:t>uutta</a:t>
            </a:r>
            <a:r>
              <a:rPr lang="en-US" sz="3400">
                <a:latin typeface="Times New Roman"/>
                <a:cs typeface="Times New Roman"/>
              </a:rPr>
              <a:t> </a:t>
            </a:r>
            <a:r>
              <a:rPr lang="en-US" sz="3400" err="1">
                <a:latin typeface="Times New Roman"/>
                <a:cs typeface="Times New Roman"/>
              </a:rPr>
              <a:t>liikeideassasi</a:t>
            </a:r>
            <a:r>
              <a:rPr lang="en-US" sz="3400">
                <a:latin typeface="Times New Roman"/>
                <a:cs typeface="Times New Roman"/>
              </a:rPr>
              <a:t> on </a:t>
            </a:r>
            <a:r>
              <a:rPr lang="en-US" sz="3400" err="1">
                <a:latin typeface="Times New Roman"/>
                <a:cs typeface="Times New Roman"/>
              </a:rPr>
              <a:t>verrattuna</a:t>
            </a:r>
            <a:r>
              <a:rPr lang="en-US" sz="3400">
                <a:latin typeface="Times New Roman"/>
                <a:cs typeface="Times New Roman"/>
              </a:rPr>
              <a:t> </a:t>
            </a:r>
            <a:r>
              <a:rPr lang="en-US" sz="3400" err="1">
                <a:latin typeface="Times New Roman"/>
                <a:cs typeface="Times New Roman"/>
              </a:rPr>
              <a:t>kilpailijoihisi</a:t>
            </a:r>
            <a:r>
              <a:rPr lang="en-US" sz="3400">
                <a:latin typeface="Times New Roman"/>
                <a:cs typeface="Times New Roman"/>
              </a:rPr>
              <a:t>?</a:t>
            </a:r>
            <a:endParaRPr lang="en-US" sz="34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4625E7-1571-7CC1-FEFC-D7334B4887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235301"/>
              </p:ext>
            </p:extLst>
          </p:nvPr>
        </p:nvGraphicFramePr>
        <p:xfrm>
          <a:off x="800100" y="2276474"/>
          <a:ext cx="10629900" cy="385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6288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B6881-4DD5-5A54-82C4-91DE647F8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>
                <a:latin typeface="Times New Roman"/>
                <a:cs typeface="Times New Roman"/>
              </a:rPr>
              <a:t>Miksi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asiakkaat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olisivat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kiinnostuneita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tuotteistasi</a:t>
            </a:r>
            <a:r>
              <a:rPr lang="en-US" dirty="0">
                <a:latin typeface="Times New Roman"/>
                <a:cs typeface="Times New Roman"/>
              </a:rPr>
              <a:t>/</a:t>
            </a:r>
            <a:r>
              <a:rPr lang="en-US" dirty="0" err="1">
                <a:latin typeface="Times New Roman"/>
                <a:cs typeface="Times New Roman"/>
              </a:rPr>
              <a:t>palveluistasi</a:t>
            </a:r>
            <a:r>
              <a:rPr lang="en-US" dirty="0">
                <a:latin typeface="Times New Roman"/>
                <a:cs typeface="Times New Roman"/>
              </a:rPr>
              <a:t>?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924ED8-767F-8327-E360-057773709D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7353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47E6-F480-CE19-86E4-9E7258AD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/>
                <a:cs typeface="Times New Roman"/>
              </a:rPr>
              <a:t>Kuka </a:t>
            </a:r>
            <a:r>
              <a:rPr lang="en-US" dirty="0" err="1">
                <a:latin typeface="Times New Roman"/>
                <a:cs typeface="Times New Roman"/>
              </a:rPr>
              <a:t>sitä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käyttää</a:t>
            </a:r>
            <a:r>
              <a:rPr lang="en-US" dirty="0">
                <a:latin typeface="Times New Roman"/>
                <a:cs typeface="Times New Roman"/>
              </a:rPr>
              <a:t>/Mihin </a:t>
            </a:r>
            <a:r>
              <a:rPr lang="en-US" dirty="0" err="1">
                <a:latin typeface="Times New Roman"/>
                <a:cs typeface="Times New Roman"/>
              </a:rPr>
              <a:t>sitä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käytetään</a:t>
            </a:r>
            <a:r>
              <a:rPr lang="en-US" dirty="0">
                <a:latin typeface="Times New Roman"/>
                <a:cs typeface="Times New Roman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26070-4E7F-91C9-27B9-7F030793C5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Times New Roman"/>
                <a:cs typeface="Times New Roman"/>
              </a:rPr>
              <a:t>Asunnonomistajat</a:t>
            </a:r>
            <a:r>
              <a:rPr lang="en-US" dirty="0">
                <a:latin typeface="Times New Roman"/>
                <a:cs typeface="Times New Roman"/>
              </a:rPr>
              <a:t> ja </a:t>
            </a:r>
            <a:r>
              <a:rPr lang="en-US" dirty="0" err="1">
                <a:latin typeface="Times New Roman"/>
                <a:cs typeface="Times New Roman"/>
              </a:rPr>
              <a:t>yritysten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omistajat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käyttävät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sovellusta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energiankulutuksen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seuraamiseen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älykkäiden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termostaattien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ohjaamiseen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aurinkopaneelien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suorituskyvyn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seurantaan</a:t>
            </a:r>
            <a:r>
              <a:rPr lang="en-US" dirty="0">
                <a:latin typeface="Times New Roman"/>
                <a:cs typeface="Times New Roman"/>
              </a:rPr>
              <a:t> ja </a:t>
            </a:r>
            <a:r>
              <a:rPr lang="en-US" dirty="0" err="1">
                <a:latin typeface="Times New Roman"/>
                <a:cs typeface="Times New Roman"/>
              </a:rPr>
              <a:t>energiansäästötietoihin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D979A-FFDD-FBFA-533F-A44B182F41A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latin typeface="Times New Roman"/>
                <a:cs typeface="Times New Roman"/>
              </a:rPr>
              <a:t>Sovellusta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käytetään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energiatehokkuuden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hallintaan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ohjaamalla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älykkäitä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kodin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laitteita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tarkastelemalla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energiankäyttötietoja</a:t>
            </a:r>
            <a:r>
              <a:rPr lang="en-US" dirty="0">
                <a:latin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cs typeface="Times New Roman"/>
              </a:rPr>
              <a:t>vastaanottamalla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tekoälypohjaisia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suosituksia</a:t>
            </a:r>
            <a:r>
              <a:rPr lang="en-US" dirty="0">
                <a:latin typeface="Times New Roman"/>
                <a:cs typeface="Times New Roman"/>
              </a:rPr>
              <a:t> ja </a:t>
            </a:r>
            <a:r>
              <a:rPr lang="en-US" dirty="0" err="1">
                <a:latin typeface="Times New Roman"/>
                <a:cs typeface="Times New Roman"/>
              </a:rPr>
              <a:t>analysoimalla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aurinkopaneelien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tehoa</a:t>
            </a:r>
            <a:r>
              <a:rPr lang="en-US" dirty="0">
                <a:latin typeface="Times New Roman"/>
                <a:cs typeface="Times New Roman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156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ChronicleVTI</vt:lpstr>
      <vt:lpstr>SmartEco</vt:lpstr>
      <vt:lpstr>Designs-ideas</vt:lpstr>
      <vt:lpstr>Miksi tämä nimi?</vt:lpstr>
      <vt:lpstr>Mitä tuotteita ja/tai palveluita tuotetaan?</vt:lpstr>
      <vt:lpstr>Kenelle ne myydään?</vt:lpstr>
      <vt:lpstr>Miten tuotteet ja/tai palvelut tuotetaan, toimitetaan ja myydään?</vt:lpstr>
      <vt:lpstr>Mitä uutta liikeideassasi on verrattuna kilpailijoihisi?</vt:lpstr>
      <vt:lpstr>Miksi asiakkaat olisivat kiinnostuneita tuotteistasi/palveluistasi?</vt:lpstr>
      <vt:lpstr>Kuka sitä käyttää/Mihin sitä käytetään?</vt:lpstr>
      <vt:lpstr>Miten se toimia?</vt:lpstr>
      <vt:lpstr>30 ominaisuutta  p.1</vt:lpstr>
      <vt:lpstr>30 ominaisuutta p.2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122</cp:revision>
  <dcterms:created xsi:type="dcterms:W3CDTF">2025-04-11T09:37:55Z</dcterms:created>
  <dcterms:modified xsi:type="dcterms:W3CDTF">2025-05-16T07:27:53Z</dcterms:modified>
</cp:coreProperties>
</file>