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ANDROID BOOTING PROCESS</a:t>
            </a:r>
            <a:endParaRPr lang="en-US" altLang="en-GB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9275"/>
            <a:ext cx="10515600" cy="5628005"/>
          </a:xfrm>
        </p:spPr>
        <p:txBody>
          <a:bodyPr/>
          <a:p>
            <a:pPr marL="0" indent="0">
              <a:buNone/>
            </a:pPr>
            <a:r>
              <a:rPr lang="en-US" altLang="en-GB"/>
              <a:t>LINUX KERNEL:</a:t>
            </a:r>
            <a:endParaRPr lang="en-US" altLang="en-GB"/>
          </a:p>
        </p:txBody>
      </p:sp>
      <p:pic>
        <p:nvPicPr>
          <p:cNvPr id="7" name="Picture 4" descr="IMG_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57910"/>
            <a:ext cx="9640570" cy="5323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0395" cy="379730"/>
          </a:xfrm>
        </p:spPr>
        <p:txBody>
          <a:bodyPr>
            <a:normAutofit fontScale="90000"/>
          </a:bodyPr>
          <a:p>
            <a:r>
              <a:rPr lang="en-US" altLang="en-GB"/>
              <a:t>.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885"/>
            <a:ext cx="10515600" cy="5319395"/>
          </a:xfrm>
        </p:spPr>
        <p:txBody>
          <a:bodyPr/>
          <a:p>
            <a:r>
              <a:rPr lang="en-US" altLang="en-GB"/>
              <a:t>INIT PROCESS</a:t>
            </a:r>
            <a:endParaRPr lang="en-US" altLang="en-GB"/>
          </a:p>
        </p:txBody>
      </p:sp>
      <p:pic>
        <p:nvPicPr>
          <p:cNvPr id="4" name="Picture 5" descr="IMG_2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270" y="1699895"/>
            <a:ext cx="7695565" cy="5046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4355" cy="412115"/>
          </a:xfrm>
        </p:spPr>
        <p:txBody>
          <a:bodyPr>
            <a:normAutofit fontScale="90000"/>
          </a:bodyPr>
          <a:p>
            <a:r>
              <a:rPr lang="en-US" altLang="en-GB"/>
              <a:t>.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7875"/>
            <a:ext cx="10515600" cy="5399405"/>
          </a:xfrm>
        </p:spPr>
        <p:txBody>
          <a:bodyPr/>
          <a:p>
            <a:r>
              <a:rPr lang="en-US" altLang="en-GB"/>
              <a:t>ZYGOTE &amp; DALVIK</a:t>
            </a:r>
            <a:endParaRPr lang="en-US" altLang="en-GB"/>
          </a:p>
        </p:txBody>
      </p:sp>
      <p:pic>
        <p:nvPicPr>
          <p:cNvPr id="4" name="Picture 6" descr="IMG_2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555" y="1696085"/>
            <a:ext cx="8427085" cy="4823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2635" cy="1325880"/>
          </a:xfrm>
        </p:spPr>
        <p:txBody>
          <a:bodyPr/>
          <a:p>
            <a:r>
              <a:rPr lang="en-US" altLang="en-GB"/>
              <a:t>.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515"/>
            <a:ext cx="10515600" cy="5485765"/>
          </a:xfrm>
        </p:spPr>
        <p:txBody>
          <a:bodyPr/>
          <a:p>
            <a:r>
              <a:rPr lang="en-US" altLang="en-GB"/>
              <a:t>SYSTEM SERVER</a:t>
            </a:r>
            <a:endParaRPr lang="en-US" altLang="en-GB"/>
          </a:p>
        </p:txBody>
      </p:sp>
      <p:pic>
        <p:nvPicPr>
          <p:cNvPr id="8" name="Picture 7" descr="IMG_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865" y="1594485"/>
            <a:ext cx="8415655" cy="4705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Presentation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ANDROID BOOTING PROCESS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BOOTING PROCESS</dc:title>
  <dc:creator>Rac</dc:creator>
  <cp:lastModifiedBy>Rac</cp:lastModifiedBy>
  <cp:revision>2</cp:revision>
  <dcterms:created xsi:type="dcterms:W3CDTF">2025-02-10T09:30:00Z</dcterms:created>
  <dcterms:modified xsi:type="dcterms:W3CDTF">2025-02-12T08:18:13Z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3AD0063965934F529870F808F812C6A5_11</vt:lpwstr>
  </property>
  <property fmtid="{D5CDD505-2E9C-101B-9397-08002B2CF9AE}" pid="3" name="KSOProductBuildVer">
    <vt:lpwstr>2057-12.2.0.19821</vt:lpwstr>
  </property>
</Properties>
</file>