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sldIdLst>
    <p:sldId id="256" r:id="rId5"/>
    <p:sldId id="258" r:id="rId6"/>
    <p:sldId id="257" r:id="rId7"/>
    <p:sldId id="273" r:id="rId8"/>
    <p:sldId id="274" r:id="rId9"/>
    <p:sldId id="275" r:id="rId10"/>
    <p:sldId id="276" r:id="rId11"/>
    <p:sldId id="265" r:id="rId12"/>
    <p:sldId id="266" r:id="rId13"/>
    <p:sldId id="261" r:id="rId14"/>
    <p:sldId id="260" r:id="rId15"/>
    <p:sldId id="268" r:id="rId16"/>
    <p:sldId id="269" r:id="rId17"/>
    <p:sldId id="270" r:id="rId18"/>
    <p:sldId id="271" r:id="rId19"/>
    <p:sldId id="272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28A36-0674-4980-ABA2-A4C1407B7367}" v="1272" dt="2022-02-12T16:18:40.364"/>
    <p1510:client id="{E98C1E06-6084-55D2-3B32-9502B041F52D}" v="1179" dt="2022-02-12T10:07:3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298682?fbclid=IwAR2Q2pbu1mLanThjUZVUL7ZH1j7wCHLSYXu5CEPf44ebxkAGssS14Y_qiow" TargetMode="External"/><Relationship Id="rId1" Type="http://schemas.openxmlformats.org/officeDocument/2006/relationships/hyperlink" Target="https://ieeexplore.ieee.org/document/9325631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298682?fbclid=IwAR2Q2pbu1mLanThjUZVUL7ZH1j7wCHLSYXu5CEPf44ebxkAGssS14Y_qiow" TargetMode="External"/><Relationship Id="rId1" Type="http://schemas.openxmlformats.org/officeDocument/2006/relationships/hyperlink" Target="https://ieeexplore.ieee.org/document/9325631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D4DDD-8A06-4E28-A632-FEEB914D32D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D39E9A-8FB3-4D38-B53C-AFE22E9C24B5}">
      <dgm:prSet/>
      <dgm:spPr/>
      <dgm:t>
        <a:bodyPr/>
        <a:lstStyle/>
        <a:p>
          <a:r>
            <a:rPr lang="en-US"/>
            <a:t>To develop a system to detect whether people are wearing </a:t>
          </a:r>
          <a:r>
            <a:rPr lang="en-US">
              <a:latin typeface="Century Gothic" panose="020B0502020202020204"/>
            </a:rPr>
            <a:t>masks</a:t>
          </a:r>
          <a:r>
            <a:rPr lang="en-US"/>
            <a:t> or not using DL Algorithm.</a:t>
          </a:r>
        </a:p>
      </dgm:t>
    </dgm:pt>
    <dgm:pt modelId="{B0C73430-A548-4FA7-AF35-FFBE4A3611E0}" type="parTrans" cxnId="{D33A53C6-5BA3-4C11-B051-B98828AB2CD5}">
      <dgm:prSet/>
      <dgm:spPr/>
      <dgm:t>
        <a:bodyPr/>
        <a:lstStyle/>
        <a:p>
          <a:endParaRPr lang="en-US"/>
        </a:p>
      </dgm:t>
    </dgm:pt>
    <dgm:pt modelId="{11893D19-CD34-415E-A3B2-0F6F94987927}" type="sibTrans" cxnId="{D33A53C6-5BA3-4C11-B051-B98828AB2CD5}">
      <dgm:prSet/>
      <dgm:spPr/>
      <dgm:t>
        <a:bodyPr/>
        <a:lstStyle/>
        <a:p>
          <a:endParaRPr lang="en-US"/>
        </a:p>
      </dgm:t>
    </dgm:pt>
    <dgm:pt modelId="{9C73D849-2566-485F-8EB6-BA7BDE2CA7EC}">
      <dgm:prSet/>
      <dgm:spPr/>
      <dgm:t>
        <a:bodyPr/>
        <a:lstStyle/>
        <a:p>
          <a:pPr rtl="0"/>
          <a:r>
            <a:rPr lang="en-US"/>
            <a:t>If they are wearing </a:t>
          </a:r>
          <a:r>
            <a:rPr lang="en-US">
              <a:latin typeface="Century Gothic" panose="020B0502020202020204"/>
            </a:rPr>
            <a:t>masks</a:t>
          </a:r>
          <a:r>
            <a:rPr lang="en-US"/>
            <a:t> properly, the system will let them go.</a:t>
          </a:r>
        </a:p>
      </dgm:t>
    </dgm:pt>
    <dgm:pt modelId="{F4D4242D-9DD6-476F-AE90-A5CC566913E5}" type="parTrans" cxnId="{6361B7E4-6B57-4A0D-A35C-A8E998C67325}">
      <dgm:prSet/>
      <dgm:spPr/>
      <dgm:t>
        <a:bodyPr/>
        <a:lstStyle/>
        <a:p>
          <a:endParaRPr lang="en-US"/>
        </a:p>
      </dgm:t>
    </dgm:pt>
    <dgm:pt modelId="{FC9304C7-4BC7-4298-9602-77B34148DADD}" type="sibTrans" cxnId="{6361B7E4-6B57-4A0D-A35C-A8E998C67325}">
      <dgm:prSet/>
      <dgm:spPr/>
      <dgm:t>
        <a:bodyPr/>
        <a:lstStyle/>
        <a:p>
          <a:endParaRPr lang="en-US"/>
        </a:p>
      </dgm:t>
    </dgm:pt>
    <dgm:pt modelId="{197DB205-D511-486D-9715-142D68210EC8}">
      <dgm:prSet/>
      <dgm:spPr/>
      <dgm:t>
        <a:bodyPr/>
        <a:lstStyle/>
        <a:p>
          <a:r>
            <a:rPr lang="en-US"/>
            <a:t>But if anyone is found without mask, the system will automatically impose a barrier. </a:t>
          </a:r>
        </a:p>
      </dgm:t>
    </dgm:pt>
    <dgm:pt modelId="{02A88076-90A8-4AE7-868B-D9D58E9F83A5}" type="parTrans" cxnId="{93C516AF-1D5E-4FFB-86E5-1E2958D51FBA}">
      <dgm:prSet/>
      <dgm:spPr/>
      <dgm:t>
        <a:bodyPr/>
        <a:lstStyle/>
        <a:p>
          <a:endParaRPr lang="en-US"/>
        </a:p>
      </dgm:t>
    </dgm:pt>
    <dgm:pt modelId="{455E5A83-F506-4D59-9F0C-49D6AEBB1963}" type="sibTrans" cxnId="{93C516AF-1D5E-4FFB-86E5-1E2958D51FBA}">
      <dgm:prSet/>
      <dgm:spPr/>
      <dgm:t>
        <a:bodyPr/>
        <a:lstStyle/>
        <a:p>
          <a:endParaRPr lang="en-US"/>
        </a:p>
      </dgm:t>
    </dgm:pt>
    <dgm:pt modelId="{F56FB058-BC58-48D0-A643-142F353088DC}">
      <dgm:prSet/>
      <dgm:spPr/>
      <dgm:t>
        <a:bodyPr/>
        <a:lstStyle/>
        <a:p>
          <a:r>
            <a:rPr lang="en-US"/>
            <a:t>Modelling another system to provide a mask and then let the person go if the first system provides green signal. </a:t>
          </a:r>
        </a:p>
      </dgm:t>
    </dgm:pt>
    <dgm:pt modelId="{0FD1A9DA-FDFA-4F1B-BF95-067F8A79ED4F}" type="parTrans" cxnId="{3FA41D87-BFDD-487B-9323-5CF2309970E1}">
      <dgm:prSet/>
      <dgm:spPr/>
      <dgm:t>
        <a:bodyPr/>
        <a:lstStyle/>
        <a:p>
          <a:endParaRPr lang="en-US"/>
        </a:p>
      </dgm:t>
    </dgm:pt>
    <dgm:pt modelId="{DCB83581-5624-4694-8FF3-1B507C23A528}" type="sibTrans" cxnId="{3FA41D87-BFDD-487B-9323-5CF2309970E1}">
      <dgm:prSet/>
      <dgm:spPr/>
      <dgm:t>
        <a:bodyPr/>
        <a:lstStyle/>
        <a:p>
          <a:endParaRPr lang="en-US"/>
        </a:p>
      </dgm:t>
    </dgm:pt>
    <dgm:pt modelId="{F98CD45D-3286-45F9-AC4A-FED8975B9587}" type="pres">
      <dgm:prSet presAssocID="{D27D4DDD-8A06-4E28-A632-FEEB914D32D7}" presName="diagram" presStyleCnt="0">
        <dgm:presLayoutVars>
          <dgm:dir/>
          <dgm:resizeHandles val="exact"/>
        </dgm:presLayoutVars>
      </dgm:prSet>
      <dgm:spPr/>
    </dgm:pt>
    <dgm:pt modelId="{6771D0A3-3F57-475E-AD53-9E455E1B0810}" type="pres">
      <dgm:prSet presAssocID="{E7D39E9A-8FB3-4D38-B53C-AFE22E9C24B5}" presName="node" presStyleLbl="node1" presStyleIdx="0" presStyleCnt="4">
        <dgm:presLayoutVars>
          <dgm:bulletEnabled val="1"/>
        </dgm:presLayoutVars>
      </dgm:prSet>
      <dgm:spPr/>
    </dgm:pt>
    <dgm:pt modelId="{486FD8E4-C237-4D64-B1CB-81881B8A6302}" type="pres">
      <dgm:prSet presAssocID="{11893D19-CD34-415E-A3B2-0F6F94987927}" presName="sibTrans" presStyleLbl="sibTrans2D1" presStyleIdx="0" presStyleCnt="3"/>
      <dgm:spPr/>
    </dgm:pt>
    <dgm:pt modelId="{8E9DF512-AA16-4C07-9ABD-0E754297A1D7}" type="pres">
      <dgm:prSet presAssocID="{11893D19-CD34-415E-A3B2-0F6F94987927}" presName="connectorText" presStyleLbl="sibTrans2D1" presStyleIdx="0" presStyleCnt="3"/>
      <dgm:spPr/>
    </dgm:pt>
    <dgm:pt modelId="{BCA342F6-8B5F-4743-9D7A-8E7149D1FCF9}" type="pres">
      <dgm:prSet presAssocID="{9C73D849-2566-485F-8EB6-BA7BDE2CA7EC}" presName="node" presStyleLbl="node1" presStyleIdx="1" presStyleCnt="4">
        <dgm:presLayoutVars>
          <dgm:bulletEnabled val="1"/>
        </dgm:presLayoutVars>
      </dgm:prSet>
      <dgm:spPr/>
    </dgm:pt>
    <dgm:pt modelId="{FDBA86BF-A1AB-449A-8349-B769D25246FF}" type="pres">
      <dgm:prSet presAssocID="{FC9304C7-4BC7-4298-9602-77B34148DADD}" presName="sibTrans" presStyleLbl="sibTrans2D1" presStyleIdx="1" presStyleCnt="3"/>
      <dgm:spPr/>
    </dgm:pt>
    <dgm:pt modelId="{D2F314E0-90A9-45A6-B38C-080B800B7839}" type="pres">
      <dgm:prSet presAssocID="{FC9304C7-4BC7-4298-9602-77B34148DADD}" presName="connectorText" presStyleLbl="sibTrans2D1" presStyleIdx="1" presStyleCnt="3"/>
      <dgm:spPr/>
    </dgm:pt>
    <dgm:pt modelId="{02F61C9B-CCEF-4B2E-8AA8-DFC18CCB16E8}" type="pres">
      <dgm:prSet presAssocID="{197DB205-D511-486D-9715-142D68210EC8}" presName="node" presStyleLbl="node1" presStyleIdx="2" presStyleCnt="4">
        <dgm:presLayoutVars>
          <dgm:bulletEnabled val="1"/>
        </dgm:presLayoutVars>
      </dgm:prSet>
      <dgm:spPr/>
    </dgm:pt>
    <dgm:pt modelId="{729FEBB0-5A85-4E46-8B4D-E368ED7DBC4D}" type="pres">
      <dgm:prSet presAssocID="{455E5A83-F506-4D59-9F0C-49D6AEBB1963}" presName="sibTrans" presStyleLbl="sibTrans2D1" presStyleIdx="2" presStyleCnt="3"/>
      <dgm:spPr/>
    </dgm:pt>
    <dgm:pt modelId="{80E23B61-8571-4205-98AA-9BAE77914389}" type="pres">
      <dgm:prSet presAssocID="{455E5A83-F506-4D59-9F0C-49D6AEBB1963}" presName="connectorText" presStyleLbl="sibTrans2D1" presStyleIdx="2" presStyleCnt="3"/>
      <dgm:spPr/>
    </dgm:pt>
    <dgm:pt modelId="{9E0620CC-CB02-4082-A670-CE3B0EB8567C}" type="pres">
      <dgm:prSet presAssocID="{F56FB058-BC58-48D0-A643-142F353088DC}" presName="node" presStyleLbl="node1" presStyleIdx="3" presStyleCnt="4">
        <dgm:presLayoutVars>
          <dgm:bulletEnabled val="1"/>
        </dgm:presLayoutVars>
      </dgm:prSet>
      <dgm:spPr/>
    </dgm:pt>
  </dgm:ptLst>
  <dgm:cxnLst>
    <dgm:cxn modelId="{4A89EB02-3988-4F5C-A82E-812E9C458663}" type="presOf" srcId="{197DB205-D511-486D-9715-142D68210EC8}" destId="{02F61C9B-CCEF-4B2E-8AA8-DFC18CCB16E8}" srcOrd="0" destOrd="0" presId="urn:microsoft.com/office/officeart/2005/8/layout/process5"/>
    <dgm:cxn modelId="{62C29614-EDE8-45C9-B57E-4BAD8E2B3B07}" type="presOf" srcId="{455E5A83-F506-4D59-9F0C-49D6AEBB1963}" destId="{80E23B61-8571-4205-98AA-9BAE77914389}" srcOrd="1" destOrd="0" presId="urn:microsoft.com/office/officeart/2005/8/layout/process5"/>
    <dgm:cxn modelId="{7F5D1322-6D27-41D2-9F40-03777B012725}" type="presOf" srcId="{11893D19-CD34-415E-A3B2-0F6F94987927}" destId="{8E9DF512-AA16-4C07-9ABD-0E754297A1D7}" srcOrd="1" destOrd="0" presId="urn:microsoft.com/office/officeart/2005/8/layout/process5"/>
    <dgm:cxn modelId="{08F46538-A2EC-4DC0-BECE-7DAAAC98BD0E}" type="presOf" srcId="{11893D19-CD34-415E-A3B2-0F6F94987927}" destId="{486FD8E4-C237-4D64-B1CB-81881B8A6302}" srcOrd="0" destOrd="0" presId="urn:microsoft.com/office/officeart/2005/8/layout/process5"/>
    <dgm:cxn modelId="{5D0B3739-C412-448E-803E-8DBF6EAED929}" type="presOf" srcId="{455E5A83-F506-4D59-9F0C-49D6AEBB1963}" destId="{729FEBB0-5A85-4E46-8B4D-E368ED7DBC4D}" srcOrd="0" destOrd="0" presId="urn:microsoft.com/office/officeart/2005/8/layout/process5"/>
    <dgm:cxn modelId="{52D60242-F366-496E-B22C-0EABF5E8C82F}" type="presOf" srcId="{9C73D849-2566-485F-8EB6-BA7BDE2CA7EC}" destId="{BCA342F6-8B5F-4743-9D7A-8E7149D1FCF9}" srcOrd="0" destOrd="0" presId="urn:microsoft.com/office/officeart/2005/8/layout/process5"/>
    <dgm:cxn modelId="{7DDB714F-FAF6-4F4F-B7D5-108F000A4633}" type="presOf" srcId="{FC9304C7-4BC7-4298-9602-77B34148DADD}" destId="{D2F314E0-90A9-45A6-B38C-080B800B7839}" srcOrd="1" destOrd="0" presId="urn:microsoft.com/office/officeart/2005/8/layout/process5"/>
    <dgm:cxn modelId="{3FA41D87-BFDD-487B-9323-5CF2309970E1}" srcId="{D27D4DDD-8A06-4E28-A632-FEEB914D32D7}" destId="{F56FB058-BC58-48D0-A643-142F353088DC}" srcOrd="3" destOrd="0" parTransId="{0FD1A9DA-FDFA-4F1B-BF95-067F8A79ED4F}" sibTransId="{DCB83581-5624-4694-8FF3-1B507C23A528}"/>
    <dgm:cxn modelId="{88E6C791-4DE8-4E91-82F4-7E5A112C16AA}" type="presOf" srcId="{FC9304C7-4BC7-4298-9602-77B34148DADD}" destId="{FDBA86BF-A1AB-449A-8349-B769D25246FF}" srcOrd="0" destOrd="0" presId="urn:microsoft.com/office/officeart/2005/8/layout/process5"/>
    <dgm:cxn modelId="{93C516AF-1D5E-4FFB-86E5-1E2958D51FBA}" srcId="{D27D4DDD-8A06-4E28-A632-FEEB914D32D7}" destId="{197DB205-D511-486D-9715-142D68210EC8}" srcOrd="2" destOrd="0" parTransId="{02A88076-90A8-4AE7-868B-D9D58E9F83A5}" sibTransId="{455E5A83-F506-4D59-9F0C-49D6AEBB1963}"/>
    <dgm:cxn modelId="{4AF8DFC3-B2F1-4D44-ACCD-5F5C20932FC8}" type="presOf" srcId="{F56FB058-BC58-48D0-A643-142F353088DC}" destId="{9E0620CC-CB02-4082-A670-CE3B0EB8567C}" srcOrd="0" destOrd="0" presId="urn:microsoft.com/office/officeart/2005/8/layout/process5"/>
    <dgm:cxn modelId="{D33A53C6-5BA3-4C11-B051-B98828AB2CD5}" srcId="{D27D4DDD-8A06-4E28-A632-FEEB914D32D7}" destId="{E7D39E9A-8FB3-4D38-B53C-AFE22E9C24B5}" srcOrd="0" destOrd="0" parTransId="{B0C73430-A548-4FA7-AF35-FFBE4A3611E0}" sibTransId="{11893D19-CD34-415E-A3B2-0F6F94987927}"/>
    <dgm:cxn modelId="{A0CCAAD3-0AC0-4E73-9543-C458A09785A7}" type="presOf" srcId="{D27D4DDD-8A06-4E28-A632-FEEB914D32D7}" destId="{F98CD45D-3286-45F9-AC4A-FED8975B9587}" srcOrd="0" destOrd="0" presId="urn:microsoft.com/office/officeart/2005/8/layout/process5"/>
    <dgm:cxn modelId="{6361B7E4-6B57-4A0D-A35C-A8E998C67325}" srcId="{D27D4DDD-8A06-4E28-A632-FEEB914D32D7}" destId="{9C73D849-2566-485F-8EB6-BA7BDE2CA7EC}" srcOrd="1" destOrd="0" parTransId="{F4D4242D-9DD6-476F-AE90-A5CC566913E5}" sibTransId="{FC9304C7-4BC7-4298-9602-77B34148DADD}"/>
    <dgm:cxn modelId="{46E861FF-E088-4411-B090-A2F182D641BC}" type="presOf" srcId="{E7D39E9A-8FB3-4D38-B53C-AFE22E9C24B5}" destId="{6771D0A3-3F57-475E-AD53-9E455E1B0810}" srcOrd="0" destOrd="0" presId="urn:microsoft.com/office/officeart/2005/8/layout/process5"/>
    <dgm:cxn modelId="{9AD8F74F-A3B0-47FD-9117-8CB779F44FCE}" type="presParOf" srcId="{F98CD45D-3286-45F9-AC4A-FED8975B9587}" destId="{6771D0A3-3F57-475E-AD53-9E455E1B0810}" srcOrd="0" destOrd="0" presId="urn:microsoft.com/office/officeart/2005/8/layout/process5"/>
    <dgm:cxn modelId="{0FBC32C7-5DD7-4AC4-89F1-D6ABCA1CC853}" type="presParOf" srcId="{F98CD45D-3286-45F9-AC4A-FED8975B9587}" destId="{486FD8E4-C237-4D64-B1CB-81881B8A6302}" srcOrd="1" destOrd="0" presId="urn:microsoft.com/office/officeart/2005/8/layout/process5"/>
    <dgm:cxn modelId="{C24171D2-9BEE-4F6F-AF35-D72C43DF65F3}" type="presParOf" srcId="{486FD8E4-C237-4D64-B1CB-81881B8A6302}" destId="{8E9DF512-AA16-4C07-9ABD-0E754297A1D7}" srcOrd="0" destOrd="0" presId="urn:microsoft.com/office/officeart/2005/8/layout/process5"/>
    <dgm:cxn modelId="{DE167718-52DB-412D-8C59-903492ABB415}" type="presParOf" srcId="{F98CD45D-3286-45F9-AC4A-FED8975B9587}" destId="{BCA342F6-8B5F-4743-9D7A-8E7149D1FCF9}" srcOrd="2" destOrd="0" presId="urn:microsoft.com/office/officeart/2005/8/layout/process5"/>
    <dgm:cxn modelId="{E0D53C83-50FA-4F0C-8088-1666EBC11DB1}" type="presParOf" srcId="{F98CD45D-3286-45F9-AC4A-FED8975B9587}" destId="{FDBA86BF-A1AB-449A-8349-B769D25246FF}" srcOrd="3" destOrd="0" presId="urn:microsoft.com/office/officeart/2005/8/layout/process5"/>
    <dgm:cxn modelId="{2D1063BC-7F6C-4B0F-BC24-F053345EE385}" type="presParOf" srcId="{FDBA86BF-A1AB-449A-8349-B769D25246FF}" destId="{D2F314E0-90A9-45A6-B38C-080B800B7839}" srcOrd="0" destOrd="0" presId="urn:microsoft.com/office/officeart/2005/8/layout/process5"/>
    <dgm:cxn modelId="{385264B9-AB25-4D5D-A21D-4CD16EB2D937}" type="presParOf" srcId="{F98CD45D-3286-45F9-AC4A-FED8975B9587}" destId="{02F61C9B-CCEF-4B2E-8AA8-DFC18CCB16E8}" srcOrd="4" destOrd="0" presId="urn:microsoft.com/office/officeart/2005/8/layout/process5"/>
    <dgm:cxn modelId="{9AA3258D-41C1-4ED8-95D5-BC6CF6160DE2}" type="presParOf" srcId="{F98CD45D-3286-45F9-AC4A-FED8975B9587}" destId="{729FEBB0-5A85-4E46-8B4D-E368ED7DBC4D}" srcOrd="5" destOrd="0" presId="urn:microsoft.com/office/officeart/2005/8/layout/process5"/>
    <dgm:cxn modelId="{34744FA9-5DCF-46FB-8869-D1DD5FBE25A0}" type="presParOf" srcId="{729FEBB0-5A85-4E46-8B4D-E368ED7DBC4D}" destId="{80E23B61-8571-4205-98AA-9BAE77914389}" srcOrd="0" destOrd="0" presId="urn:microsoft.com/office/officeart/2005/8/layout/process5"/>
    <dgm:cxn modelId="{D441518D-CB90-4C25-94B3-CEDE20B5003F}" type="presParOf" srcId="{F98CD45D-3286-45F9-AC4A-FED8975B9587}" destId="{9E0620CC-CB02-4082-A670-CE3B0EB8567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0585EE-C8BD-431C-B967-15D319BE71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2C9905-6596-46FB-946C-40D4DF287865}">
      <dgm:prSet/>
      <dgm:spPr/>
      <dgm:t>
        <a:bodyPr/>
        <a:lstStyle/>
        <a:p>
          <a:pPr>
            <a:defRPr cap="all"/>
          </a:pPr>
          <a:r>
            <a:rPr lang="en-US"/>
            <a:t>Creating a database of the institution where it can be used.</a:t>
          </a:r>
        </a:p>
      </dgm:t>
    </dgm:pt>
    <dgm:pt modelId="{5ECBCA29-9FF2-4FDC-A917-7D929021DEF7}" type="parTrans" cxnId="{36DC9B66-E392-4EC2-921F-38C148179F5D}">
      <dgm:prSet/>
      <dgm:spPr/>
      <dgm:t>
        <a:bodyPr/>
        <a:lstStyle/>
        <a:p>
          <a:endParaRPr lang="en-US"/>
        </a:p>
      </dgm:t>
    </dgm:pt>
    <dgm:pt modelId="{E44E8660-9BF4-426C-B4C7-141C613AF05D}" type="sibTrans" cxnId="{36DC9B66-E392-4EC2-921F-38C148179F5D}">
      <dgm:prSet/>
      <dgm:spPr/>
      <dgm:t>
        <a:bodyPr/>
        <a:lstStyle/>
        <a:p>
          <a:endParaRPr lang="en-US"/>
        </a:p>
      </dgm:t>
    </dgm:pt>
    <dgm:pt modelId="{406DAF86-A9E2-45C9-AF86-8F6344977CFE}">
      <dgm:prSet/>
      <dgm:spPr/>
      <dgm:t>
        <a:bodyPr/>
        <a:lstStyle/>
        <a:p>
          <a:pPr>
            <a:defRPr cap="all"/>
          </a:pPr>
          <a:r>
            <a:rPr lang="en-US"/>
            <a:t>Training a model that can detect a person's identity so that his awareness can be recorded.</a:t>
          </a:r>
        </a:p>
      </dgm:t>
    </dgm:pt>
    <dgm:pt modelId="{55F978D3-FB00-4A2C-999E-520B3DF330FF}" type="parTrans" cxnId="{8AB2B180-ADB3-44DB-B3EC-337CDCF6BA12}">
      <dgm:prSet/>
      <dgm:spPr/>
      <dgm:t>
        <a:bodyPr/>
        <a:lstStyle/>
        <a:p>
          <a:endParaRPr lang="en-US"/>
        </a:p>
      </dgm:t>
    </dgm:pt>
    <dgm:pt modelId="{57BDF0DD-ECB8-4D5C-ADFD-9546E72789FE}" type="sibTrans" cxnId="{8AB2B180-ADB3-44DB-B3EC-337CDCF6BA12}">
      <dgm:prSet/>
      <dgm:spPr/>
      <dgm:t>
        <a:bodyPr/>
        <a:lstStyle/>
        <a:p>
          <a:endParaRPr lang="en-US"/>
        </a:p>
      </dgm:t>
    </dgm:pt>
    <dgm:pt modelId="{CA024C59-850C-4628-AAC4-7B0386BF20EE}">
      <dgm:prSet/>
      <dgm:spPr/>
      <dgm:t>
        <a:bodyPr/>
        <a:lstStyle/>
        <a:p>
          <a:pPr>
            <a:defRPr cap="all"/>
          </a:pPr>
          <a:r>
            <a:rPr lang="en-US"/>
            <a:t>Including a warning system.</a:t>
          </a:r>
        </a:p>
      </dgm:t>
    </dgm:pt>
    <dgm:pt modelId="{61EEEF6F-6567-467D-B540-8BCDE706E1BA}" type="parTrans" cxnId="{D2EADF26-6A1E-4E6E-8918-6D4AE8D34613}">
      <dgm:prSet/>
      <dgm:spPr/>
      <dgm:t>
        <a:bodyPr/>
        <a:lstStyle/>
        <a:p>
          <a:endParaRPr lang="en-US"/>
        </a:p>
      </dgm:t>
    </dgm:pt>
    <dgm:pt modelId="{C88589CE-CC90-4F8E-8534-B7B2FCECBFA4}" type="sibTrans" cxnId="{D2EADF26-6A1E-4E6E-8918-6D4AE8D34613}">
      <dgm:prSet/>
      <dgm:spPr/>
      <dgm:t>
        <a:bodyPr/>
        <a:lstStyle/>
        <a:p>
          <a:endParaRPr lang="en-US"/>
        </a:p>
      </dgm:t>
    </dgm:pt>
    <dgm:pt modelId="{64B3FE4E-C501-4593-99BF-C3CEC2DC0AE1}">
      <dgm:prSet/>
      <dgm:spPr/>
      <dgm:t>
        <a:bodyPr/>
        <a:lstStyle/>
        <a:p>
          <a:pPr>
            <a:defRPr cap="all"/>
          </a:pPr>
          <a:r>
            <a:rPr lang="en-US"/>
            <a:t>Implementing a rorbotic arm system which will distribute the mask.</a:t>
          </a:r>
        </a:p>
      </dgm:t>
    </dgm:pt>
    <dgm:pt modelId="{110A3A4E-398E-45EB-A9F9-D61FA574E038}" type="parTrans" cxnId="{9EDD2BEE-22B4-4D9D-8CFD-CBE045891545}">
      <dgm:prSet/>
      <dgm:spPr/>
      <dgm:t>
        <a:bodyPr/>
        <a:lstStyle/>
        <a:p>
          <a:endParaRPr lang="en-US"/>
        </a:p>
      </dgm:t>
    </dgm:pt>
    <dgm:pt modelId="{89D95D9C-56DD-4343-A438-94CED8041503}" type="sibTrans" cxnId="{9EDD2BEE-22B4-4D9D-8CFD-CBE045891545}">
      <dgm:prSet/>
      <dgm:spPr/>
      <dgm:t>
        <a:bodyPr/>
        <a:lstStyle/>
        <a:p>
          <a:endParaRPr lang="en-US"/>
        </a:p>
      </dgm:t>
    </dgm:pt>
    <dgm:pt modelId="{20685DD9-8D29-4788-BA3F-B4DFB14FA03B}" type="pres">
      <dgm:prSet presAssocID="{2A0585EE-C8BD-431C-B967-15D319BE71F8}" presName="root" presStyleCnt="0">
        <dgm:presLayoutVars>
          <dgm:dir/>
          <dgm:resizeHandles val="exact"/>
        </dgm:presLayoutVars>
      </dgm:prSet>
      <dgm:spPr/>
    </dgm:pt>
    <dgm:pt modelId="{C3310BFD-56CE-4B9B-A9C3-A5F495790135}" type="pres">
      <dgm:prSet presAssocID="{502C9905-6596-46FB-946C-40D4DF287865}" presName="compNode" presStyleCnt="0"/>
      <dgm:spPr/>
    </dgm:pt>
    <dgm:pt modelId="{D341D826-BB68-490B-B2F9-275B137A6029}" type="pres">
      <dgm:prSet presAssocID="{502C9905-6596-46FB-946C-40D4DF287865}" presName="iconBgRect" presStyleLbl="bgShp" presStyleIdx="0" presStyleCnt="4"/>
      <dgm:spPr/>
    </dgm:pt>
    <dgm:pt modelId="{3AB0AA67-DAFE-41C2-916D-C31403603566}" type="pres">
      <dgm:prSet presAssocID="{502C9905-6596-46FB-946C-40D4DF2878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3D226A-FA16-4F4E-85C6-CCD8CD64EDB4}" type="pres">
      <dgm:prSet presAssocID="{502C9905-6596-46FB-946C-40D4DF287865}" presName="spaceRect" presStyleCnt="0"/>
      <dgm:spPr/>
    </dgm:pt>
    <dgm:pt modelId="{338ED853-74C2-4093-9768-D5A5246E0B22}" type="pres">
      <dgm:prSet presAssocID="{502C9905-6596-46FB-946C-40D4DF287865}" presName="textRect" presStyleLbl="revTx" presStyleIdx="0" presStyleCnt="4">
        <dgm:presLayoutVars>
          <dgm:chMax val="1"/>
          <dgm:chPref val="1"/>
        </dgm:presLayoutVars>
      </dgm:prSet>
      <dgm:spPr/>
    </dgm:pt>
    <dgm:pt modelId="{248A71CB-066E-45FC-A743-E47E5BB0DD4B}" type="pres">
      <dgm:prSet presAssocID="{E44E8660-9BF4-426C-B4C7-141C613AF05D}" presName="sibTrans" presStyleCnt="0"/>
      <dgm:spPr/>
    </dgm:pt>
    <dgm:pt modelId="{9578BE6A-E208-417E-A3E6-F19C4CC38129}" type="pres">
      <dgm:prSet presAssocID="{406DAF86-A9E2-45C9-AF86-8F6344977CFE}" presName="compNode" presStyleCnt="0"/>
      <dgm:spPr/>
    </dgm:pt>
    <dgm:pt modelId="{0F9A97E7-F93C-4C77-B24A-0EA4406A30B9}" type="pres">
      <dgm:prSet presAssocID="{406DAF86-A9E2-45C9-AF86-8F6344977CFE}" presName="iconBgRect" presStyleLbl="bgShp" presStyleIdx="1" presStyleCnt="4"/>
      <dgm:spPr/>
    </dgm:pt>
    <dgm:pt modelId="{BF17D184-0946-4C69-A00A-A472EF0FD4C8}" type="pres">
      <dgm:prSet presAssocID="{406DAF86-A9E2-45C9-AF86-8F6344977C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28C6795-A62A-4558-A284-4BF64A5DF84F}" type="pres">
      <dgm:prSet presAssocID="{406DAF86-A9E2-45C9-AF86-8F6344977CFE}" presName="spaceRect" presStyleCnt="0"/>
      <dgm:spPr/>
    </dgm:pt>
    <dgm:pt modelId="{849B3211-B628-4BF4-AE2C-25970AD0F00D}" type="pres">
      <dgm:prSet presAssocID="{406DAF86-A9E2-45C9-AF86-8F6344977CFE}" presName="textRect" presStyleLbl="revTx" presStyleIdx="1" presStyleCnt="4">
        <dgm:presLayoutVars>
          <dgm:chMax val="1"/>
          <dgm:chPref val="1"/>
        </dgm:presLayoutVars>
      </dgm:prSet>
      <dgm:spPr/>
    </dgm:pt>
    <dgm:pt modelId="{52FF6F0C-C6E3-4CEB-8EE3-8BE9E43A1FD6}" type="pres">
      <dgm:prSet presAssocID="{57BDF0DD-ECB8-4D5C-ADFD-9546E72789FE}" presName="sibTrans" presStyleCnt="0"/>
      <dgm:spPr/>
    </dgm:pt>
    <dgm:pt modelId="{A6D8FEF6-3AB6-4F2B-A1B8-BD5914876145}" type="pres">
      <dgm:prSet presAssocID="{CA024C59-850C-4628-AAC4-7B0386BF20EE}" presName="compNode" presStyleCnt="0"/>
      <dgm:spPr/>
    </dgm:pt>
    <dgm:pt modelId="{1F787DDF-EBD1-4F03-8671-84E867F84022}" type="pres">
      <dgm:prSet presAssocID="{CA024C59-850C-4628-AAC4-7B0386BF20EE}" presName="iconBgRect" presStyleLbl="bgShp" presStyleIdx="2" presStyleCnt="4"/>
      <dgm:spPr/>
    </dgm:pt>
    <dgm:pt modelId="{E67A5F7F-9E08-45DF-8DD3-D0EA86A2DC8D}" type="pres">
      <dgm:prSet presAssocID="{CA024C59-850C-4628-AAC4-7B0386BF20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EC9EC45E-8890-4BC6-908A-04E76D265C82}" type="pres">
      <dgm:prSet presAssocID="{CA024C59-850C-4628-AAC4-7B0386BF20EE}" presName="spaceRect" presStyleCnt="0"/>
      <dgm:spPr/>
    </dgm:pt>
    <dgm:pt modelId="{B2018EEF-7D88-475A-BC22-C3023568FB6A}" type="pres">
      <dgm:prSet presAssocID="{CA024C59-850C-4628-AAC4-7B0386BF20EE}" presName="textRect" presStyleLbl="revTx" presStyleIdx="2" presStyleCnt="4">
        <dgm:presLayoutVars>
          <dgm:chMax val="1"/>
          <dgm:chPref val="1"/>
        </dgm:presLayoutVars>
      </dgm:prSet>
      <dgm:spPr/>
    </dgm:pt>
    <dgm:pt modelId="{B8295CBC-59B0-445A-8021-4218C6E0EB99}" type="pres">
      <dgm:prSet presAssocID="{C88589CE-CC90-4F8E-8534-B7B2FCECBFA4}" presName="sibTrans" presStyleCnt="0"/>
      <dgm:spPr/>
    </dgm:pt>
    <dgm:pt modelId="{C3FAB460-3D2A-46A7-B662-3EFEBEA247C1}" type="pres">
      <dgm:prSet presAssocID="{64B3FE4E-C501-4593-99BF-C3CEC2DC0AE1}" presName="compNode" presStyleCnt="0"/>
      <dgm:spPr/>
    </dgm:pt>
    <dgm:pt modelId="{033D2C3F-641E-4966-9D28-A34368B90F91}" type="pres">
      <dgm:prSet presAssocID="{64B3FE4E-C501-4593-99BF-C3CEC2DC0AE1}" presName="iconBgRect" presStyleLbl="bgShp" presStyleIdx="3" presStyleCnt="4"/>
      <dgm:spPr/>
    </dgm:pt>
    <dgm:pt modelId="{EA48559E-990C-4C5E-B18C-A63D0C87DCC6}" type="pres">
      <dgm:prSet presAssocID="{64B3FE4E-C501-4593-99BF-C3CEC2DC0A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82B67895-78BE-4CF1-86BE-8F125303B866}" type="pres">
      <dgm:prSet presAssocID="{64B3FE4E-C501-4593-99BF-C3CEC2DC0AE1}" presName="spaceRect" presStyleCnt="0"/>
      <dgm:spPr/>
    </dgm:pt>
    <dgm:pt modelId="{E6AB572F-22FA-4E0C-BECF-FF220594CB74}" type="pres">
      <dgm:prSet presAssocID="{64B3FE4E-C501-4593-99BF-C3CEC2DC0A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EADF26-6A1E-4E6E-8918-6D4AE8D34613}" srcId="{2A0585EE-C8BD-431C-B967-15D319BE71F8}" destId="{CA024C59-850C-4628-AAC4-7B0386BF20EE}" srcOrd="2" destOrd="0" parTransId="{61EEEF6F-6567-467D-B540-8BCDE706E1BA}" sibTransId="{C88589CE-CC90-4F8E-8534-B7B2FCECBFA4}"/>
    <dgm:cxn modelId="{38861733-F088-4CE6-8CFD-08B37A36F79A}" type="presOf" srcId="{502C9905-6596-46FB-946C-40D4DF287865}" destId="{338ED853-74C2-4093-9768-D5A5246E0B22}" srcOrd="0" destOrd="0" presId="urn:microsoft.com/office/officeart/2018/5/layout/IconCircleLabelList"/>
    <dgm:cxn modelId="{36DC9B66-E392-4EC2-921F-38C148179F5D}" srcId="{2A0585EE-C8BD-431C-B967-15D319BE71F8}" destId="{502C9905-6596-46FB-946C-40D4DF287865}" srcOrd="0" destOrd="0" parTransId="{5ECBCA29-9FF2-4FDC-A917-7D929021DEF7}" sibTransId="{E44E8660-9BF4-426C-B4C7-141C613AF05D}"/>
    <dgm:cxn modelId="{DA542770-BBEB-41A8-AFE8-C61834796FC7}" type="presOf" srcId="{64B3FE4E-C501-4593-99BF-C3CEC2DC0AE1}" destId="{E6AB572F-22FA-4E0C-BECF-FF220594CB74}" srcOrd="0" destOrd="0" presId="urn:microsoft.com/office/officeart/2018/5/layout/IconCircleLabelList"/>
    <dgm:cxn modelId="{8AB2B180-ADB3-44DB-B3EC-337CDCF6BA12}" srcId="{2A0585EE-C8BD-431C-B967-15D319BE71F8}" destId="{406DAF86-A9E2-45C9-AF86-8F6344977CFE}" srcOrd="1" destOrd="0" parTransId="{55F978D3-FB00-4A2C-999E-520B3DF330FF}" sibTransId="{57BDF0DD-ECB8-4D5C-ADFD-9546E72789FE}"/>
    <dgm:cxn modelId="{652AC48A-DCA1-4124-A07F-AAA25C315217}" type="presOf" srcId="{406DAF86-A9E2-45C9-AF86-8F6344977CFE}" destId="{849B3211-B628-4BF4-AE2C-25970AD0F00D}" srcOrd="0" destOrd="0" presId="urn:microsoft.com/office/officeart/2018/5/layout/IconCircleLabelList"/>
    <dgm:cxn modelId="{B650B88D-B12F-4919-8B61-2FF1532CF881}" type="presOf" srcId="{CA024C59-850C-4628-AAC4-7B0386BF20EE}" destId="{B2018EEF-7D88-475A-BC22-C3023568FB6A}" srcOrd="0" destOrd="0" presId="urn:microsoft.com/office/officeart/2018/5/layout/IconCircleLabelList"/>
    <dgm:cxn modelId="{68402DB9-6D8A-4818-90B6-F57062E8EAB4}" type="presOf" srcId="{2A0585EE-C8BD-431C-B967-15D319BE71F8}" destId="{20685DD9-8D29-4788-BA3F-B4DFB14FA03B}" srcOrd="0" destOrd="0" presId="urn:microsoft.com/office/officeart/2018/5/layout/IconCircleLabelList"/>
    <dgm:cxn modelId="{9EDD2BEE-22B4-4D9D-8CFD-CBE045891545}" srcId="{2A0585EE-C8BD-431C-B967-15D319BE71F8}" destId="{64B3FE4E-C501-4593-99BF-C3CEC2DC0AE1}" srcOrd="3" destOrd="0" parTransId="{110A3A4E-398E-45EB-A9F9-D61FA574E038}" sibTransId="{89D95D9C-56DD-4343-A438-94CED8041503}"/>
    <dgm:cxn modelId="{397BDAA1-AA75-43A9-9263-3A663553835D}" type="presParOf" srcId="{20685DD9-8D29-4788-BA3F-B4DFB14FA03B}" destId="{C3310BFD-56CE-4B9B-A9C3-A5F495790135}" srcOrd="0" destOrd="0" presId="urn:microsoft.com/office/officeart/2018/5/layout/IconCircleLabelList"/>
    <dgm:cxn modelId="{84E187B1-1088-4CAE-A672-50C0AF7E7331}" type="presParOf" srcId="{C3310BFD-56CE-4B9B-A9C3-A5F495790135}" destId="{D341D826-BB68-490B-B2F9-275B137A6029}" srcOrd="0" destOrd="0" presId="urn:microsoft.com/office/officeart/2018/5/layout/IconCircleLabelList"/>
    <dgm:cxn modelId="{DC4E20A2-E47C-45D2-9D4E-719FFD59DDD1}" type="presParOf" srcId="{C3310BFD-56CE-4B9B-A9C3-A5F495790135}" destId="{3AB0AA67-DAFE-41C2-916D-C31403603566}" srcOrd="1" destOrd="0" presId="urn:microsoft.com/office/officeart/2018/5/layout/IconCircleLabelList"/>
    <dgm:cxn modelId="{0DE1BDA4-101E-456D-A00D-2DF2626AC613}" type="presParOf" srcId="{C3310BFD-56CE-4B9B-A9C3-A5F495790135}" destId="{033D226A-FA16-4F4E-85C6-CCD8CD64EDB4}" srcOrd="2" destOrd="0" presId="urn:microsoft.com/office/officeart/2018/5/layout/IconCircleLabelList"/>
    <dgm:cxn modelId="{2A32B43C-74F6-4813-B343-27983F9486BE}" type="presParOf" srcId="{C3310BFD-56CE-4B9B-A9C3-A5F495790135}" destId="{338ED853-74C2-4093-9768-D5A5246E0B22}" srcOrd="3" destOrd="0" presId="urn:microsoft.com/office/officeart/2018/5/layout/IconCircleLabelList"/>
    <dgm:cxn modelId="{B56A7F47-1B6D-4CBD-BB9E-26EA43639105}" type="presParOf" srcId="{20685DD9-8D29-4788-BA3F-B4DFB14FA03B}" destId="{248A71CB-066E-45FC-A743-E47E5BB0DD4B}" srcOrd="1" destOrd="0" presId="urn:microsoft.com/office/officeart/2018/5/layout/IconCircleLabelList"/>
    <dgm:cxn modelId="{631BA025-2D1C-4695-BE28-D9EBB486FB34}" type="presParOf" srcId="{20685DD9-8D29-4788-BA3F-B4DFB14FA03B}" destId="{9578BE6A-E208-417E-A3E6-F19C4CC38129}" srcOrd="2" destOrd="0" presId="urn:microsoft.com/office/officeart/2018/5/layout/IconCircleLabelList"/>
    <dgm:cxn modelId="{2DE00731-0B3A-4715-869D-E5C9EBB6344A}" type="presParOf" srcId="{9578BE6A-E208-417E-A3E6-F19C4CC38129}" destId="{0F9A97E7-F93C-4C77-B24A-0EA4406A30B9}" srcOrd="0" destOrd="0" presId="urn:microsoft.com/office/officeart/2018/5/layout/IconCircleLabelList"/>
    <dgm:cxn modelId="{D68CECFA-0D4F-403D-B400-3088133A6EF2}" type="presParOf" srcId="{9578BE6A-E208-417E-A3E6-F19C4CC38129}" destId="{BF17D184-0946-4C69-A00A-A472EF0FD4C8}" srcOrd="1" destOrd="0" presId="urn:microsoft.com/office/officeart/2018/5/layout/IconCircleLabelList"/>
    <dgm:cxn modelId="{7783EAFF-A17A-493B-B95D-3C6DA7EBA75C}" type="presParOf" srcId="{9578BE6A-E208-417E-A3E6-F19C4CC38129}" destId="{A28C6795-A62A-4558-A284-4BF64A5DF84F}" srcOrd="2" destOrd="0" presId="urn:microsoft.com/office/officeart/2018/5/layout/IconCircleLabelList"/>
    <dgm:cxn modelId="{1DBE0058-50CF-4BC4-9773-6164A44AD59C}" type="presParOf" srcId="{9578BE6A-E208-417E-A3E6-F19C4CC38129}" destId="{849B3211-B628-4BF4-AE2C-25970AD0F00D}" srcOrd="3" destOrd="0" presId="urn:microsoft.com/office/officeart/2018/5/layout/IconCircleLabelList"/>
    <dgm:cxn modelId="{3A56ABBD-7508-46B3-9F11-EDFD151AB7C8}" type="presParOf" srcId="{20685DD9-8D29-4788-BA3F-B4DFB14FA03B}" destId="{52FF6F0C-C6E3-4CEB-8EE3-8BE9E43A1FD6}" srcOrd="3" destOrd="0" presId="urn:microsoft.com/office/officeart/2018/5/layout/IconCircleLabelList"/>
    <dgm:cxn modelId="{E40DFF65-0E81-4D00-B6D7-A657582F3319}" type="presParOf" srcId="{20685DD9-8D29-4788-BA3F-B4DFB14FA03B}" destId="{A6D8FEF6-3AB6-4F2B-A1B8-BD5914876145}" srcOrd="4" destOrd="0" presId="urn:microsoft.com/office/officeart/2018/5/layout/IconCircleLabelList"/>
    <dgm:cxn modelId="{95B70895-C1E6-4ED6-8563-98DD2610B3A2}" type="presParOf" srcId="{A6D8FEF6-3AB6-4F2B-A1B8-BD5914876145}" destId="{1F787DDF-EBD1-4F03-8671-84E867F84022}" srcOrd="0" destOrd="0" presId="urn:microsoft.com/office/officeart/2018/5/layout/IconCircleLabelList"/>
    <dgm:cxn modelId="{1DBB5F58-C479-409C-84F2-B96394770E9F}" type="presParOf" srcId="{A6D8FEF6-3AB6-4F2B-A1B8-BD5914876145}" destId="{E67A5F7F-9E08-45DF-8DD3-D0EA86A2DC8D}" srcOrd="1" destOrd="0" presId="urn:microsoft.com/office/officeart/2018/5/layout/IconCircleLabelList"/>
    <dgm:cxn modelId="{0FE7DC02-1FE9-45C8-B3A2-8C9882635C0B}" type="presParOf" srcId="{A6D8FEF6-3AB6-4F2B-A1B8-BD5914876145}" destId="{EC9EC45E-8890-4BC6-908A-04E76D265C82}" srcOrd="2" destOrd="0" presId="urn:microsoft.com/office/officeart/2018/5/layout/IconCircleLabelList"/>
    <dgm:cxn modelId="{BC396D72-E075-4C0D-9C2E-1F81F096AEEA}" type="presParOf" srcId="{A6D8FEF6-3AB6-4F2B-A1B8-BD5914876145}" destId="{B2018EEF-7D88-475A-BC22-C3023568FB6A}" srcOrd="3" destOrd="0" presId="urn:microsoft.com/office/officeart/2018/5/layout/IconCircleLabelList"/>
    <dgm:cxn modelId="{B1C68527-C9D3-473D-827B-35936A88823F}" type="presParOf" srcId="{20685DD9-8D29-4788-BA3F-B4DFB14FA03B}" destId="{B8295CBC-59B0-445A-8021-4218C6E0EB99}" srcOrd="5" destOrd="0" presId="urn:microsoft.com/office/officeart/2018/5/layout/IconCircleLabelList"/>
    <dgm:cxn modelId="{C81CD574-0FD9-4B2C-9133-224A86852E56}" type="presParOf" srcId="{20685DD9-8D29-4788-BA3F-B4DFB14FA03B}" destId="{C3FAB460-3D2A-46A7-B662-3EFEBEA247C1}" srcOrd="6" destOrd="0" presId="urn:microsoft.com/office/officeart/2018/5/layout/IconCircleLabelList"/>
    <dgm:cxn modelId="{77C0F5B8-78CB-4492-B4CA-DC95CE6C161F}" type="presParOf" srcId="{C3FAB460-3D2A-46A7-B662-3EFEBEA247C1}" destId="{033D2C3F-641E-4966-9D28-A34368B90F91}" srcOrd="0" destOrd="0" presId="urn:microsoft.com/office/officeart/2018/5/layout/IconCircleLabelList"/>
    <dgm:cxn modelId="{1E67B466-536C-4A98-A9C0-AC8703602E68}" type="presParOf" srcId="{C3FAB460-3D2A-46A7-B662-3EFEBEA247C1}" destId="{EA48559E-990C-4C5E-B18C-A63D0C87DCC6}" srcOrd="1" destOrd="0" presId="urn:microsoft.com/office/officeart/2018/5/layout/IconCircleLabelList"/>
    <dgm:cxn modelId="{4A82E223-EF36-4B21-A4CE-3708E50FD97B}" type="presParOf" srcId="{C3FAB460-3D2A-46A7-B662-3EFEBEA247C1}" destId="{82B67895-78BE-4CF1-86BE-8F125303B866}" srcOrd="2" destOrd="0" presId="urn:microsoft.com/office/officeart/2018/5/layout/IconCircleLabelList"/>
    <dgm:cxn modelId="{E09E044D-67DA-4F41-BEE3-EA52B83A97B5}" type="presParOf" srcId="{C3FAB460-3D2A-46A7-B662-3EFEBEA247C1}" destId="{E6AB572F-22FA-4E0C-BECF-FF220594CB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0CCECC-3138-4EBA-AA3A-AB3CD5D98AA6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1635D6-8B76-4F04-81F1-96C74E3A28CA}">
      <dgm:prSet/>
      <dgm:spPr/>
      <dgm:t>
        <a:bodyPr/>
        <a:lstStyle/>
        <a:p>
          <a:r>
            <a:rPr lang="en-GB" b="1" i="0"/>
            <a:t>Face Mask Detection Using MobileNetV2 in The Era of COVID-19 Pandemic. </a:t>
          </a:r>
          <a:r>
            <a:rPr lang="en-GB" b="0" i="0"/>
            <a:t>Link: </a:t>
          </a:r>
          <a:r>
            <a:rPr lang="en-GB" b="0" i="0">
              <a:hlinkClick xmlns:r="http://schemas.openxmlformats.org/officeDocument/2006/relationships" r:id="rId1"/>
            </a:rPr>
            <a:t>https://ieeexplore.ieee.org/document/9325631</a:t>
          </a:r>
          <a:endParaRPr lang="en-US"/>
        </a:p>
      </dgm:t>
    </dgm:pt>
    <dgm:pt modelId="{9D016A55-B728-47D2-8A71-0E87AC5B69F0}" type="parTrans" cxnId="{5E0D6420-A4E3-45C1-9099-4CBD4A70AFA0}">
      <dgm:prSet/>
      <dgm:spPr/>
      <dgm:t>
        <a:bodyPr/>
        <a:lstStyle/>
        <a:p>
          <a:endParaRPr lang="en-US"/>
        </a:p>
      </dgm:t>
    </dgm:pt>
    <dgm:pt modelId="{78427BA2-AB7F-4634-A32F-E3A9C3A933F5}" type="sibTrans" cxnId="{5E0D6420-A4E3-45C1-9099-4CBD4A70AFA0}">
      <dgm:prSet/>
      <dgm:spPr/>
      <dgm:t>
        <a:bodyPr/>
        <a:lstStyle/>
        <a:p>
          <a:endParaRPr lang="en-US"/>
        </a:p>
      </dgm:t>
    </dgm:pt>
    <dgm:pt modelId="{915AF613-0C9B-4195-AF1B-A36FA47C9C2D}">
      <dgm:prSet/>
      <dgm:spPr/>
      <dgm:t>
        <a:bodyPr/>
        <a:lstStyle/>
        <a:p>
          <a:r>
            <a:rPr lang="en-GB" b="1" i="0"/>
            <a:t>FaceNet: A Unified Embedding for Face Recognition and Clustering. Link: </a:t>
          </a:r>
          <a:r>
            <a:rPr lang="en-GB" b="0" i="0" u="sng">
              <a:hlinkClick xmlns:r="http://schemas.openxmlformats.org/officeDocument/2006/relationships" r:id="rId2"/>
            </a:rPr>
            <a:t>https://ieeexplore.ieee.org/document/7298682</a:t>
          </a:r>
          <a:endParaRPr lang="en-US"/>
        </a:p>
      </dgm:t>
    </dgm:pt>
    <dgm:pt modelId="{BDC4AD41-B111-42EB-A3D9-293FE9D15AF7}" type="parTrans" cxnId="{916BF7D4-C73D-4977-83A4-BC98D154027D}">
      <dgm:prSet/>
      <dgm:spPr/>
      <dgm:t>
        <a:bodyPr/>
        <a:lstStyle/>
        <a:p>
          <a:endParaRPr lang="en-US"/>
        </a:p>
      </dgm:t>
    </dgm:pt>
    <dgm:pt modelId="{DEF5D18D-1CDA-414B-8F80-7663D7ED8D33}" type="sibTrans" cxnId="{916BF7D4-C73D-4977-83A4-BC98D154027D}">
      <dgm:prSet/>
      <dgm:spPr/>
      <dgm:t>
        <a:bodyPr/>
        <a:lstStyle/>
        <a:p>
          <a:endParaRPr lang="en-US"/>
        </a:p>
      </dgm:t>
    </dgm:pt>
    <dgm:pt modelId="{7D85A98E-745A-4477-93AB-1F93FB3613D4}" type="pres">
      <dgm:prSet presAssocID="{CF0CCECC-3138-4EBA-AA3A-AB3CD5D98AA6}" presName="vert0" presStyleCnt="0">
        <dgm:presLayoutVars>
          <dgm:dir/>
          <dgm:animOne val="branch"/>
          <dgm:animLvl val="lvl"/>
        </dgm:presLayoutVars>
      </dgm:prSet>
      <dgm:spPr/>
    </dgm:pt>
    <dgm:pt modelId="{F68CC654-305C-41B9-8C4D-2C6A6D91F660}" type="pres">
      <dgm:prSet presAssocID="{E31635D6-8B76-4F04-81F1-96C74E3A28CA}" presName="thickLine" presStyleLbl="alignNode1" presStyleIdx="0" presStyleCnt="2"/>
      <dgm:spPr/>
    </dgm:pt>
    <dgm:pt modelId="{6E8CACE5-4397-448C-8A37-8AE37FBAEF26}" type="pres">
      <dgm:prSet presAssocID="{E31635D6-8B76-4F04-81F1-96C74E3A28CA}" presName="horz1" presStyleCnt="0"/>
      <dgm:spPr/>
    </dgm:pt>
    <dgm:pt modelId="{4EC24674-1CAC-4F08-AB53-876380E33804}" type="pres">
      <dgm:prSet presAssocID="{E31635D6-8B76-4F04-81F1-96C74E3A28CA}" presName="tx1" presStyleLbl="revTx" presStyleIdx="0" presStyleCnt="2"/>
      <dgm:spPr/>
    </dgm:pt>
    <dgm:pt modelId="{F37DDA6C-02B0-4BC5-9D81-05FDB3635D00}" type="pres">
      <dgm:prSet presAssocID="{E31635D6-8B76-4F04-81F1-96C74E3A28CA}" presName="vert1" presStyleCnt="0"/>
      <dgm:spPr/>
    </dgm:pt>
    <dgm:pt modelId="{416CAC0F-2AC9-4217-8A59-61DD1113FDB7}" type="pres">
      <dgm:prSet presAssocID="{915AF613-0C9B-4195-AF1B-A36FA47C9C2D}" presName="thickLine" presStyleLbl="alignNode1" presStyleIdx="1" presStyleCnt="2"/>
      <dgm:spPr/>
    </dgm:pt>
    <dgm:pt modelId="{5A5E4B25-786F-49B4-8F48-038C42C1920C}" type="pres">
      <dgm:prSet presAssocID="{915AF613-0C9B-4195-AF1B-A36FA47C9C2D}" presName="horz1" presStyleCnt="0"/>
      <dgm:spPr/>
    </dgm:pt>
    <dgm:pt modelId="{AF459D54-7F23-4431-AFB5-C5F577B73E38}" type="pres">
      <dgm:prSet presAssocID="{915AF613-0C9B-4195-AF1B-A36FA47C9C2D}" presName="tx1" presStyleLbl="revTx" presStyleIdx="1" presStyleCnt="2"/>
      <dgm:spPr/>
    </dgm:pt>
    <dgm:pt modelId="{1268096D-B5C6-419D-9554-6223E7935683}" type="pres">
      <dgm:prSet presAssocID="{915AF613-0C9B-4195-AF1B-A36FA47C9C2D}" presName="vert1" presStyleCnt="0"/>
      <dgm:spPr/>
    </dgm:pt>
  </dgm:ptLst>
  <dgm:cxnLst>
    <dgm:cxn modelId="{B379200A-4952-4F45-A3D9-85E4F017FCFB}" type="presOf" srcId="{CF0CCECC-3138-4EBA-AA3A-AB3CD5D98AA6}" destId="{7D85A98E-745A-4477-93AB-1F93FB3613D4}" srcOrd="0" destOrd="0" presId="urn:microsoft.com/office/officeart/2008/layout/LinedList"/>
    <dgm:cxn modelId="{5E0D6420-A4E3-45C1-9099-4CBD4A70AFA0}" srcId="{CF0CCECC-3138-4EBA-AA3A-AB3CD5D98AA6}" destId="{E31635D6-8B76-4F04-81F1-96C74E3A28CA}" srcOrd="0" destOrd="0" parTransId="{9D016A55-B728-47D2-8A71-0E87AC5B69F0}" sibTransId="{78427BA2-AB7F-4634-A32F-E3A9C3A933F5}"/>
    <dgm:cxn modelId="{19D27021-DDA0-4030-8B99-20C1DA05E7B5}" type="presOf" srcId="{915AF613-0C9B-4195-AF1B-A36FA47C9C2D}" destId="{AF459D54-7F23-4431-AFB5-C5F577B73E38}" srcOrd="0" destOrd="0" presId="urn:microsoft.com/office/officeart/2008/layout/LinedList"/>
    <dgm:cxn modelId="{916BF7D4-C73D-4977-83A4-BC98D154027D}" srcId="{CF0CCECC-3138-4EBA-AA3A-AB3CD5D98AA6}" destId="{915AF613-0C9B-4195-AF1B-A36FA47C9C2D}" srcOrd="1" destOrd="0" parTransId="{BDC4AD41-B111-42EB-A3D9-293FE9D15AF7}" sibTransId="{DEF5D18D-1CDA-414B-8F80-7663D7ED8D33}"/>
    <dgm:cxn modelId="{A407D1EB-D924-47AF-A4D1-FD8C6C564C1F}" type="presOf" srcId="{E31635D6-8B76-4F04-81F1-96C74E3A28CA}" destId="{4EC24674-1CAC-4F08-AB53-876380E33804}" srcOrd="0" destOrd="0" presId="urn:microsoft.com/office/officeart/2008/layout/LinedList"/>
    <dgm:cxn modelId="{1170234B-BA03-4C73-BE96-9154FC2999D4}" type="presParOf" srcId="{7D85A98E-745A-4477-93AB-1F93FB3613D4}" destId="{F68CC654-305C-41B9-8C4D-2C6A6D91F660}" srcOrd="0" destOrd="0" presId="urn:microsoft.com/office/officeart/2008/layout/LinedList"/>
    <dgm:cxn modelId="{854A91C5-44B2-48E7-B5BD-31D00197D957}" type="presParOf" srcId="{7D85A98E-745A-4477-93AB-1F93FB3613D4}" destId="{6E8CACE5-4397-448C-8A37-8AE37FBAEF26}" srcOrd="1" destOrd="0" presId="urn:microsoft.com/office/officeart/2008/layout/LinedList"/>
    <dgm:cxn modelId="{3EAD5274-51CB-465B-8B63-DCFC190B41A5}" type="presParOf" srcId="{6E8CACE5-4397-448C-8A37-8AE37FBAEF26}" destId="{4EC24674-1CAC-4F08-AB53-876380E33804}" srcOrd="0" destOrd="0" presId="urn:microsoft.com/office/officeart/2008/layout/LinedList"/>
    <dgm:cxn modelId="{477B9F57-5D10-49F8-BB58-17F1BEA66D2C}" type="presParOf" srcId="{6E8CACE5-4397-448C-8A37-8AE37FBAEF26}" destId="{F37DDA6C-02B0-4BC5-9D81-05FDB3635D00}" srcOrd="1" destOrd="0" presId="urn:microsoft.com/office/officeart/2008/layout/LinedList"/>
    <dgm:cxn modelId="{1A13AF54-33BC-426E-B28D-FD768255CB10}" type="presParOf" srcId="{7D85A98E-745A-4477-93AB-1F93FB3613D4}" destId="{416CAC0F-2AC9-4217-8A59-61DD1113FDB7}" srcOrd="2" destOrd="0" presId="urn:microsoft.com/office/officeart/2008/layout/LinedList"/>
    <dgm:cxn modelId="{293D7E51-F049-4F9C-964A-772CA1D60C62}" type="presParOf" srcId="{7D85A98E-745A-4477-93AB-1F93FB3613D4}" destId="{5A5E4B25-786F-49B4-8F48-038C42C1920C}" srcOrd="3" destOrd="0" presId="urn:microsoft.com/office/officeart/2008/layout/LinedList"/>
    <dgm:cxn modelId="{928C630E-CA30-4F7E-B61C-3AA0E0EED2B3}" type="presParOf" srcId="{5A5E4B25-786F-49B4-8F48-038C42C1920C}" destId="{AF459D54-7F23-4431-AFB5-C5F577B73E38}" srcOrd="0" destOrd="0" presId="urn:microsoft.com/office/officeart/2008/layout/LinedList"/>
    <dgm:cxn modelId="{6931A102-39FF-4481-8B7C-8BE6DC74627E}" type="presParOf" srcId="{5A5E4B25-786F-49B4-8F48-038C42C1920C}" destId="{1268096D-B5C6-419D-9554-6223E79356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DC690-AF81-4B45-87D8-E65CD137FF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DA53C3-69B7-45D0-889E-44C3D384B7F6}">
      <dgm:prSet custT="1"/>
      <dgm:spPr/>
      <dgm:t>
        <a:bodyPr/>
        <a:lstStyle/>
        <a:p>
          <a:r>
            <a:rPr lang="en-GB" sz="1300"/>
            <a:t>After the model was trained, lowest training loss was recorded as 0.0163 and highest training efficiency was 99.51%</a:t>
          </a:r>
          <a:endParaRPr lang="en-US" sz="1300"/>
        </a:p>
      </dgm:t>
    </dgm:pt>
    <dgm:pt modelId="{75A8F134-EA8A-4A86-99DC-2D416C0C98D6}" type="parTrans" cxnId="{B740BD77-50DE-4510-BE19-A47B6011D334}">
      <dgm:prSet/>
      <dgm:spPr/>
      <dgm:t>
        <a:bodyPr/>
        <a:lstStyle/>
        <a:p>
          <a:endParaRPr lang="en-US"/>
        </a:p>
      </dgm:t>
    </dgm:pt>
    <dgm:pt modelId="{8B2D4A80-A1D1-41C7-900F-334928DA3B8F}" type="sibTrans" cxnId="{B740BD77-50DE-4510-BE19-A47B6011D334}">
      <dgm:prSet/>
      <dgm:spPr/>
      <dgm:t>
        <a:bodyPr/>
        <a:lstStyle/>
        <a:p>
          <a:endParaRPr lang="en-US"/>
        </a:p>
      </dgm:t>
    </dgm:pt>
    <dgm:pt modelId="{7DB61BAD-45E2-46C4-ACAA-D87E9959C683}">
      <dgm:prSet/>
      <dgm:spPr/>
      <dgm:t>
        <a:bodyPr/>
        <a:lstStyle/>
        <a:p>
          <a:r>
            <a:rPr lang="en-GB"/>
            <a:t>We evaluated the model on our test data, and it gave 99.25% accuracy which is high enough.</a:t>
          </a:r>
          <a:endParaRPr lang="en-US"/>
        </a:p>
      </dgm:t>
    </dgm:pt>
    <dgm:pt modelId="{AC62A250-5B06-4786-8334-35D4AB1BB9C0}" type="parTrans" cxnId="{01DC35D6-756B-4F65-AF63-C1B580C8662F}">
      <dgm:prSet/>
      <dgm:spPr/>
      <dgm:t>
        <a:bodyPr/>
        <a:lstStyle/>
        <a:p>
          <a:endParaRPr lang="en-US"/>
        </a:p>
      </dgm:t>
    </dgm:pt>
    <dgm:pt modelId="{DCE89149-9537-4FF3-941D-C7AC7AC5CA0A}" type="sibTrans" cxnId="{01DC35D6-756B-4F65-AF63-C1B580C8662F}">
      <dgm:prSet/>
      <dgm:spPr/>
      <dgm:t>
        <a:bodyPr/>
        <a:lstStyle/>
        <a:p>
          <a:endParaRPr lang="en-US"/>
        </a:p>
      </dgm:t>
    </dgm:pt>
    <dgm:pt modelId="{9782BF1F-5C02-496A-9527-14AC97C73C76}">
      <dgm:prSet/>
      <dgm:spPr/>
      <dgm:t>
        <a:bodyPr/>
        <a:lstStyle/>
        <a:p>
          <a:r>
            <a:rPr lang="en-GB"/>
            <a:t>Then we calculated precision, recall and F1 score. These give us a satisfactory result.</a:t>
          </a:r>
          <a:endParaRPr lang="en-US"/>
        </a:p>
      </dgm:t>
    </dgm:pt>
    <dgm:pt modelId="{38956A57-715B-47A3-B818-12DDAFFBC048}" type="parTrans" cxnId="{035947B6-BB5B-4E9A-A0B6-07B0336CA328}">
      <dgm:prSet/>
      <dgm:spPr/>
      <dgm:t>
        <a:bodyPr/>
        <a:lstStyle/>
        <a:p>
          <a:endParaRPr lang="en-US"/>
        </a:p>
      </dgm:t>
    </dgm:pt>
    <dgm:pt modelId="{437F1C36-D981-4820-A8D8-BA2BA907F292}" type="sibTrans" cxnId="{035947B6-BB5B-4E9A-A0B6-07B0336CA328}">
      <dgm:prSet/>
      <dgm:spPr/>
      <dgm:t>
        <a:bodyPr/>
        <a:lstStyle/>
        <a:p>
          <a:endParaRPr lang="en-US"/>
        </a:p>
      </dgm:t>
    </dgm:pt>
    <dgm:pt modelId="{72D2D36A-DC90-43CB-A172-1A2A9497312B}" type="pres">
      <dgm:prSet presAssocID="{772DC690-AF81-4B45-87D8-E65CD137FFFF}" presName="root" presStyleCnt="0">
        <dgm:presLayoutVars>
          <dgm:dir/>
          <dgm:resizeHandles val="exact"/>
        </dgm:presLayoutVars>
      </dgm:prSet>
      <dgm:spPr/>
    </dgm:pt>
    <dgm:pt modelId="{5C4F398B-0102-4565-91DD-0B4FDE0CB95B}" type="pres">
      <dgm:prSet presAssocID="{5DDA53C3-69B7-45D0-889E-44C3D384B7F6}" presName="compNode" presStyleCnt="0"/>
      <dgm:spPr/>
    </dgm:pt>
    <dgm:pt modelId="{861FDF08-D2BB-46BE-8633-76A16B0A12A6}" type="pres">
      <dgm:prSet presAssocID="{5DDA53C3-69B7-45D0-889E-44C3D384B7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D2B9878-61DA-4B0A-AC95-C482CCE7C908}" type="pres">
      <dgm:prSet presAssocID="{5DDA53C3-69B7-45D0-889E-44C3D384B7F6}" presName="spaceRect" presStyleCnt="0"/>
      <dgm:spPr/>
    </dgm:pt>
    <dgm:pt modelId="{345E77E9-5B67-43F9-BD4B-7C04F6C74CEB}" type="pres">
      <dgm:prSet presAssocID="{5DDA53C3-69B7-45D0-889E-44C3D384B7F6}" presName="textRect" presStyleLbl="revTx" presStyleIdx="0" presStyleCnt="3">
        <dgm:presLayoutVars>
          <dgm:chMax val="1"/>
          <dgm:chPref val="1"/>
        </dgm:presLayoutVars>
      </dgm:prSet>
      <dgm:spPr/>
    </dgm:pt>
    <dgm:pt modelId="{2325BC51-AA33-4A74-AB3A-7085218C7B65}" type="pres">
      <dgm:prSet presAssocID="{8B2D4A80-A1D1-41C7-900F-334928DA3B8F}" presName="sibTrans" presStyleCnt="0"/>
      <dgm:spPr/>
    </dgm:pt>
    <dgm:pt modelId="{73890A3B-4E4A-433F-92C4-B7A647BD31CB}" type="pres">
      <dgm:prSet presAssocID="{7DB61BAD-45E2-46C4-ACAA-D87E9959C683}" presName="compNode" presStyleCnt="0"/>
      <dgm:spPr/>
    </dgm:pt>
    <dgm:pt modelId="{D5F7B792-FB28-40E0-8E87-23CB6A35B9B3}" type="pres">
      <dgm:prSet presAssocID="{7DB61BAD-45E2-46C4-ACAA-D87E9959C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66D4FA-F774-4A9A-AA11-F9C5E34D55EE}" type="pres">
      <dgm:prSet presAssocID="{7DB61BAD-45E2-46C4-ACAA-D87E9959C683}" presName="spaceRect" presStyleCnt="0"/>
      <dgm:spPr/>
    </dgm:pt>
    <dgm:pt modelId="{6DDC8CAF-1B85-46C6-BFA8-0AED88569570}" type="pres">
      <dgm:prSet presAssocID="{7DB61BAD-45E2-46C4-ACAA-D87E9959C683}" presName="textRect" presStyleLbl="revTx" presStyleIdx="1" presStyleCnt="3">
        <dgm:presLayoutVars>
          <dgm:chMax val="1"/>
          <dgm:chPref val="1"/>
        </dgm:presLayoutVars>
      </dgm:prSet>
      <dgm:spPr/>
    </dgm:pt>
    <dgm:pt modelId="{E3AEE43B-4946-4398-9AB9-7BADBA0F2934}" type="pres">
      <dgm:prSet presAssocID="{DCE89149-9537-4FF3-941D-C7AC7AC5CA0A}" presName="sibTrans" presStyleCnt="0"/>
      <dgm:spPr/>
    </dgm:pt>
    <dgm:pt modelId="{8921E338-33DF-4020-8702-EA42FA51419B}" type="pres">
      <dgm:prSet presAssocID="{9782BF1F-5C02-496A-9527-14AC97C73C76}" presName="compNode" presStyleCnt="0"/>
      <dgm:spPr/>
    </dgm:pt>
    <dgm:pt modelId="{FB17517C-8AE7-4BFF-A788-27364F468577}" type="pres">
      <dgm:prSet presAssocID="{9782BF1F-5C02-496A-9527-14AC97C73C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80926F-21CA-4AC5-820B-C84B0C1E789D}" type="pres">
      <dgm:prSet presAssocID="{9782BF1F-5C02-496A-9527-14AC97C73C76}" presName="spaceRect" presStyleCnt="0"/>
      <dgm:spPr/>
    </dgm:pt>
    <dgm:pt modelId="{A117496E-EE9E-4CA4-BB15-012C1BEA688C}" type="pres">
      <dgm:prSet presAssocID="{9782BF1F-5C02-496A-9527-14AC97C73C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88165-4A63-44B8-B2F9-3B520E108364}" type="presOf" srcId="{9782BF1F-5C02-496A-9527-14AC97C73C76}" destId="{A117496E-EE9E-4CA4-BB15-012C1BEA688C}" srcOrd="0" destOrd="0" presId="urn:microsoft.com/office/officeart/2018/2/layout/IconLabelList"/>
    <dgm:cxn modelId="{273B8769-824E-4CFE-A8FB-E0AC67925B02}" type="presOf" srcId="{5DDA53C3-69B7-45D0-889E-44C3D384B7F6}" destId="{345E77E9-5B67-43F9-BD4B-7C04F6C74CEB}" srcOrd="0" destOrd="0" presId="urn:microsoft.com/office/officeart/2018/2/layout/IconLabelList"/>
    <dgm:cxn modelId="{B740BD77-50DE-4510-BE19-A47B6011D334}" srcId="{772DC690-AF81-4B45-87D8-E65CD137FFFF}" destId="{5DDA53C3-69B7-45D0-889E-44C3D384B7F6}" srcOrd="0" destOrd="0" parTransId="{75A8F134-EA8A-4A86-99DC-2D416C0C98D6}" sibTransId="{8B2D4A80-A1D1-41C7-900F-334928DA3B8F}"/>
    <dgm:cxn modelId="{035947B6-BB5B-4E9A-A0B6-07B0336CA328}" srcId="{772DC690-AF81-4B45-87D8-E65CD137FFFF}" destId="{9782BF1F-5C02-496A-9527-14AC97C73C76}" srcOrd="2" destOrd="0" parTransId="{38956A57-715B-47A3-B818-12DDAFFBC048}" sibTransId="{437F1C36-D981-4820-A8D8-BA2BA907F292}"/>
    <dgm:cxn modelId="{3E5D3CBA-AF0D-4A44-B3B9-8D4007378D0A}" type="presOf" srcId="{772DC690-AF81-4B45-87D8-E65CD137FFFF}" destId="{72D2D36A-DC90-43CB-A172-1A2A9497312B}" srcOrd="0" destOrd="0" presId="urn:microsoft.com/office/officeart/2018/2/layout/IconLabelList"/>
    <dgm:cxn modelId="{269457CB-5F08-4876-A49D-6D507122608B}" type="presOf" srcId="{7DB61BAD-45E2-46C4-ACAA-D87E9959C683}" destId="{6DDC8CAF-1B85-46C6-BFA8-0AED88569570}" srcOrd="0" destOrd="0" presId="urn:microsoft.com/office/officeart/2018/2/layout/IconLabelList"/>
    <dgm:cxn modelId="{01DC35D6-756B-4F65-AF63-C1B580C8662F}" srcId="{772DC690-AF81-4B45-87D8-E65CD137FFFF}" destId="{7DB61BAD-45E2-46C4-ACAA-D87E9959C683}" srcOrd="1" destOrd="0" parTransId="{AC62A250-5B06-4786-8334-35D4AB1BB9C0}" sibTransId="{DCE89149-9537-4FF3-941D-C7AC7AC5CA0A}"/>
    <dgm:cxn modelId="{DDE72FA8-5FCD-49C3-8EC8-EBC7D7F63A11}" type="presParOf" srcId="{72D2D36A-DC90-43CB-A172-1A2A9497312B}" destId="{5C4F398B-0102-4565-91DD-0B4FDE0CB95B}" srcOrd="0" destOrd="0" presId="urn:microsoft.com/office/officeart/2018/2/layout/IconLabelList"/>
    <dgm:cxn modelId="{9C6540B2-3B8A-4552-B10E-525F0EEAA040}" type="presParOf" srcId="{5C4F398B-0102-4565-91DD-0B4FDE0CB95B}" destId="{861FDF08-D2BB-46BE-8633-76A16B0A12A6}" srcOrd="0" destOrd="0" presId="urn:microsoft.com/office/officeart/2018/2/layout/IconLabelList"/>
    <dgm:cxn modelId="{5C0C33D2-2225-4CB8-9384-3F281644EA9D}" type="presParOf" srcId="{5C4F398B-0102-4565-91DD-0B4FDE0CB95B}" destId="{8D2B9878-61DA-4B0A-AC95-C482CCE7C908}" srcOrd="1" destOrd="0" presId="urn:microsoft.com/office/officeart/2018/2/layout/IconLabelList"/>
    <dgm:cxn modelId="{48E57E6C-69B3-43B5-9042-58A58E479FDC}" type="presParOf" srcId="{5C4F398B-0102-4565-91DD-0B4FDE0CB95B}" destId="{345E77E9-5B67-43F9-BD4B-7C04F6C74CEB}" srcOrd="2" destOrd="0" presId="urn:microsoft.com/office/officeart/2018/2/layout/IconLabelList"/>
    <dgm:cxn modelId="{7DD92A28-7E3D-4DF0-B884-E7948234C14C}" type="presParOf" srcId="{72D2D36A-DC90-43CB-A172-1A2A9497312B}" destId="{2325BC51-AA33-4A74-AB3A-7085218C7B65}" srcOrd="1" destOrd="0" presId="urn:microsoft.com/office/officeart/2018/2/layout/IconLabelList"/>
    <dgm:cxn modelId="{94ABE8B6-1AFF-443B-956E-1A3B6544943F}" type="presParOf" srcId="{72D2D36A-DC90-43CB-A172-1A2A9497312B}" destId="{73890A3B-4E4A-433F-92C4-B7A647BD31CB}" srcOrd="2" destOrd="0" presId="urn:microsoft.com/office/officeart/2018/2/layout/IconLabelList"/>
    <dgm:cxn modelId="{7BCFA128-D211-49E6-96EC-1E04E3E5D753}" type="presParOf" srcId="{73890A3B-4E4A-433F-92C4-B7A647BD31CB}" destId="{D5F7B792-FB28-40E0-8E87-23CB6A35B9B3}" srcOrd="0" destOrd="0" presId="urn:microsoft.com/office/officeart/2018/2/layout/IconLabelList"/>
    <dgm:cxn modelId="{47628AE2-FE7E-4DE4-81BE-1DE158BD1B1E}" type="presParOf" srcId="{73890A3B-4E4A-433F-92C4-B7A647BD31CB}" destId="{2A66D4FA-F774-4A9A-AA11-F9C5E34D55EE}" srcOrd="1" destOrd="0" presId="urn:microsoft.com/office/officeart/2018/2/layout/IconLabelList"/>
    <dgm:cxn modelId="{1BE4B448-50B3-4E98-AFB5-ED8980E5ADAB}" type="presParOf" srcId="{73890A3B-4E4A-433F-92C4-B7A647BD31CB}" destId="{6DDC8CAF-1B85-46C6-BFA8-0AED88569570}" srcOrd="2" destOrd="0" presId="urn:microsoft.com/office/officeart/2018/2/layout/IconLabelList"/>
    <dgm:cxn modelId="{5A8611A6-722A-480C-AADF-6CEEEFE7556A}" type="presParOf" srcId="{72D2D36A-DC90-43CB-A172-1A2A9497312B}" destId="{E3AEE43B-4946-4398-9AB9-7BADBA0F2934}" srcOrd="3" destOrd="0" presId="urn:microsoft.com/office/officeart/2018/2/layout/IconLabelList"/>
    <dgm:cxn modelId="{F1208B34-79B2-4AE4-BFE5-8A9642753860}" type="presParOf" srcId="{72D2D36A-DC90-43CB-A172-1A2A9497312B}" destId="{8921E338-33DF-4020-8702-EA42FA51419B}" srcOrd="4" destOrd="0" presId="urn:microsoft.com/office/officeart/2018/2/layout/IconLabelList"/>
    <dgm:cxn modelId="{B39FADBA-1996-4D6E-BCC0-79A0EEEDFF30}" type="presParOf" srcId="{8921E338-33DF-4020-8702-EA42FA51419B}" destId="{FB17517C-8AE7-4BFF-A788-27364F468577}" srcOrd="0" destOrd="0" presId="urn:microsoft.com/office/officeart/2018/2/layout/IconLabelList"/>
    <dgm:cxn modelId="{23D4B774-3FC5-48DE-8268-718A8CCEE4A7}" type="presParOf" srcId="{8921E338-33DF-4020-8702-EA42FA51419B}" destId="{A380926F-21CA-4AC5-820B-C84B0C1E789D}" srcOrd="1" destOrd="0" presId="urn:microsoft.com/office/officeart/2018/2/layout/IconLabelList"/>
    <dgm:cxn modelId="{D87C03CD-FFD5-46C7-99CE-43A97E8B63A0}" type="presParOf" srcId="{8921E338-33DF-4020-8702-EA42FA51419B}" destId="{A117496E-EE9E-4CA4-BB15-012C1BEA68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0029E-4D1A-4FD1-9A19-05ECFB6AA4C8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99E09A5-9DD7-4E4A-AB6D-4E63FB06DA0F}">
      <dgm:prSet/>
      <dgm:spPr/>
      <dgm:t>
        <a:bodyPr/>
        <a:lstStyle/>
        <a:p>
          <a:r>
            <a:rPr lang="en-US" b="0" i="0"/>
            <a:t>To connect software and hardware part, arduino is used.</a:t>
          </a:r>
          <a:endParaRPr lang="en-US"/>
        </a:p>
      </dgm:t>
    </dgm:pt>
    <dgm:pt modelId="{21C494E5-D1DE-45E5-8891-BBFC3B915774}" type="parTrans" cxnId="{1F301D09-FE6E-409C-B3AD-6B1AD1ABB928}">
      <dgm:prSet/>
      <dgm:spPr/>
      <dgm:t>
        <a:bodyPr/>
        <a:lstStyle/>
        <a:p>
          <a:endParaRPr lang="en-US"/>
        </a:p>
      </dgm:t>
    </dgm:pt>
    <dgm:pt modelId="{E16D4196-AFDF-499A-B860-3D7957B85E9E}" type="sibTrans" cxnId="{1F301D09-FE6E-409C-B3AD-6B1AD1ABB928}">
      <dgm:prSet/>
      <dgm:spPr/>
      <dgm:t>
        <a:bodyPr/>
        <a:lstStyle/>
        <a:p>
          <a:endParaRPr lang="en-US"/>
        </a:p>
      </dgm:t>
    </dgm:pt>
    <dgm:pt modelId="{82358092-8375-4F0B-9C40-F7A51208C70E}">
      <dgm:prSet/>
      <dgm:spPr/>
      <dgm:t>
        <a:bodyPr/>
        <a:lstStyle/>
        <a:p>
          <a:r>
            <a:rPr lang="en-US" b="0" i="0"/>
            <a:t>For this, a special function called "doorAutomate" is created.</a:t>
          </a:r>
          <a:endParaRPr lang="en-US"/>
        </a:p>
      </dgm:t>
    </dgm:pt>
    <dgm:pt modelId="{4AB5F892-0DB6-4BE2-A286-774D565DB89E}" type="parTrans" cxnId="{8A435909-EA37-4275-8428-2088982CBF78}">
      <dgm:prSet/>
      <dgm:spPr/>
      <dgm:t>
        <a:bodyPr/>
        <a:lstStyle/>
        <a:p>
          <a:endParaRPr lang="en-US"/>
        </a:p>
      </dgm:t>
    </dgm:pt>
    <dgm:pt modelId="{DC41BB8E-02FD-4491-8EBF-B940BBD0FE37}" type="sibTrans" cxnId="{8A435909-EA37-4275-8428-2088982CBF78}">
      <dgm:prSet/>
      <dgm:spPr/>
      <dgm:t>
        <a:bodyPr/>
        <a:lstStyle/>
        <a:p>
          <a:endParaRPr lang="en-US"/>
        </a:p>
      </dgm:t>
    </dgm:pt>
    <dgm:pt modelId="{C278E5DF-5044-47A3-84DB-C53FA010B923}">
      <dgm:prSet/>
      <dgm:spPr/>
      <dgm:t>
        <a:bodyPr/>
        <a:lstStyle/>
        <a:p>
          <a:r>
            <a:rPr lang="en-US" b="0" i="0" dirty="0"/>
            <a:t>Our main model gives two outputs. If a person is wearing mask output is 0 and if a person is not wearing a mask output is 1. Then this main model calls the "</a:t>
          </a:r>
          <a:r>
            <a:rPr lang="en-US" b="0" i="0" dirty="0" err="1"/>
            <a:t>doorAutomate</a:t>
          </a:r>
          <a:r>
            <a:rPr lang="en-US" b="0" i="0" dirty="0"/>
            <a:t>" function.</a:t>
          </a:r>
          <a:endParaRPr lang="en-US" dirty="0"/>
        </a:p>
      </dgm:t>
    </dgm:pt>
    <dgm:pt modelId="{9E665EA2-7310-4D10-93F8-A3B6B570B8FD}" type="parTrans" cxnId="{9E997947-190C-4195-9871-782DBEB530B0}">
      <dgm:prSet/>
      <dgm:spPr/>
      <dgm:t>
        <a:bodyPr/>
        <a:lstStyle/>
        <a:p>
          <a:endParaRPr lang="en-US"/>
        </a:p>
      </dgm:t>
    </dgm:pt>
    <dgm:pt modelId="{1BBC4096-5885-4CB0-9BA3-E47F46CC9464}" type="sibTrans" cxnId="{9E997947-190C-4195-9871-782DBEB530B0}">
      <dgm:prSet/>
      <dgm:spPr/>
      <dgm:t>
        <a:bodyPr/>
        <a:lstStyle/>
        <a:p>
          <a:endParaRPr lang="en-US"/>
        </a:p>
      </dgm:t>
    </dgm:pt>
    <dgm:pt modelId="{DCE3C31E-C69D-4F1F-9BC6-B9FC98FEC6C8}">
      <dgm:prSet/>
      <dgm:spPr/>
      <dgm:t>
        <a:bodyPr/>
        <a:lstStyle/>
        <a:p>
          <a:r>
            <a:rPr lang="en-US" b="0" i="0"/>
            <a:t>Then "doorAutomate" also call two functions - "rotateSUrvo1" &amp; "rotateSurvo2". </a:t>
          </a:r>
          <a:endParaRPr lang="en-US"/>
        </a:p>
      </dgm:t>
    </dgm:pt>
    <dgm:pt modelId="{33592243-BFFB-4A31-B420-1C11642F4A29}" type="parTrans" cxnId="{26E17962-2C07-43B9-93B1-B2A952560355}">
      <dgm:prSet/>
      <dgm:spPr/>
      <dgm:t>
        <a:bodyPr/>
        <a:lstStyle/>
        <a:p>
          <a:endParaRPr lang="en-US"/>
        </a:p>
      </dgm:t>
    </dgm:pt>
    <dgm:pt modelId="{9A17D2D7-B506-4A02-932A-3BB4C96933D9}" type="sibTrans" cxnId="{26E17962-2C07-43B9-93B1-B2A952560355}">
      <dgm:prSet/>
      <dgm:spPr/>
      <dgm:t>
        <a:bodyPr/>
        <a:lstStyle/>
        <a:p>
          <a:endParaRPr lang="en-US"/>
        </a:p>
      </dgm:t>
    </dgm:pt>
    <dgm:pt modelId="{E748AC04-E16E-44F4-8CC6-6644F80C6C0C}">
      <dgm:prSet/>
      <dgm:spPr/>
      <dgm:t>
        <a:bodyPr/>
        <a:lstStyle/>
        <a:p>
          <a:r>
            <a:rPr lang="en-US" b="0" i="0"/>
            <a:t>These two controls the two servos - </a:t>
          </a:r>
          <a:endParaRPr lang="en-US"/>
        </a:p>
      </dgm:t>
    </dgm:pt>
    <dgm:pt modelId="{73054A44-6780-4F3F-AAC3-9733F4B95299}" type="parTrans" cxnId="{F6E9F442-49E3-40EA-8815-BF91D214D3C9}">
      <dgm:prSet/>
      <dgm:spPr/>
      <dgm:t>
        <a:bodyPr/>
        <a:lstStyle/>
        <a:p>
          <a:endParaRPr lang="en-US"/>
        </a:p>
      </dgm:t>
    </dgm:pt>
    <dgm:pt modelId="{06E51728-B0EA-4064-B691-7F9C342F7C14}" type="sibTrans" cxnId="{F6E9F442-49E3-40EA-8815-BF91D214D3C9}">
      <dgm:prSet/>
      <dgm:spPr/>
      <dgm:t>
        <a:bodyPr/>
        <a:lstStyle/>
        <a:p>
          <a:endParaRPr lang="en-US"/>
        </a:p>
      </dgm:t>
    </dgm:pt>
    <dgm:pt modelId="{0C5F17B6-633C-462F-B5BE-CD6FF67533EA}">
      <dgm:prSet/>
      <dgm:spPr/>
      <dgm:t>
        <a:bodyPr/>
        <a:lstStyle/>
        <a:p>
          <a:r>
            <a:rPr lang="en-US" b="0" i="0"/>
            <a:t>Servo1 – For Mask Distribution</a:t>
          </a:r>
          <a:endParaRPr lang="en-US"/>
        </a:p>
      </dgm:t>
    </dgm:pt>
    <dgm:pt modelId="{0B32967A-0C1D-47FD-97EC-45CB705965F9}" type="parTrans" cxnId="{CAD7DC05-B5EF-4979-B9A3-B868DB15B5EA}">
      <dgm:prSet/>
      <dgm:spPr/>
      <dgm:t>
        <a:bodyPr/>
        <a:lstStyle/>
        <a:p>
          <a:endParaRPr lang="en-US"/>
        </a:p>
      </dgm:t>
    </dgm:pt>
    <dgm:pt modelId="{EE413D91-8C08-4C20-B2F6-5FBA571D5E3D}" type="sibTrans" cxnId="{CAD7DC05-B5EF-4979-B9A3-B868DB15B5EA}">
      <dgm:prSet/>
      <dgm:spPr/>
      <dgm:t>
        <a:bodyPr/>
        <a:lstStyle/>
        <a:p>
          <a:endParaRPr lang="en-US"/>
        </a:p>
      </dgm:t>
    </dgm:pt>
    <dgm:pt modelId="{6E8A39F7-81CE-4528-8655-1E89BB8A9FBD}">
      <dgm:prSet/>
      <dgm:spPr/>
      <dgm:t>
        <a:bodyPr/>
        <a:lstStyle/>
        <a:p>
          <a:r>
            <a:rPr lang="en-US" b="0" i="0"/>
            <a:t>Servo2 – As Barrier</a:t>
          </a:r>
          <a:endParaRPr lang="en-US"/>
        </a:p>
      </dgm:t>
    </dgm:pt>
    <dgm:pt modelId="{58066ACF-C0B2-4356-8013-EB5C51636E6A}" type="parTrans" cxnId="{766F9B22-52E2-46E0-B485-CF1DD1CD5D08}">
      <dgm:prSet/>
      <dgm:spPr/>
      <dgm:t>
        <a:bodyPr/>
        <a:lstStyle/>
        <a:p>
          <a:endParaRPr lang="en-US"/>
        </a:p>
      </dgm:t>
    </dgm:pt>
    <dgm:pt modelId="{59F793CF-CC28-4A3A-A836-D94E644CF020}" type="sibTrans" cxnId="{766F9B22-52E2-46E0-B485-CF1DD1CD5D08}">
      <dgm:prSet/>
      <dgm:spPr/>
      <dgm:t>
        <a:bodyPr/>
        <a:lstStyle/>
        <a:p>
          <a:endParaRPr lang="en-US"/>
        </a:p>
      </dgm:t>
    </dgm:pt>
    <dgm:pt modelId="{236F231A-02DC-484C-898C-440EBD7DA3AE}" type="pres">
      <dgm:prSet presAssocID="{89C0029E-4D1A-4FD1-9A19-05ECFB6AA4C8}" presName="diagram" presStyleCnt="0">
        <dgm:presLayoutVars>
          <dgm:dir/>
          <dgm:resizeHandles val="exact"/>
        </dgm:presLayoutVars>
      </dgm:prSet>
      <dgm:spPr/>
    </dgm:pt>
    <dgm:pt modelId="{EB696A8F-598F-443D-A78A-28EFCBCA2ECD}" type="pres">
      <dgm:prSet presAssocID="{199E09A5-9DD7-4E4A-AB6D-4E63FB06DA0F}" presName="node" presStyleLbl="node1" presStyleIdx="0" presStyleCnt="7">
        <dgm:presLayoutVars>
          <dgm:bulletEnabled val="1"/>
        </dgm:presLayoutVars>
      </dgm:prSet>
      <dgm:spPr/>
    </dgm:pt>
    <dgm:pt modelId="{890AE46E-80B3-4086-BA28-FBB0F637A6A6}" type="pres">
      <dgm:prSet presAssocID="{E16D4196-AFDF-499A-B860-3D7957B85E9E}" presName="sibTrans" presStyleCnt="0"/>
      <dgm:spPr/>
    </dgm:pt>
    <dgm:pt modelId="{292660A2-C071-4F9F-A9AC-2D584FDFDE8D}" type="pres">
      <dgm:prSet presAssocID="{82358092-8375-4F0B-9C40-F7A51208C70E}" presName="node" presStyleLbl="node1" presStyleIdx="1" presStyleCnt="7">
        <dgm:presLayoutVars>
          <dgm:bulletEnabled val="1"/>
        </dgm:presLayoutVars>
      </dgm:prSet>
      <dgm:spPr/>
    </dgm:pt>
    <dgm:pt modelId="{CF071BC0-107A-4570-84A5-01ABB592F856}" type="pres">
      <dgm:prSet presAssocID="{DC41BB8E-02FD-4491-8EBF-B940BBD0FE37}" presName="sibTrans" presStyleCnt="0"/>
      <dgm:spPr/>
    </dgm:pt>
    <dgm:pt modelId="{E5C87B77-829D-478C-AAF4-4D8A94C19CC4}" type="pres">
      <dgm:prSet presAssocID="{C278E5DF-5044-47A3-84DB-C53FA010B923}" presName="node" presStyleLbl="node1" presStyleIdx="2" presStyleCnt="7">
        <dgm:presLayoutVars>
          <dgm:bulletEnabled val="1"/>
        </dgm:presLayoutVars>
      </dgm:prSet>
      <dgm:spPr/>
    </dgm:pt>
    <dgm:pt modelId="{6354E9C0-BC18-4951-9FA3-268C55783FD9}" type="pres">
      <dgm:prSet presAssocID="{1BBC4096-5885-4CB0-9BA3-E47F46CC9464}" presName="sibTrans" presStyleCnt="0"/>
      <dgm:spPr/>
    </dgm:pt>
    <dgm:pt modelId="{2ED30869-1C9E-4340-97B0-16EEAD473E99}" type="pres">
      <dgm:prSet presAssocID="{DCE3C31E-C69D-4F1F-9BC6-B9FC98FEC6C8}" presName="node" presStyleLbl="node1" presStyleIdx="3" presStyleCnt="7">
        <dgm:presLayoutVars>
          <dgm:bulletEnabled val="1"/>
        </dgm:presLayoutVars>
      </dgm:prSet>
      <dgm:spPr/>
    </dgm:pt>
    <dgm:pt modelId="{64CE0840-59DE-43AC-9D86-668036D11E28}" type="pres">
      <dgm:prSet presAssocID="{9A17D2D7-B506-4A02-932A-3BB4C96933D9}" presName="sibTrans" presStyleCnt="0"/>
      <dgm:spPr/>
    </dgm:pt>
    <dgm:pt modelId="{8671ED84-2662-4C33-9711-032F9BAE0D4D}" type="pres">
      <dgm:prSet presAssocID="{E748AC04-E16E-44F4-8CC6-6644F80C6C0C}" presName="node" presStyleLbl="node1" presStyleIdx="4" presStyleCnt="7">
        <dgm:presLayoutVars>
          <dgm:bulletEnabled val="1"/>
        </dgm:presLayoutVars>
      </dgm:prSet>
      <dgm:spPr/>
    </dgm:pt>
    <dgm:pt modelId="{241DA1F7-6298-4472-84D0-F54CED0BEA11}" type="pres">
      <dgm:prSet presAssocID="{06E51728-B0EA-4064-B691-7F9C342F7C14}" presName="sibTrans" presStyleCnt="0"/>
      <dgm:spPr/>
    </dgm:pt>
    <dgm:pt modelId="{B9BD22BB-B7AB-4110-A019-1FF91ABDD509}" type="pres">
      <dgm:prSet presAssocID="{0C5F17B6-633C-462F-B5BE-CD6FF67533EA}" presName="node" presStyleLbl="node1" presStyleIdx="5" presStyleCnt="7">
        <dgm:presLayoutVars>
          <dgm:bulletEnabled val="1"/>
        </dgm:presLayoutVars>
      </dgm:prSet>
      <dgm:spPr/>
    </dgm:pt>
    <dgm:pt modelId="{DB3DCD1E-14F3-4D6C-97C0-6C8CF8254E5A}" type="pres">
      <dgm:prSet presAssocID="{EE413D91-8C08-4C20-B2F6-5FBA571D5E3D}" presName="sibTrans" presStyleCnt="0"/>
      <dgm:spPr/>
    </dgm:pt>
    <dgm:pt modelId="{5694C483-A792-45F6-8697-D3D508FCDD4F}" type="pres">
      <dgm:prSet presAssocID="{6E8A39F7-81CE-4528-8655-1E89BB8A9FBD}" presName="node" presStyleLbl="node1" presStyleIdx="6" presStyleCnt="7">
        <dgm:presLayoutVars>
          <dgm:bulletEnabled val="1"/>
        </dgm:presLayoutVars>
      </dgm:prSet>
      <dgm:spPr/>
    </dgm:pt>
  </dgm:ptLst>
  <dgm:cxnLst>
    <dgm:cxn modelId="{CAD7DC05-B5EF-4979-B9A3-B868DB15B5EA}" srcId="{89C0029E-4D1A-4FD1-9A19-05ECFB6AA4C8}" destId="{0C5F17B6-633C-462F-B5BE-CD6FF67533EA}" srcOrd="5" destOrd="0" parTransId="{0B32967A-0C1D-47FD-97EC-45CB705965F9}" sibTransId="{EE413D91-8C08-4C20-B2F6-5FBA571D5E3D}"/>
    <dgm:cxn modelId="{122B0C07-A4C5-4D03-8D44-9970FE8B2DAD}" type="presOf" srcId="{89C0029E-4D1A-4FD1-9A19-05ECFB6AA4C8}" destId="{236F231A-02DC-484C-898C-440EBD7DA3AE}" srcOrd="0" destOrd="0" presId="urn:microsoft.com/office/officeart/2005/8/layout/default"/>
    <dgm:cxn modelId="{1F301D09-FE6E-409C-B3AD-6B1AD1ABB928}" srcId="{89C0029E-4D1A-4FD1-9A19-05ECFB6AA4C8}" destId="{199E09A5-9DD7-4E4A-AB6D-4E63FB06DA0F}" srcOrd="0" destOrd="0" parTransId="{21C494E5-D1DE-45E5-8891-BBFC3B915774}" sibTransId="{E16D4196-AFDF-499A-B860-3D7957B85E9E}"/>
    <dgm:cxn modelId="{8A435909-EA37-4275-8428-2088982CBF78}" srcId="{89C0029E-4D1A-4FD1-9A19-05ECFB6AA4C8}" destId="{82358092-8375-4F0B-9C40-F7A51208C70E}" srcOrd="1" destOrd="0" parTransId="{4AB5F892-0DB6-4BE2-A286-774D565DB89E}" sibTransId="{DC41BB8E-02FD-4491-8EBF-B940BBD0FE37}"/>
    <dgm:cxn modelId="{766F9B22-52E2-46E0-B485-CF1DD1CD5D08}" srcId="{89C0029E-4D1A-4FD1-9A19-05ECFB6AA4C8}" destId="{6E8A39F7-81CE-4528-8655-1E89BB8A9FBD}" srcOrd="6" destOrd="0" parTransId="{58066ACF-C0B2-4356-8013-EB5C51636E6A}" sibTransId="{59F793CF-CC28-4A3A-A836-D94E644CF020}"/>
    <dgm:cxn modelId="{01036E27-B935-4D7B-9B17-A4A27D0AD914}" type="presOf" srcId="{6E8A39F7-81CE-4528-8655-1E89BB8A9FBD}" destId="{5694C483-A792-45F6-8697-D3D508FCDD4F}" srcOrd="0" destOrd="0" presId="urn:microsoft.com/office/officeart/2005/8/layout/default"/>
    <dgm:cxn modelId="{F5219127-1462-4754-BEDC-12C9DD576289}" type="presOf" srcId="{DCE3C31E-C69D-4F1F-9BC6-B9FC98FEC6C8}" destId="{2ED30869-1C9E-4340-97B0-16EEAD473E99}" srcOrd="0" destOrd="0" presId="urn:microsoft.com/office/officeart/2005/8/layout/default"/>
    <dgm:cxn modelId="{26E17962-2C07-43B9-93B1-B2A952560355}" srcId="{89C0029E-4D1A-4FD1-9A19-05ECFB6AA4C8}" destId="{DCE3C31E-C69D-4F1F-9BC6-B9FC98FEC6C8}" srcOrd="3" destOrd="0" parTransId="{33592243-BFFB-4A31-B420-1C11642F4A29}" sibTransId="{9A17D2D7-B506-4A02-932A-3BB4C96933D9}"/>
    <dgm:cxn modelId="{F6E9F442-49E3-40EA-8815-BF91D214D3C9}" srcId="{89C0029E-4D1A-4FD1-9A19-05ECFB6AA4C8}" destId="{E748AC04-E16E-44F4-8CC6-6644F80C6C0C}" srcOrd="4" destOrd="0" parTransId="{73054A44-6780-4F3F-AAC3-9733F4B95299}" sibTransId="{06E51728-B0EA-4064-B691-7F9C342F7C14}"/>
    <dgm:cxn modelId="{9E997947-190C-4195-9871-782DBEB530B0}" srcId="{89C0029E-4D1A-4FD1-9A19-05ECFB6AA4C8}" destId="{C278E5DF-5044-47A3-84DB-C53FA010B923}" srcOrd="2" destOrd="0" parTransId="{9E665EA2-7310-4D10-93F8-A3B6B570B8FD}" sibTransId="{1BBC4096-5885-4CB0-9BA3-E47F46CC9464}"/>
    <dgm:cxn modelId="{D0E7B168-BDF4-46AF-A168-AB76492B67DA}" type="presOf" srcId="{C278E5DF-5044-47A3-84DB-C53FA010B923}" destId="{E5C87B77-829D-478C-AAF4-4D8A94C19CC4}" srcOrd="0" destOrd="0" presId="urn:microsoft.com/office/officeart/2005/8/layout/default"/>
    <dgm:cxn modelId="{26D07172-9896-4778-B264-0CD2068C6B63}" type="presOf" srcId="{0C5F17B6-633C-462F-B5BE-CD6FF67533EA}" destId="{B9BD22BB-B7AB-4110-A019-1FF91ABDD509}" srcOrd="0" destOrd="0" presId="urn:microsoft.com/office/officeart/2005/8/layout/default"/>
    <dgm:cxn modelId="{85A9A48B-C912-45F8-BBBE-7782B07FD7D7}" type="presOf" srcId="{E748AC04-E16E-44F4-8CC6-6644F80C6C0C}" destId="{8671ED84-2662-4C33-9711-032F9BAE0D4D}" srcOrd="0" destOrd="0" presId="urn:microsoft.com/office/officeart/2005/8/layout/default"/>
    <dgm:cxn modelId="{F8B2F69C-8C56-4D53-80FB-DE179D07EA89}" type="presOf" srcId="{82358092-8375-4F0B-9C40-F7A51208C70E}" destId="{292660A2-C071-4F9F-A9AC-2D584FDFDE8D}" srcOrd="0" destOrd="0" presId="urn:microsoft.com/office/officeart/2005/8/layout/default"/>
    <dgm:cxn modelId="{ACA25BEE-83BB-4F73-9A08-C269D4DB297C}" type="presOf" srcId="{199E09A5-9DD7-4E4A-AB6D-4E63FB06DA0F}" destId="{EB696A8F-598F-443D-A78A-28EFCBCA2ECD}" srcOrd="0" destOrd="0" presId="urn:microsoft.com/office/officeart/2005/8/layout/default"/>
    <dgm:cxn modelId="{5F33507D-5FBC-4012-B68B-A3138270277E}" type="presParOf" srcId="{236F231A-02DC-484C-898C-440EBD7DA3AE}" destId="{EB696A8F-598F-443D-A78A-28EFCBCA2ECD}" srcOrd="0" destOrd="0" presId="urn:microsoft.com/office/officeart/2005/8/layout/default"/>
    <dgm:cxn modelId="{AFF661F5-65E5-4973-968D-7EF89BE36B97}" type="presParOf" srcId="{236F231A-02DC-484C-898C-440EBD7DA3AE}" destId="{890AE46E-80B3-4086-BA28-FBB0F637A6A6}" srcOrd="1" destOrd="0" presId="urn:microsoft.com/office/officeart/2005/8/layout/default"/>
    <dgm:cxn modelId="{1E6A9B04-6A8B-4E10-9B98-021629D6F01B}" type="presParOf" srcId="{236F231A-02DC-484C-898C-440EBD7DA3AE}" destId="{292660A2-C071-4F9F-A9AC-2D584FDFDE8D}" srcOrd="2" destOrd="0" presId="urn:microsoft.com/office/officeart/2005/8/layout/default"/>
    <dgm:cxn modelId="{E53B1CD5-EBB5-48A2-B889-6BE73AE84AF5}" type="presParOf" srcId="{236F231A-02DC-484C-898C-440EBD7DA3AE}" destId="{CF071BC0-107A-4570-84A5-01ABB592F856}" srcOrd="3" destOrd="0" presId="urn:microsoft.com/office/officeart/2005/8/layout/default"/>
    <dgm:cxn modelId="{C222A542-970F-4506-9E62-15C22BE69EEF}" type="presParOf" srcId="{236F231A-02DC-484C-898C-440EBD7DA3AE}" destId="{E5C87B77-829D-478C-AAF4-4D8A94C19CC4}" srcOrd="4" destOrd="0" presId="urn:microsoft.com/office/officeart/2005/8/layout/default"/>
    <dgm:cxn modelId="{37CC917B-95C4-4945-83FF-B94594B2C4F1}" type="presParOf" srcId="{236F231A-02DC-484C-898C-440EBD7DA3AE}" destId="{6354E9C0-BC18-4951-9FA3-268C55783FD9}" srcOrd="5" destOrd="0" presId="urn:microsoft.com/office/officeart/2005/8/layout/default"/>
    <dgm:cxn modelId="{CA1A3AB9-C1D9-4756-9950-49B1709A8477}" type="presParOf" srcId="{236F231A-02DC-484C-898C-440EBD7DA3AE}" destId="{2ED30869-1C9E-4340-97B0-16EEAD473E99}" srcOrd="6" destOrd="0" presId="urn:microsoft.com/office/officeart/2005/8/layout/default"/>
    <dgm:cxn modelId="{766E9F1A-AE4D-40C6-AF08-B7AE9FDE3EEC}" type="presParOf" srcId="{236F231A-02DC-484C-898C-440EBD7DA3AE}" destId="{64CE0840-59DE-43AC-9D86-668036D11E28}" srcOrd="7" destOrd="0" presId="urn:microsoft.com/office/officeart/2005/8/layout/default"/>
    <dgm:cxn modelId="{A20D5100-BD83-4716-A208-B6758D26345D}" type="presParOf" srcId="{236F231A-02DC-484C-898C-440EBD7DA3AE}" destId="{8671ED84-2662-4C33-9711-032F9BAE0D4D}" srcOrd="8" destOrd="0" presId="urn:microsoft.com/office/officeart/2005/8/layout/default"/>
    <dgm:cxn modelId="{2B39B63C-604A-4B12-98A0-0D709C040F0F}" type="presParOf" srcId="{236F231A-02DC-484C-898C-440EBD7DA3AE}" destId="{241DA1F7-6298-4472-84D0-F54CED0BEA11}" srcOrd="9" destOrd="0" presId="urn:microsoft.com/office/officeart/2005/8/layout/default"/>
    <dgm:cxn modelId="{0247E16A-5662-4AAB-ACF7-E5F17933D460}" type="presParOf" srcId="{236F231A-02DC-484C-898C-440EBD7DA3AE}" destId="{B9BD22BB-B7AB-4110-A019-1FF91ABDD509}" srcOrd="10" destOrd="0" presId="urn:microsoft.com/office/officeart/2005/8/layout/default"/>
    <dgm:cxn modelId="{5A57BD38-F0AB-4F34-9B7F-3F070CDD3719}" type="presParOf" srcId="{236F231A-02DC-484C-898C-440EBD7DA3AE}" destId="{DB3DCD1E-14F3-4D6C-97C0-6C8CF8254E5A}" srcOrd="11" destOrd="0" presId="urn:microsoft.com/office/officeart/2005/8/layout/default"/>
    <dgm:cxn modelId="{9FC63009-2596-4001-87AC-98E41615B9B8}" type="presParOf" srcId="{236F231A-02DC-484C-898C-440EBD7DA3AE}" destId="{5694C483-A792-45F6-8697-D3D508FCDD4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B83DAA-3E65-4060-91D0-F45ACC88A05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48B08D-FB3B-4450-8A3B-D8812BF924BE}">
      <dgm:prSet/>
      <dgm:spPr/>
      <dgm:t>
        <a:bodyPr/>
        <a:lstStyle/>
        <a:p>
          <a:r>
            <a:rPr lang="en-US" b="0" i="0"/>
            <a:t>A barrier has been constructed, which is dependent on the condition whether the person is wearing a mask or not.</a:t>
          </a:r>
          <a:endParaRPr lang="en-US"/>
        </a:p>
      </dgm:t>
    </dgm:pt>
    <dgm:pt modelId="{70DDAC38-FEEA-4501-A2B5-5761D15ED20A}" type="parTrans" cxnId="{BDC6D758-C573-4F7E-AF5E-0A0B04929672}">
      <dgm:prSet/>
      <dgm:spPr/>
      <dgm:t>
        <a:bodyPr/>
        <a:lstStyle/>
        <a:p>
          <a:endParaRPr lang="en-US"/>
        </a:p>
      </dgm:t>
    </dgm:pt>
    <dgm:pt modelId="{43539613-BF1E-4FD0-86E8-B97D7B4B1B97}" type="sibTrans" cxnId="{BDC6D758-C573-4F7E-AF5E-0A0B04929672}">
      <dgm:prSet/>
      <dgm:spPr/>
      <dgm:t>
        <a:bodyPr/>
        <a:lstStyle/>
        <a:p>
          <a:endParaRPr lang="en-US"/>
        </a:p>
      </dgm:t>
    </dgm:pt>
    <dgm:pt modelId="{7214F1EB-E673-48A3-A29A-B506613F6C8C}">
      <dgm:prSet/>
      <dgm:spPr/>
      <dgm:t>
        <a:bodyPr/>
        <a:lstStyle/>
        <a:p>
          <a:r>
            <a:rPr lang="en-US" b="0" i="0"/>
            <a:t>If the person wears a mask, the barrier will remain open.</a:t>
          </a:r>
          <a:endParaRPr lang="en-US"/>
        </a:p>
      </dgm:t>
    </dgm:pt>
    <dgm:pt modelId="{3597AB67-B375-444B-A04E-2A6A31F6E9A1}" type="parTrans" cxnId="{487EE25A-F544-4C0D-A189-44AAAAB84D8E}">
      <dgm:prSet/>
      <dgm:spPr/>
      <dgm:t>
        <a:bodyPr/>
        <a:lstStyle/>
        <a:p>
          <a:endParaRPr lang="en-US"/>
        </a:p>
      </dgm:t>
    </dgm:pt>
    <dgm:pt modelId="{98B8ACCC-82B9-4FC3-AAB8-ADCB24D56928}" type="sibTrans" cxnId="{487EE25A-F544-4C0D-A189-44AAAAB84D8E}">
      <dgm:prSet/>
      <dgm:spPr/>
      <dgm:t>
        <a:bodyPr/>
        <a:lstStyle/>
        <a:p>
          <a:endParaRPr lang="en-US"/>
        </a:p>
      </dgm:t>
    </dgm:pt>
    <dgm:pt modelId="{90D4098A-FA96-493B-809F-1F55A7B86B45}">
      <dgm:prSet/>
      <dgm:spPr/>
      <dgm:t>
        <a:bodyPr/>
        <a:lstStyle/>
        <a:p>
          <a:r>
            <a:rPr lang="en-US" b="0" i="0"/>
            <a:t>If the person does not </a:t>
          </a:r>
          <a:r>
            <a:rPr lang="en-US" b="0" i="0">
              <a:latin typeface="Century Gothic" panose="020B0502020202020204"/>
            </a:rPr>
            <a:t>wear</a:t>
          </a:r>
          <a:r>
            <a:rPr lang="en-US" b="0" i="0"/>
            <a:t> a mask, the barrier will activate. If the person wears </a:t>
          </a:r>
          <a:r>
            <a:rPr lang="en-US" b="0" i="0">
              <a:latin typeface="Century Gothic" panose="020B0502020202020204"/>
            </a:rPr>
            <a:t>the</a:t>
          </a:r>
          <a:r>
            <a:rPr lang="en-US" b="0" i="0"/>
            <a:t> </a:t>
          </a:r>
          <a:r>
            <a:rPr lang="en-US" b="0" i="0">
              <a:latin typeface="Century Gothic" panose="020B0502020202020204"/>
            </a:rPr>
            <a:t>mask</a:t>
          </a:r>
          <a:r>
            <a:rPr lang="en-US" b="0" i="0"/>
            <a:t> that is given to him, the barrier will be lifted.</a:t>
          </a:r>
          <a:endParaRPr lang="en-US"/>
        </a:p>
      </dgm:t>
    </dgm:pt>
    <dgm:pt modelId="{219DB6E1-958D-48B9-BAD3-1706F1B3E2BE}" type="parTrans" cxnId="{7B2EB6B4-2F1F-409F-BE05-C1D5CA32EE98}">
      <dgm:prSet/>
      <dgm:spPr/>
      <dgm:t>
        <a:bodyPr/>
        <a:lstStyle/>
        <a:p>
          <a:endParaRPr lang="en-US"/>
        </a:p>
      </dgm:t>
    </dgm:pt>
    <dgm:pt modelId="{7A90FA13-6D3C-4A71-9007-397F3F31189C}" type="sibTrans" cxnId="{7B2EB6B4-2F1F-409F-BE05-C1D5CA32EE98}">
      <dgm:prSet/>
      <dgm:spPr/>
      <dgm:t>
        <a:bodyPr/>
        <a:lstStyle/>
        <a:p>
          <a:endParaRPr lang="en-US"/>
        </a:p>
      </dgm:t>
    </dgm:pt>
    <dgm:pt modelId="{8E68C3F5-1DA6-404F-A565-CBE50E828F3F}" type="pres">
      <dgm:prSet presAssocID="{36B83DAA-3E65-4060-91D0-F45ACC88A05C}" presName="outerComposite" presStyleCnt="0">
        <dgm:presLayoutVars>
          <dgm:chMax val="5"/>
          <dgm:dir/>
          <dgm:resizeHandles val="exact"/>
        </dgm:presLayoutVars>
      </dgm:prSet>
      <dgm:spPr/>
    </dgm:pt>
    <dgm:pt modelId="{FFABDA62-37FE-4DF8-BD5F-CD715DDC779F}" type="pres">
      <dgm:prSet presAssocID="{36B83DAA-3E65-4060-91D0-F45ACC88A05C}" presName="dummyMaxCanvas" presStyleCnt="0">
        <dgm:presLayoutVars/>
      </dgm:prSet>
      <dgm:spPr/>
    </dgm:pt>
    <dgm:pt modelId="{722BC289-A79E-4DBC-A698-4AA36A1CF2BD}" type="pres">
      <dgm:prSet presAssocID="{36B83DAA-3E65-4060-91D0-F45ACC88A05C}" presName="ThreeNodes_1" presStyleLbl="node1" presStyleIdx="0" presStyleCnt="3">
        <dgm:presLayoutVars>
          <dgm:bulletEnabled val="1"/>
        </dgm:presLayoutVars>
      </dgm:prSet>
      <dgm:spPr/>
    </dgm:pt>
    <dgm:pt modelId="{0805FCCC-D8EF-4010-ACA5-49AF204ED0B7}" type="pres">
      <dgm:prSet presAssocID="{36B83DAA-3E65-4060-91D0-F45ACC88A05C}" presName="ThreeNodes_2" presStyleLbl="node1" presStyleIdx="1" presStyleCnt="3">
        <dgm:presLayoutVars>
          <dgm:bulletEnabled val="1"/>
        </dgm:presLayoutVars>
      </dgm:prSet>
      <dgm:spPr/>
    </dgm:pt>
    <dgm:pt modelId="{9F5AD68C-839E-4953-9007-8FBE6BA5A37F}" type="pres">
      <dgm:prSet presAssocID="{36B83DAA-3E65-4060-91D0-F45ACC88A05C}" presName="ThreeNodes_3" presStyleLbl="node1" presStyleIdx="2" presStyleCnt="3">
        <dgm:presLayoutVars>
          <dgm:bulletEnabled val="1"/>
        </dgm:presLayoutVars>
      </dgm:prSet>
      <dgm:spPr/>
    </dgm:pt>
    <dgm:pt modelId="{DCC06518-56A7-4F6F-BDE4-D5824B1F3568}" type="pres">
      <dgm:prSet presAssocID="{36B83DAA-3E65-4060-91D0-F45ACC88A05C}" presName="ThreeConn_1-2" presStyleLbl="fgAccFollowNode1" presStyleIdx="0" presStyleCnt="2">
        <dgm:presLayoutVars>
          <dgm:bulletEnabled val="1"/>
        </dgm:presLayoutVars>
      </dgm:prSet>
      <dgm:spPr/>
    </dgm:pt>
    <dgm:pt modelId="{6D00A111-CA8C-4A41-8A74-BCBBB647B6ED}" type="pres">
      <dgm:prSet presAssocID="{36B83DAA-3E65-4060-91D0-F45ACC88A05C}" presName="ThreeConn_2-3" presStyleLbl="fgAccFollowNode1" presStyleIdx="1" presStyleCnt="2">
        <dgm:presLayoutVars>
          <dgm:bulletEnabled val="1"/>
        </dgm:presLayoutVars>
      </dgm:prSet>
      <dgm:spPr/>
    </dgm:pt>
    <dgm:pt modelId="{028EB541-B746-4E5A-8D35-323106B5E65D}" type="pres">
      <dgm:prSet presAssocID="{36B83DAA-3E65-4060-91D0-F45ACC88A05C}" presName="ThreeNodes_1_text" presStyleLbl="node1" presStyleIdx="2" presStyleCnt="3">
        <dgm:presLayoutVars>
          <dgm:bulletEnabled val="1"/>
        </dgm:presLayoutVars>
      </dgm:prSet>
      <dgm:spPr/>
    </dgm:pt>
    <dgm:pt modelId="{BF39572A-4A08-40F0-B920-A30146EBFA7D}" type="pres">
      <dgm:prSet presAssocID="{36B83DAA-3E65-4060-91D0-F45ACC88A05C}" presName="ThreeNodes_2_text" presStyleLbl="node1" presStyleIdx="2" presStyleCnt="3">
        <dgm:presLayoutVars>
          <dgm:bulletEnabled val="1"/>
        </dgm:presLayoutVars>
      </dgm:prSet>
      <dgm:spPr/>
    </dgm:pt>
    <dgm:pt modelId="{74CE7C72-12BE-4DB2-9F17-426CE8D1E527}" type="pres">
      <dgm:prSet presAssocID="{36B83DAA-3E65-4060-91D0-F45ACC88A0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B01D221-7331-4113-B5F9-CA321255AF7A}" type="presOf" srcId="{90D4098A-FA96-493B-809F-1F55A7B86B45}" destId="{9F5AD68C-839E-4953-9007-8FBE6BA5A37F}" srcOrd="0" destOrd="0" presId="urn:microsoft.com/office/officeart/2005/8/layout/vProcess5"/>
    <dgm:cxn modelId="{8E2F5A2A-A54B-4065-BFE1-6CE89F2F2824}" type="presOf" srcId="{1548B08D-FB3B-4450-8A3B-D8812BF924BE}" destId="{722BC289-A79E-4DBC-A698-4AA36A1CF2BD}" srcOrd="0" destOrd="0" presId="urn:microsoft.com/office/officeart/2005/8/layout/vProcess5"/>
    <dgm:cxn modelId="{E2B88965-8016-47A8-96E3-257DAB22DF5B}" type="presOf" srcId="{36B83DAA-3E65-4060-91D0-F45ACC88A05C}" destId="{8E68C3F5-1DA6-404F-A565-CBE50E828F3F}" srcOrd="0" destOrd="0" presId="urn:microsoft.com/office/officeart/2005/8/layout/vProcess5"/>
    <dgm:cxn modelId="{D6A9336C-693F-4AF7-92AF-5F1E7DA1F60B}" type="presOf" srcId="{90D4098A-FA96-493B-809F-1F55A7B86B45}" destId="{74CE7C72-12BE-4DB2-9F17-426CE8D1E527}" srcOrd="1" destOrd="0" presId="urn:microsoft.com/office/officeart/2005/8/layout/vProcess5"/>
    <dgm:cxn modelId="{BDC6D758-C573-4F7E-AF5E-0A0B04929672}" srcId="{36B83DAA-3E65-4060-91D0-F45ACC88A05C}" destId="{1548B08D-FB3B-4450-8A3B-D8812BF924BE}" srcOrd="0" destOrd="0" parTransId="{70DDAC38-FEEA-4501-A2B5-5761D15ED20A}" sibTransId="{43539613-BF1E-4FD0-86E8-B97D7B4B1B97}"/>
    <dgm:cxn modelId="{F950235A-1832-470C-9C38-F7E6BA5245E3}" type="presOf" srcId="{7214F1EB-E673-48A3-A29A-B506613F6C8C}" destId="{0805FCCC-D8EF-4010-ACA5-49AF204ED0B7}" srcOrd="0" destOrd="0" presId="urn:microsoft.com/office/officeart/2005/8/layout/vProcess5"/>
    <dgm:cxn modelId="{487EE25A-F544-4C0D-A189-44AAAAB84D8E}" srcId="{36B83DAA-3E65-4060-91D0-F45ACC88A05C}" destId="{7214F1EB-E673-48A3-A29A-B506613F6C8C}" srcOrd="1" destOrd="0" parTransId="{3597AB67-B375-444B-A04E-2A6A31F6E9A1}" sibTransId="{98B8ACCC-82B9-4FC3-AAB8-ADCB24D56928}"/>
    <dgm:cxn modelId="{B37AA593-689A-4065-B247-011FE3C55068}" type="presOf" srcId="{1548B08D-FB3B-4450-8A3B-D8812BF924BE}" destId="{028EB541-B746-4E5A-8D35-323106B5E65D}" srcOrd="1" destOrd="0" presId="urn:microsoft.com/office/officeart/2005/8/layout/vProcess5"/>
    <dgm:cxn modelId="{00428F95-34FF-4F87-95AF-E9F21878D68A}" type="presOf" srcId="{7214F1EB-E673-48A3-A29A-B506613F6C8C}" destId="{BF39572A-4A08-40F0-B920-A30146EBFA7D}" srcOrd="1" destOrd="0" presId="urn:microsoft.com/office/officeart/2005/8/layout/vProcess5"/>
    <dgm:cxn modelId="{7B2EB6B4-2F1F-409F-BE05-C1D5CA32EE98}" srcId="{36B83DAA-3E65-4060-91D0-F45ACC88A05C}" destId="{90D4098A-FA96-493B-809F-1F55A7B86B45}" srcOrd="2" destOrd="0" parTransId="{219DB6E1-958D-48B9-BAD3-1706F1B3E2BE}" sibTransId="{7A90FA13-6D3C-4A71-9007-397F3F31189C}"/>
    <dgm:cxn modelId="{CDC07DC1-B81D-44AB-9C80-1019D433A6C0}" type="presOf" srcId="{43539613-BF1E-4FD0-86E8-B97D7B4B1B97}" destId="{DCC06518-56A7-4F6F-BDE4-D5824B1F3568}" srcOrd="0" destOrd="0" presId="urn:microsoft.com/office/officeart/2005/8/layout/vProcess5"/>
    <dgm:cxn modelId="{2C61BDC9-00AB-4DD9-B4EC-2029B93764A1}" type="presOf" srcId="{98B8ACCC-82B9-4FC3-AAB8-ADCB24D56928}" destId="{6D00A111-CA8C-4A41-8A74-BCBBB647B6ED}" srcOrd="0" destOrd="0" presId="urn:microsoft.com/office/officeart/2005/8/layout/vProcess5"/>
    <dgm:cxn modelId="{54E5080B-510E-4C34-A7EA-54B773DF8F00}" type="presParOf" srcId="{8E68C3F5-1DA6-404F-A565-CBE50E828F3F}" destId="{FFABDA62-37FE-4DF8-BD5F-CD715DDC779F}" srcOrd="0" destOrd="0" presId="urn:microsoft.com/office/officeart/2005/8/layout/vProcess5"/>
    <dgm:cxn modelId="{B153F1DE-CBE6-4BE3-80FA-8ED9F809CA02}" type="presParOf" srcId="{8E68C3F5-1DA6-404F-A565-CBE50E828F3F}" destId="{722BC289-A79E-4DBC-A698-4AA36A1CF2BD}" srcOrd="1" destOrd="0" presId="urn:microsoft.com/office/officeart/2005/8/layout/vProcess5"/>
    <dgm:cxn modelId="{DE796F40-5F0B-46FB-BAA1-0DFEF7D278F0}" type="presParOf" srcId="{8E68C3F5-1DA6-404F-A565-CBE50E828F3F}" destId="{0805FCCC-D8EF-4010-ACA5-49AF204ED0B7}" srcOrd="2" destOrd="0" presId="urn:microsoft.com/office/officeart/2005/8/layout/vProcess5"/>
    <dgm:cxn modelId="{D578929D-481D-4778-9BB6-21E4D8D6FB5D}" type="presParOf" srcId="{8E68C3F5-1DA6-404F-A565-CBE50E828F3F}" destId="{9F5AD68C-839E-4953-9007-8FBE6BA5A37F}" srcOrd="3" destOrd="0" presId="urn:microsoft.com/office/officeart/2005/8/layout/vProcess5"/>
    <dgm:cxn modelId="{E4399C52-756A-4876-A041-67A3781C6376}" type="presParOf" srcId="{8E68C3F5-1DA6-404F-A565-CBE50E828F3F}" destId="{DCC06518-56A7-4F6F-BDE4-D5824B1F3568}" srcOrd="4" destOrd="0" presId="urn:microsoft.com/office/officeart/2005/8/layout/vProcess5"/>
    <dgm:cxn modelId="{B77B4C12-9694-4BA1-8E9C-4F8FFD63E702}" type="presParOf" srcId="{8E68C3F5-1DA6-404F-A565-CBE50E828F3F}" destId="{6D00A111-CA8C-4A41-8A74-BCBBB647B6ED}" srcOrd="5" destOrd="0" presId="urn:microsoft.com/office/officeart/2005/8/layout/vProcess5"/>
    <dgm:cxn modelId="{4467E011-DD4A-4EFF-9BF2-0784BB6AC696}" type="presParOf" srcId="{8E68C3F5-1DA6-404F-A565-CBE50E828F3F}" destId="{028EB541-B746-4E5A-8D35-323106B5E65D}" srcOrd="6" destOrd="0" presId="urn:microsoft.com/office/officeart/2005/8/layout/vProcess5"/>
    <dgm:cxn modelId="{1A1849EC-3E51-4954-B88B-B4C48BE781E4}" type="presParOf" srcId="{8E68C3F5-1DA6-404F-A565-CBE50E828F3F}" destId="{BF39572A-4A08-40F0-B920-A30146EBFA7D}" srcOrd="7" destOrd="0" presId="urn:microsoft.com/office/officeart/2005/8/layout/vProcess5"/>
    <dgm:cxn modelId="{B9515BEE-A3A6-4664-B794-5FF67D1EBE70}" type="presParOf" srcId="{8E68C3F5-1DA6-404F-A565-CBE50E828F3F}" destId="{74CE7C72-12BE-4DB2-9F17-426CE8D1E52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4A8C1E-DB88-41E3-BBC4-106DD857CD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C68233-0835-42A3-A680-1DEC4D4382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Distribution of masks automatically without any human contact.</a:t>
          </a:r>
          <a:endParaRPr lang="en-US"/>
        </a:p>
      </dgm:t>
    </dgm:pt>
    <dgm:pt modelId="{7035B971-C843-4823-A365-F4398C86F997}" type="parTrans" cxnId="{C625BE83-079C-47A6-8A70-998870CF28C8}">
      <dgm:prSet/>
      <dgm:spPr/>
      <dgm:t>
        <a:bodyPr/>
        <a:lstStyle/>
        <a:p>
          <a:endParaRPr lang="en-US"/>
        </a:p>
      </dgm:t>
    </dgm:pt>
    <dgm:pt modelId="{D3B94507-566F-4024-9049-0931FEF4EC21}" type="sibTrans" cxnId="{C625BE83-079C-47A6-8A70-998870CF28C8}">
      <dgm:prSet/>
      <dgm:spPr/>
      <dgm:t>
        <a:bodyPr/>
        <a:lstStyle/>
        <a:p>
          <a:endParaRPr lang="en-US"/>
        </a:p>
      </dgm:t>
    </dgm:pt>
    <dgm:pt modelId="{55FEDF6A-D278-46D2-84EF-6356BA74FE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A synchronous continuation of total system: monitoring presence of face mask, barrier control, distribution, warning or confirmation.</a:t>
          </a:r>
          <a:endParaRPr lang="en-US"/>
        </a:p>
      </dgm:t>
    </dgm:pt>
    <dgm:pt modelId="{59A5B57A-3BE1-4626-80E0-F49BE2E88063}" type="parTrans" cxnId="{932C6A1E-2E7B-4B4F-A0F6-E4FAD6925B27}">
      <dgm:prSet/>
      <dgm:spPr/>
      <dgm:t>
        <a:bodyPr/>
        <a:lstStyle/>
        <a:p>
          <a:endParaRPr lang="en-US"/>
        </a:p>
      </dgm:t>
    </dgm:pt>
    <dgm:pt modelId="{2B0531C5-43ED-444F-A413-22EDB4AE6E11}" type="sibTrans" cxnId="{932C6A1E-2E7B-4B4F-A0F6-E4FAD6925B27}">
      <dgm:prSet/>
      <dgm:spPr/>
      <dgm:t>
        <a:bodyPr/>
        <a:lstStyle/>
        <a:p>
          <a:endParaRPr lang="en-US"/>
        </a:p>
      </dgm:t>
    </dgm:pt>
    <dgm:pt modelId="{DE8448D2-2483-406D-8E02-6FDF059A9F27}" type="pres">
      <dgm:prSet presAssocID="{184A8C1E-DB88-41E3-BBC4-106DD857CD0A}" presName="root" presStyleCnt="0">
        <dgm:presLayoutVars>
          <dgm:dir/>
          <dgm:resizeHandles val="exact"/>
        </dgm:presLayoutVars>
      </dgm:prSet>
      <dgm:spPr/>
    </dgm:pt>
    <dgm:pt modelId="{A2333A3F-CA01-418E-A873-5012FFEA2A61}" type="pres">
      <dgm:prSet presAssocID="{B3C68233-0835-42A3-A680-1DEC4D438206}" presName="compNode" presStyleCnt="0"/>
      <dgm:spPr/>
    </dgm:pt>
    <dgm:pt modelId="{E4E34573-8AED-45BE-A629-BABD90C12D44}" type="pres">
      <dgm:prSet presAssocID="{B3C68233-0835-42A3-A680-1DEC4D438206}" presName="bgRect" presStyleLbl="bgShp" presStyleIdx="0" presStyleCnt="2"/>
      <dgm:spPr/>
    </dgm:pt>
    <dgm:pt modelId="{EEA39C55-2F70-410A-B959-E1DACC8378F6}" type="pres">
      <dgm:prSet presAssocID="{B3C68233-0835-42A3-A680-1DEC4D4382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C35E3FE2-AC63-4C0B-8820-F2A62D90E333}" type="pres">
      <dgm:prSet presAssocID="{B3C68233-0835-42A3-A680-1DEC4D438206}" presName="spaceRect" presStyleCnt="0"/>
      <dgm:spPr/>
    </dgm:pt>
    <dgm:pt modelId="{963D02F1-DF5B-480F-BA00-D18FC44EE296}" type="pres">
      <dgm:prSet presAssocID="{B3C68233-0835-42A3-A680-1DEC4D438206}" presName="parTx" presStyleLbl="revTx" presStyleIdx="0" presStyleCnt="2">
        <dgm:presLayoutVars>
          <dgm:chMax val="0"/>
          <dgm:chPref val="0"/>
        </dgm:presLayoutVars>
      </dgm:prSet>
      <dgm:spPr/>
    </dgm:pt>
    <dgm:pt modelId="{EDF87C26-D7D6-4CE9-AC4F-8149AE4AD551}" type="pres">
      <dgm:prSet presAssocID="{D3B94507-566F-4024-9049-0931FEF4EC21}" presName="sibTrans" presStyleCnt="0"/>
      <dgm:spPr/>
    </dgm:pt>
    <dgm:pt modelId="{C9FAACB1-FB66-45E7-AAE6-BA2487575580}" type="pres">
      <dgm:prSet presAssocID="{55FEDF6A-D278-46D2-84EF-6356BA74FE3F}" presName="compNode" presStyleCnt="0"/>
      <dgm:spPr/>
    </dgm:pt>
    <dgm:pt modelId="{BDD69092-A056-401D-844D-1ABADEF106C1}" type="pres">
      <dgm:prSet presAssocID="{55FEDF6A-D278-46D2-84EF-6356BA74FE3F}" presName="bgRect" presStyleLbl="bgShp" presStyleIdx="1" presStyleCnt="2"/>
      <dgm:spPr/>
    </dgm:pt>
    <dgm:pt modelId="{CA04D957-1FA8-4A04-A9D8-BBDE4D77D805}" type="pres">
      <dgm:prSet presAssocID="{55FEDF6A-D278-46D2-84EF-6356BA74FE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5D2DC87E-3640-4458-85B3-CD1002C77222}" type="pres">
      <dgm:prSet presAssocID="{55FEDF6A-D278-46D2-84EF-6356BA74FE3F}" presName="spaceRect" presStyleCnt="0"/>
      <dgm:spPr/>
    </dgm:pt>
    <dgm:pt modelId="{44E3147A-71E1-4548-8BEF-93C11D471F1B}" type="pres">
      <dgm:prSet presAssocID="{55FEDF6A-D278-46D2-84EF-6356BA74FE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2C6A1E-2E7B-4B4F-A0F6-E4FAD6925B27}" srcId="{184A8C1E-DB88-41E3-BBC4-106DD857CD0A}" destId="{55FEDF6A-D278-46D2-84EF-6356BA74FE3F}" srcOrd="1" destOrd="0" parTransId="{59A5B57A-3BE1-4626-80E0-F49BE2E88063}" sibTransId="{2B0531C5-43ED-444F-A413-22EDB4AE6E11}"/>
    <dgm:cxn modelId="{61448D7D-3702-4438-ACA2-9F72D4081113}" type="presOf" srcId="{55FEDF6A-D278-46D2-84EF-6356BA74FE3F}" destId="{44E3147A-71E1-4548-8BEF-93C11D471F1B}" srcOrd="0" destOrd="0" presId="urn:microsoft.com/office/officeart/2018/2/layout/IconVerticalSolidList"/>
    <dgm:cxn modelId="{C625BE83-079C-47A6-8A70-998870CF28C8}" srcId="{184A8C1E-DB88-41E3-BBC4-106DD857CD0A}" destId="{B3C68233-0835-42A3-A680-1DEC4D438206}" srcOrd="0" destOrd="0" parTransId="{7035B971-C843-4823-A365-F4398C86F997}" sibTransId="{D3B94507-566F-4024-9049-0931FEF4EC21}"/>
    <dgm:cxn modelId="{B034E495-5265-4B82-A79F-7924BACD97F1}" type="presOf" srcId="{184A8C1E-DB88-41E3-BBC4-106DD857CD0A}" destId="{DE8448D2-2483-406D-8E02-6FDF059A9F27}" srcOrd="0" destOrd="0" presId="urn:microsoft.com/office/officeart/2018/2/layout/IconVerticalSolidList"/>
    <dgm:cxn modelId="{651BCCD3-504C-4A7F-8ACD-DE77B35BA343}" type="presOf" srcId="{B3C68233-0835-42A3-A680-1DEC4D438206}" destId="{963D02F1-DF5B-480F-BA00-D18FC44EE296}" srcOrd="0" destOrd="0" presId="urn:microsoft.com/office/officeart/2018/2/layout/IconVerticalSolidList"/>
    <dgm:cxn modelId="{29C45459-7A2A-4F8A-B487-75E9D760A648}" type="presParOf" srcId="{DE8448D2-2483-406D-8E02-6FDF059A9F27}" destId="{A2333A3F-CA01-418E-A873-5012FFEA2A61}" srcOrd="0" destOrd="0" presId="urn:microsoft.com/office/officeart/2018/2/layout/IconVerticalSolidList"/>
    <dgm:cxn modelId="{5D5F1E30-43B9-4CDC-905A-50DAF51C5204}" type="presParOf" srcId="{A2333A3F-CA01-418E-A873-5012FFEA2A61}" destId="{E4E34573-8AED-45BE-A629-BABD90C12D44}" srcOrd="0" destOrd="0" presId="urn:microsoft.com/office/officeart/2018/2/layout/IconVerticalSolidList"/>
    <dgm:cxn modelId="{42853148-3A34-45DC-83C0-5649870F767A}" type="presParOf" srcId="{A2333A3F-CA01-418E-A873-5012FFEA2A61}" destId="{EEA39C55-2F70-410A-B959-E1DACC8378F6}" srcOrd="1" destOrd="0" presId="urn:microsoft.com/office/officeart/2018/2/layout/IconVerticalSolidList"/>
    <dgm:cxn modelId="{F8B24CF1-6E46-4FE4-A42B-F88628484EC2}" type="presParOf" srcId="{A2333A3F-CA01-418E-A873-5012FFEA2A61}" destId="{C35E3FE2-AC63-4C0B-8820-F2A62D90E333}" srcOrd="2" destOrd="0" presId="urn:microsoft.com/office/officeart/2018/2/layout/IconVerticalSolidList"/>
    <dgm:cxn modelId="{02A0263A-0212-47B0-A465-10EA8BA925D2}" type="presParOf" srcId="{A2333A3F-CA01-418E-A873-5012FFEA2A61}" destId="{963D02F1-DF5B-480F-BA00-D18FC44EE296}" srcOrd="3" destOrd="0" presId="urn:microsoft.com/office/officeart/2018/2/layout/IconVerticalSolidList"/>
    <dgm:cxn modelId="{4AC49091-CD7D-4A15-8779-11BCE3FA750E}" type="presParOf" srcId="{DE8448D2-2483-406D-8E02-6FDF059A9F27}" destId="{EDF87C26-D7D6-4CE9-AC4F-8149AE4AD551}" srcOrd="1" destOrd="0" presId="urn:microsoft.com/office/officeart/2018/2/layout/IconVerticalSolidList"/>
    <dgm:cxn modelId="{6C9DB9E2-7245-42D7-BDDB-C374FF6A486B}" type="presParOf" srcId="{DE8448D2-2483-406D-8E02-6FDF059A9F27}" destId="{C9FAACB1-FB66-45E7-AAE6-BA2487575580}" srcOrd="2" destOrd="0" presId="urn:microsoft.com/office/officeart/2018/2/layout/IconVerticalSolidList"/>
    <dgm:cxn modelId="{62347BC4-A006-4151-B258-A388A1A8CA1A}" type="presParOf" srcId="{C9FAACB1-FB66-45E7-AAE6-BA2487575580}" destId="{BDD69092-A056-401D-844D-1ABADEF106C1}" srcOrd="0" destOrd="0" presId="urn:microsoft.com/office/officeart/2018/2/layout/IconVerticalSolidList"/>
    <dgm:cxn modelId="{8A2DB5BA-C414-413C-8A25-B445753EC217}" type="presParOf" srcId="{C9FAACB1-FB66-45E7-AAE6-BA2487575580}" destId="{CA04D957-1FA8-4A04-A9D8-BBDE4D77D805}" srcOrd="1" destOrd="0" presId="urn:microsoft.com/office/officeart/2018/2/layout/IconVerticalSolidList"/>
    <dgm:cxn modelId="{D45AC9C5-70F6-45D5-A0D6-BF5706030EE6}" type="presParOf" srcId="{C9FAACB1-FB66-45E7-AAE6-BA2487575580}" destId="{5D2DC87E-3640-4458-85B3-CD1002C77222}" srcOrd="2" destOrd="0" presId="urn:microsoft.com/office/officeart/2018/2/layout/IconVerticalSolidList"/>
    <dgm:cxn modelId="{B4B0D4E4-830C-4EF9-9141-F18DDBDA00F2}" type="presParOf" srcId="{C9FAACB1-FB66-45E7-AAE6-BA2487575580}" destId="{44E3147A-71E1-4548-8BEF-93C11D471F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500EC0-1A14-490C-B6C6-0A09690656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848F900-F960-477D-84F3-C94F8569A59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cap="none" spc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 mask-providing system has been constructed, which is dependent on the condition whether the person is wearing a mask or not.</a:t>
          </a:r>
        </a:p>
      </dgm:t>
    </dgm:pt>
    <dgm:pt modelId="{0B092A56-E9C1-464B-8E33-CE44B1800D99}" type="parTrans" cxnId="{AA32C494-6AD4-4276-A64A-089FA7459792}">
      <dgm:prSet/>
      <dgm:spPr/>
      <dgm:t>
        <a:bodyPr/>
        <a:lstStyle/>
        <a:p>
          <a:endParaRPr lang="en-US"/>
        </a:p>
      </dgm:t>
    </dgm:pt>
    <dgm:pt modelId="{2F1DD70A-4DA4-427F-A156-E0DE59C22728}" type="sibTrans" cxnId="{AA32C494-6AD4-4276-A64A-089FA7459792}">
      <dgm:prSet/>
      <dgm:spPr/>
      <dgm:t>
        <a:bodyPr/>
        <a:lstStyle/>
        <a:p>
          <a:endParaRPr lang="en-US"/>
        </a:p>
      </dgm:t>
    </dgm:pt>
    <dgm:pt modelId="{DA420B38-935D-41DE-8ECB-E87C56350A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As the system is synchronized with the deep learning model, whenever the model completes the detection, the arduino gets a signal and a barrier is controlled.</a:t>
          </a:r>
        </a:p>
      </dgm:t>
    </dgm:pt>
    <dgm:pt modelId="{CC6B7CC8-7B99-4DCF-8438-D57E06E21690}" type="parTrans" cxnId="{A75C113B-3C42-4E3B-84EA-1C853AB72303}">
      <dgm:prSet/>
      <dgm:spPr/>
      <dgm:t>
        <a:bodyPr/>
        <a:lstStyle/>
        <a:p>
          <a:endParaRPr lang="en-US"/>
        </a:p>
      </dgm:t>
    </dgm:pt>
    <dgm:pt modelId="{3247A806-58FC-4BF6-8004-BB6C90D33191}" type="sibTrans" cxnId="{A75C113B-3C42-4E3B-84EA-1C853AB72303}">
      <dgm:prSet/>
      <dgm:spPr/>
      <dgm:t>
        <a:bodyPr/>
        <a:lstStyle/>
        <a:p>
          <a:endParaRPr lang="en-US"/>
        </a:p>
      </dgm:t>
    </dgm:pt>
    <dgm:pt modelId="{C7026546-FC7F-478C-AAA1-4265EF43F5BD}" type="pres">
      <dgm:prSet presAssocID="{E5500EC0-1A14-490C-B6C6-0A0969065659}" presName="root" presStyleCnt="0">
        <dgm:presLayoutVars>
          <dgm:dir/>
          <dgm:resizeHandles val="exact"/>
        </dgm:presLayoutVars>
      </dgm:prSet>
      <dgm:spPr/>
    </dgm:pt>
    <dgm:pt modelId="{03E52797-6168-4D1F-8E12-5583A26E3E9B}" type="pres">
      <dgm:prSet presAssocID="{B848F900-F960-477D-84F3-C94F8569A596}" presName="compNode" presStyleCnt="0"/>
      <dgm:spPr/>
    </dgm:pt>
    <dgm:pt modelId="{4701BC34-3AC3-45D9-9CD9-43767B5EDA0F}" type="pres">
      <dgm:prSet presAssocID="{B848F900-F960-477D-84F3-C94F8569A596}" presName="iconBgRect" presStyleLbl="bgShp" presStyleIdx="0" presStyleCnt="2"/>
      <dgm:spPr/>
    </dgm:pt>
    <dgm:pt modelId="{B6FE4F63-BAF1-4118-B44E-44FB9620F3B8}" type="pres">
      <dgm:prSet presAssocID="{B848F900-F960-477D-84F3-C94F8569A5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AB538E06-A6E6-49AE-8034-944BD65DB8A2}" type="pres">
      <dgm:prSet presAssocID="{B848F900-F960-477D-84F3-C94F8569A596}" presName="spaceRect" presStyleCnt="0"/>
      <dgm:spPr/>
    </dgm:pt>
    <dgm:pt modelId="{0A1CEEBF-866E-4647-89B2-160A0E866480}" type="pres">
      <dgm:prSet presAssocID="{B848F900-F960-477D-84F3-C94F8569A596}" presName="textRect" presStyleLbl="revTx" presStyleIdx="0" presStyleCnt="2">
        <dgm:presLayoutVars>
          <dgm:chMax val="1"/>
          <dgm:chPref val="1"/>
        </dgm:presLayoutVars>
      </dgm:prSet>
      <dgm:spPr/>
    </dgm:pt>
    <dgm:pt modelId="{49CA190C-855E-45AB-92D8-02835F88C24A}" type="pres">
      <dgm:prSet presAssocID="{2F1DD70A-4DA4-427F-A156-E0DE59C22728}" presName="sibTrans" presStyleCnt="0"/>
      <dgm:spPr/>
    </dgm:pt>
    <dgm:pt modelId="{98896458-A4AB-411D-B719-82A2D85B63F6}" type="pres">
      <dgm:prSet presAssocID="{DA420B38-935D-41DE-8ECB-E87C56350AD9}" presName="compNode" presStyleCnt="0"/>
      <dgm:spPr/>
    </dgm:pt>
    <dgm:pt modelId="{BB8C0884-6AB8-4377-83DE-5F317AE8CE91}" type="pres">
      <dgm:prSet presAssocID="{DA420B38-935D-41DE-8ECB-E87C56350AD9}" presName="iconBgRect" presStyleLbl="bgShp" presStyleIdx="1" presStyleCnt="2"/>
      <dgm:spPr/>
    </dgm:pt>
    <dgm:pt modelId="{9D2F1AE4-A47D-4251-893C-243836955869}" type="pres">
      <dgm:prSet presAssocID="{DA420B38-935D-41DE-8ECB-E87C56350A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45776C-EB42-47CC-8E71-BEF9F6206837}" type="pres">
      <dgm:prSet presAssocID="{DA420B38-935D-41DE-8ECB-E87C56350AD9}" presName="spaceRect" presStyleCnt="0"/>
      <dgm:spPr/>
    </dgm:pt>
    <dgm:pt modelId="{5BB4205E-7197-4C1A-A96F-91E2A9B163E7}" type="pres">
      <dgm:prSet presAssocID="{DA420B38-935D-41DE-8ECB-E87C56350A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5C113B-3C42-4E3B-84EA-1C853AB72303}" srcId="{E5500EC0-1A14-490C-B6C6-0A0969065659}" destId="{DA420B38-935D-41DE-8ECB-E87C56350AD9}" srcOrd="1" destOrd="0" parTransId="{CC6B7CC8-7B99-4DCF-8438-D57E06E21690}" sibTransId="{3247A806-58FC-4BF6-8004-BB6C90D33191}"/>
    <dgm:cxn modelId="{1C62F492-F2FD-49A3-A704-2B95FD393929}" type="presOf" srcId="{E5500EC0-1A14-490C-B6C6-0A0969065659}" destId="{C7026546-FC7F-478C-AAA1-4265EF43F5BD}" srcOrd="0" destOrd="0" presId="urn:microsoft.com/office/officeart/2018/5/layout/IconCircleLabelList"/>
    <dgm:cxn modelId="{AA32C494-6AD4-4276-A64A-089FA7459792}" srcId="{E5500EC0-1A14-490C-B6C6-0A0969065659}" destId="{B848F900-F960-477D-84F3-C94F8569A596}" srcOrd="0" destOrd="0" parTransId="{0B092A56-E9C1-464B-8E33-CE44B1800D99}" sibTransId="{2F1DD70A-4DA4-427F-A156-E0DE59C22728}"/>
    <dgm:cxn modelId="{D1595A9A-274D-4DC0-A687-3A3FC8935A6A}" type="presOf" srcId="{DA420B38-935D-41DE-8ECB-E87C56350AD9}" destId="{5BB4205E-7197-4C1A-A96F-91E2A9B163E7}" srcOrd="0" destOrd="0" presId="urn:microsoft.com/office/officeart/2018/5/layout/IconCircleLabelList"/>
    <dgm:cxn modelId="{A26F44FB-946C-4034-9309-1CFC35C33D59}" type="presOf" srcId="{B848F900-F960-477D-84F3-C94F8569A596}" destId="{0A1CEEBF-866E-4647-89B2-160A0E866480}" srcOrd="0" destOrd="0" presId="urn:microsoft.com/office/officeart/2018/5/layout/IconCircleLabelList"/>
    <dgm:cxn modelId="{D98D21AA-ED9D-4A4C-BB82-DB2F473DAEC7}" type="presParOf" srcId="{C7026546-FC7F-478C-AAA1-4265EF43F5BD}" destId="{03E52797-6168-4D1F-8E12-5583A26E3E9B}" srcOrd="0" destOrd="0" presId="urn:microsoft.com/office/officeart/2018/5/layout/IconCircleLabelList"/>
    <dgm:cxn modelId="{F1AC584D-3A38-42D2-B8C6-42AB37882CE8}" type="presParOf" srcId="{03E52797-6168-4D1F-8E12-5583A26E3E9B}" destId="{4701BC34-3AC3-45D9-9CD9-43767B5EDA0F}" srcOrd="0" destOrd="0" presId="urn:microsoft.com/office/officeart/2018/5/layout/IconCircleLabelList"/>
    <dgm:cxn modelId="{CB7C6AA1-1F24-4252-BE94-CC42E5A37253}" type="presParOf" srcId="{03E52797-6168-4D1F-8E12-5583A26E3E9B}" destId="{B6FE4F63-BAF1-4118-B44E-44FB9620F3B8}" srcOrd="1" destOrd="0" presId="urn:microsoft.com/office/officeart/2018/5/layout/IconCircleLabelList"/>
    <dgm:cxn modelId="{83B10B8C-D686-4B79-A71D-FEC7234FCE1B}" type="presParOf" srcId="{03E52797-6168-4D1F-8E12-5583A26E3E9B}" destId="{AB538E06-A6E6-49AE-8034-944BD65DB8A2}" srcOrd="2" destOrd="0" presId="urn:microsoft.com/office/officeart/2018/5/layout/IconCircleLabelList"/>
    <dgm:cxn modelId="{06216AFB-835D-4608-ADC6-7D2AB95CDD01}" type="presParOf" srcId="{03E52797-6168-4D1F-8E12-5583A26E3E9B}" destId="{0A1CEEBF-866E-4647-89B2-160A0E866480}" srcOrd="3" destOrd="0" presId="urn:microsoft.com/office/officeart/2018/5/layout/IconCircleLabelList"/>
    <dgm:cxn modelId="{92B3C3CC-F1B5-4449-80A3-940A2E50CDE0}" type="presParOf" srcId="{C7026546-FC7F-478C-AAA1-4265EF43F5BD}" destId="{49CA190C-855E-45AB-92D8-02835F88C24A}" srcOrd="1" destOrd="0" presId="urn:microsoft.com/office/officeart/2018/5/layout/IconCircleLabelList"/>
    <dgm:cxn modelId="{5026B421-FDF8-4DC8-89A4-B056B290661F}" type="presParOf" srcId="{C7026546-FC7F-478C-AAA1-4265EF43F5BD}" destId="{98896458-A4AB-411D-B719-82A2D85B63F6}" srcOrd="2" destOrd="0" presId="urn:microsoft.com/office/officeart/2018/5/layout/IconCircleLabelList"/>
    <dgm:cxn modelId="{A8480668-564C-4D2A-A2D6-C0C720227EB1}" type="presParOf" srcId="{98896458-A4AB-411D-B719-82A2D85B63F6}" destId="{BB8C0884-6AB8-4377-83DE-5F317AE8CE91}" srcOrd="0" destOrd="0" presId="urn:microsoft.com/office/officeart/2018/5/layout/IconCircleLabelList"/>
    <dgm:cxn modelId="{08B79022-733A-4B96-BB67-34AF9F1A4276}" type="presParOf" srcId="{98896458-A4AB-411D-B719-82A2D85B63F6}" destId="{9D2F1AE4-A47D-4251-893C-243836955869}" srcOrd="1" destOrd="0" presId="urn:microsoft.com/office/officeart/2018/5/layout/IconCircleLabelList"/>
    <dgm:cxn modelId="{FE2E11D0-9B12-419A-90C3-D5B26307D9EC}" type="presParOf" srcId="{98896458-A4AB-411D-B719-82A2D85B63F6}" destId="{CA45776C-EB42-47CC-8E71-BEF9F6206837}" srcOrd="2" destOrd="0" presId="urn:microsoft.com/office/officeart/2018/5/layout/IconCircleLabelList"/>
    <dgm:cxn modelId="{38FC9AF7-E46B-4E82-8DF7-B50EFAB9F8C1}" type="presParOf" srcId="{98896458-A4AB-411D-B719-82A2D85B63F6}" destId="{5BB4205E-7197-4C1A-A96F-91E2A9B163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C33BD3-460F-4C46-97EE-1F07F4BD4D99}" type="doc">
      <dgm:prSet loTypeId="urn:microsoft.com/office/officeart/2005/8/layout/chart3" loCatId="cycl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4EFA09A2-48BC-4012-A73F-11167CEAB61E}">
      <dgm:prSet custT="1"/>
      <dgm:spPr/>
      <dgm:t>
        <a:bodyPr/>
        <a:lstStyle/>
        <a:p>
          <a:r>
            <a:rPr lang="en-US" sz="1400" dirty="0"/>
            <a:t>The barrier(made of a straw and T-scale) is controlled by a servo motor(sg90) whose rotation is controlled by </a:t>
          </a:r>
          <a:r>
            <a:rPr lang="en-US" sz="1400" dirty="0" err="1"/>
            <a:t>arduino</a:t>
          </a:r>
          <a:r>
            <a:rPr lang="en-US" sz="1400" dirty="0"/>
            <a:t>. </a:t>
          </a:r>
        </a:p>
      </dgm:t>
    </dgm:pt>
    <dgm:pt modelId="{F16F7957-3893-4200-9504-2BA6127B2A4E}" type="parTrans" cxnId="{FF8D1CA7-F58B-4BB8-B09B-B1D846E1DD51}">
      <dgm:prSet/>
      <dgm:spPr/>
      <dgm:t>
        <a:bodyPr/>
        <a:lstStyle/>
        <a:p>
          <a:endParaRPr lang="en-US"/>
        </a:p>
      </dgm:t>
    </dgm:pt>
    <dgm:pt modelId="{22639F84-CAB5-4DFB-BCD7-D51970C32C7A}" type="sibTrans" cxnId="{FF8D1CA7-F58B-4BB8-B09B-B1D846E1DD51}">
      <dgm:prSet/>
      <dgm:spPr/>
      <dgm:t>
        <a:bodyPr/>
        <a:lstStyle/>
        <a:p>
          <a:endParaRPr lang="en-US"/>
        </a:p>
      </dgm:t>
    </dgm:pt>
    <dgm:pt modelId="{E2B5987E-1EB2-45F3-AD2D-FD742A40EFEE}">
      <dgm:prSet custT="1"/>
      <dgm:spPr/>
      <dgm:t>
        <a:bodyPr/>
        <a:lstStyle/>
        <a:p>
          <a:r>
            <a:rPr lang="en-US" sz="1600" dirty="0"/>
            <a:t>If the person wears a mask, servo motor doesn't rotate, and the barrier remains still in its position.</a:t>
          </a:r>
        </a:p>
      </dgm:t>
    </dgm:pt>
    <dgm:pt modelId="{5E11165D-E578-4A4B-99A4-BDF3587F74D6}" type="parTrans" cxnId="{41EE2520-98CC-43E5-8B07-6E4D2C9EECFF}">
      <dgm:prSet/>
      <dgm:spPr/>
      <dgm:t>
        <a:bodyPr/>
        <a:lstStyle/>
        <a:p>
          <a:endParaRPr lang="en-US"/>
        </a:p>
      </dgm:t>
    </dgm:pt>
    <dgm:pt modelId="{58B038BD-FA38-45F2-AB88-39E93443CB92}" type="sibTrans" cxnId="{41EE2520-98CC-43E5-8B07-6E4D2C9EECFF}">
      <dgm:prSet/>
      <dgm:spPr/>
      <dgm:t>
        <a:bodyPr/>
        <a:lstStyle/>
        <a:p>
          <a:endParaRPr lang="en-US"/>
        </a:p>
      </dgm:t>
    </dgm:pt>
    <dgm:pt modelId="{B8481E28-554F-4F9E-97F5-500633ACC75E}">
      <dgm:prSet custT="1"/>
      <dgm:spPr/>
      <dgm:t>
        <a:bodyPr/>
        <a:lstStyle/>
        <a:p>
          <a:r>
            <a:rPr lang="en-US" sz="1400" dirty="0"/>
            <a:t>When a person appears without a mask or with a mask in appropriate position, servo motor rotates and makes the barrier to block the person entrance.</a:t>
          </a:r>
        </a:p>
      </dgm:t>
    </dgm:pt>
    <dgm:pt modelId="{5E741DEE-4B16-4C49-8774-990F0FAFC65D}" type="parTrans" cxnId="{A58A65A0-1B4E-49A7-B557-5C5521C7702B}">
      <dgm:prSet/>
      <dgm:spPr/>
      <dgm:t>
        <a:bodyPr/>
        <a:lstStyle/>
        <a:p>
          <a:endParaRPr lang="en-US"/>
        </a:p>
      </dgm:t>
    </dgm:pt>
    <dgm:pt modelId="{623E4EA7-FC25-4804-8503-BF06175EECB1}" type="sibTrans" cxnId="{A58A65A0-1B4E-49A7-B557-5C5521C7702B}">
      <dgm:prSet/>
      <dgm:spPr/>
      <dgm:t>
        <a:bodyPr/>
        <a:lstStyle/>
        <a:p>
          <a:endParaRPr lang="en-US"/>
        </a:p>
      </dgm:t>
    </dgm:pt>
    <dgm:pt modelId="{471003CB-50F3-46B6-B6BC-FA662D56CFAB}" type="pres">
      <dgm:prSet presAssocID="{F9C33BD3-460F-4C46-97EE-1F07F4BD4D99}" presName="compositeShape" presStyleCnt="0">
        <dgm:presLayoutVars>
          <dgm:chMax val="7"/>
          <dgm:dir/>
          <dgm:resizeHandles val="exact"/>
        </dgm:presLayoutVars>
      </dgm:prSet>
      <dgm:spPr/>
    </dgm:pt>
    <dgm:pt modelId="{A47F4184-8871-49F4-83AE-8CB564D58D92}" type="pres">
      <dgm:prSet presAssocID="{F9C33BD3-460F-4C46-97EE-1F07F4BD4D99}" presName="wedge1" presStyleLbl="node1" presStyleIdx="0" presStyleCnt="3"/>
      <dgm:spPr/>
    </dgm:pt>
    <dgm:pt modelId="{161C1C56-723D-4043-AF85-7F9244EECB86}" type="pres">
      <dgm:prSet presAssocID="{F9C33BD3-460F-4C46-97EE-1F07F4BD4D9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F4B228-F978-44CB-A73B-D4316CF1CF67}" type="pres">
      <dgm:prSet presAssocID="{F9C33BD3-460F-4C46-97EE-1F07F4BD4D99}" presName="wedge2" presStyleLbl="node1" presStyleIdx="1" presStyleCnt="3"/>
      <dgm:spPr/>
    </dgm:pt>
    <dgm:pt modelId="{A6927CD5-1B46-4DAC-BF17-8DD767AF5D9A}" type="pres">
      <dgm:prSet presAssocID="{F9C33BD3-460F-4C46-97EE-1F07F4BD4D9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13A6D5F-E54D-48E4-8542-D11104D5D0C2}" type="pres">
      <dgm:prSet presAssocID="{F9C33BD3-460F-4C46-97EE-1F07F4BD4D99}" presName="wedge3" presStyleLbl="node1" presStyleIdx="2" presStyleCnt="3"/>
      <dgm:spPr/>
    </dgm:pt>
    <dgm:pt modelId="{C7C8DF74-5783-48DF-B555-075C39DB1DCB}" type="pres">
      <dgm:prSet presAssocID="{F9C33BD3-460F-4C46-97EE-1F07F4BD4D9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102750B-A475-4892-B625-BFA2C0787927}" type="presOf" srcId="{4EFA09A2-48BC-4012-A73F-11167CEAB61E}" destId="{161C1C56-723D-4043-AF85-7F9244EECB86}" srcOrd="1" destOrd="0" presId="urn:microsoft.com/office/officeart/2005/8/layout/chart3"/>
    <dgm:cxn modelId="{4D2AB714-AAE3-4AA8-9447-46836C0CE7D1}" type="presOf" srcId="{B8481E28-554F-4F9E-97F5-500633ACC75E}" destId="{C7C8DF74-5783-48DF-B555-075C39DB1DCB}" srcOrd="1" destOrd="0" presId="urn:microsoft.com/office/officeart/2005/8/layout/chart3"/>
    <dgm:cxn modelId="{41EE2520-98CC-43E5-8B07-6E4D2C9EECFF}" srcId="{F9C33BD3-460F-4C46-97EE-1F07F4BD4D99}" destId="{E2B5987E-1EB2-45F3-AD2D-FD742A40EFEE}" srcOrd="1" destOrd="0" parTransId="{5E11165D-E578-4A4B-99A4-BDF3587F74D6}" sibTransId="{58B038BD-FA38-45F2-AB88-39E93443CB92}"/>
    <dgm:cxn modelId="{75EEB762-2FC1-4A6B-9C30-37984F5B0C4A}" type="presOf" srcId="{E2B5987E-1EB2-45F3-AD2D-FD742A40EFEE}" destId="{A6927CD5-1B46-4DAC-BF17-8DD767AF5D9A}" srcOrd="1" destOrd="0" presId="urn:microsoft.com/office/officeart/2005/8/layout/chart3"/>
    <dgm:cxn modelId="{F178EF74-6656-4795-BFCF-608DF09FC12B}" type="presOf" srcId="{F9C33BD3-460F-4C46-97EE-1F07F4BD4D99}" destId="{471003CB-50F3-46B6-B6BC-FA662D56CFAB}" srcOrd="0" destOrd="0" presId="urn:microsoft.com/office/officeart/2005/8/layout/chart3"/>
    <dgm:cxn modelId="{38E8A190-F958-438C-84A8-3FAD6B4166B7}" type="presOf" srcId="{4EFA09A2-48BC-4012-A73F-11167CEAB61E}" destId="{A47F4184-8871-49F4-83AE-8CB564D58D92}" srcOrd="0" destOrd="0" presId="urn:microsoft.com/office/officeart/2005/8/layout/chart3"/>
    <dgm:cxn modelId="{A4A7B290-7A37-4053-AA2B-F05AB37BBD43}" type="presOf" srcId="{B8481E28-554F-4F9E-97F5-500633ACC75E}" destId="{F13A6D5F-E54D-48E4-8542-D11104D5D0C2}" srcOrd="0" destOrd="0" presId="urn:microsoft.com/office/officeart/2005/8/layout/chart3"/>
    <dgm:cxn modelId="{A58A65A0-1B4E-49A7-B557-5C5521C7702B}" srcId="{F9C33BD3-460F-4C46-97EE-1F07F4BD4D99}" destId="{B8481E28-554F-4F9E-97F5-500633ACC75E}" srcOrd="2" destOrd="0" parTransId="{5E741DEE-4B16-4C49-8774-990F0FAFC65D}" sibTransId="{623E4EA7-FC25-4804-8503-BF06175EECB1}"/>
    <dgm:cxn modelId="{FF8D1CA7-F58B-4BB8-B09B-B1D846E1DD51}" srcId="{F9C33BD3-460F-4C46-97EE-1F07F4BD4D99}" destId="{4EFA09A2-48BC-4012-A73F-11167CEAB61E}" srcOrd="0" destOrd="0" parTransId="{F16F7957-3893-4200-9504-2BA6127B2A4E}" sibTransId="{22639F84-CAB5-4DFB-BCD7-D51970C32C7A}"/>
    <dgm:cxn modelId="{65E960CD-2846-4E8F-A541-39E49AB2A0C7}" type="presOf" srcId="{E2B5987E-1EB2-45F3-AD2D-FD742A40EFEE}" destId="{36F4B228-F978-44CB-A73B-D4316CF1CF67}" srcOrd="0" destOrd="0" presId="urn:microsoft.com/office/officeart/2005/8/layout/chart3"/>
    <dgm:cxn modelId="{0C28D3B5-E5FF-4C6E-9D68-4D308E7D77D2}" type="presParOf" srcId="{471003CB-50F3-46B6-B6BC-FA662D56CFAB}" destId="{A47F4184-8871-49F4-83AE-8CB564D58D92}" srcOrd="0" destOrd="0" presId="urn:microsoft.com/office/officeart/2005/8/layout/chart3"/>
    <dgm:cxn modelId="{E3FB6FFC-230F-4C3A-ADB1-3AA4A6DBDC0B}" type="presParOf" srcId="{471003CB-50F3-46B6-B6BC-FA662D56CFAB}" destId="{161C1C56-723D-4043-AF85-7F9244EECB86}" srcOrd="1" destOrd="0" presId="urn:microsoft.com/office/officeart/2005/8/layout/chart3"/>
    <dgm:cxn modelId="{8E61623A-BE0A-4EF8-80FF-458EBB0AC2BE}" type="presParOf" srcId="{471003CB-50F3-46B6-B6BC-FA662D56CFAB}" destId="{36F4B228-F978-44CB-A73B-D4316CF1CF67}" srcOrd="2" destOrd="0" presId="urn:microsoft.com/office/officeart/2005/8/layout/chart3"/>
    <dgm:cxn modelId="{DCBC3865-BCE8-4851-87E5-34EA16A17E05}" type="presParOf" srcId="{471003CB-50F3-46B6-B6BC-FA662D56CFAB}" destId="{A6927CD5-1B46-4DAC-BF17-8DD767AF5D9A}" srcOrd="3" destOrd="0" presId="urn:microsoft.com/office/officeart/2005/8/layout/chart3"/>
    <dgm:cxn modelId="{10415E5D-7D98-40A9-976C-7D7153E74626}" type="presParOf" srcId="{471003CB-50F3-46B6-B6BC-FA662D56CFAB}" destId="{F13A6D5F-E54D-48E4-8542-D11104D5D0C2}" srcOrd="4" destOrd="0" presId="urn:microsoft.com/office/officeart/2005/8/layout/chart3"/>
    <dgm:cxn modelId="{1BA05053-1BB0-4CA7-B256-6A3BCF737654}" type="presParOf" srcId="{471003CB-50F3-46B6-B6BC-FA662D56CFAB}" destId="{C7C8DF74-5783-48DF-B555-075C39DB1DC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77EE9A-7E2E-46C9-990A-C35DD691A82E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174503-2A22-45D6-A353-F709E5D29BB8}">
      <dgm:prSet/>
      <dgm:spPr/>
      <dgm:t>
        <a:bodyPr/>
        <a:lstStyle/>
        <a:p>
          <a:r>
            <a:rPr lang="en-US" dirty="0"/>
            <a:t>To distribute the mask, another servo motor is placed over a platform and based on given signal, it can move a pushing system (here, it's a straw).</a:t>
          </a:r>
        </a:p>
      </dgm:t>
    </dgm:pt>
    <dgm:pt modelId="{21C59683-4302-4FDB-91ED-BB2289B833B9}" type="parTrans" cxnId="{2274DC3A-738A-4C0B-B1D5-EC630A78E246}">
      <dgm:prSet/>
      <dgm:spPr/>
      <dgm:t>
        <a:bodyPr/>
        <a:lstStyle/>
        <a:p>
          <a:endParaRPr lang="en-US"/>
        </a:p>
      </dgm:t>
    </dgm:pt>
    <dgm:pt modelId="{B3F7D6AC-19C4-4BAF-A56F-F947F6BD9933}" type="sibTrans" cxnId="{2274DC3A-738A-4C0B-B1D5-EC630A78E246}">
      <dgm:prSet/>
      <dgm:spPr/>
      <dgm:t>
        <a:bodyPr/>
        <a:lstStyle/>
        <a:p>
          <a:endParaRPr lang="en-US"/>
        </a:p>
      </dgm:t>
    </dgm:pt>
    <dgm:pt modelId="{F66D13C4-EBDC-4936-BC33-2750B83815B6}">
      <dgm:prSet/>
      <dgm:spPr/>
      <dgm:t>
        <a:bodyPr/>
        <a:lstStyle/>
        <a:p>
          <a:r>
            <a:rPr lang="en-US"/>
            <a:t>If the person already wears a mask, there will be no action by the servo motor.</a:t>
          </a:r>
        </a:p>
      </dgm:t>
    </dgm:pt>
    <dgm:pt modelId="{95078986-4AD8-4023-B015-0F6BAB2F70DD}" type="parTrans" cxnId="{C038849D-B735-4264-9753-9C459FF8601B}">
      <dgm:prSet/>
      <dgm:spPr/>
      <dgm:t>
        <a:bodyPr/>
        <a:lstStyle/>
        <a:p>
          <a:endParaRPr lang="en-US"/>
        </a:p>
      </dgm:t>
    </dgm:pt>
    <dgm:pt modelId="{9A6BB38C-CA6F-42FF-ADD0-9363220059BB}" type="sibTrans" cxnId="{C038849D-B735-4264-9753-9C459FF8601B}">
      <dgm:prSet/>
      <dgm:spPr/>
      <dgm:t>
        <a:bodyPr/>
        <a:lstStyle/>
        <a:p>
          <a:endParaRPr lang="en-US"/>
        </a:p>
      </dgm:t>
    </dgm:pt>
    <dgm:pt modelId="{423BE028-68A5-42FB-A78A-69F025446319}">
      <dgm:prSet/>
      <dgm:spPr/>
      <dgm:t>
        <a:bodyPr/>
        <a:lstStyle/>
        <a:p>
          <a:r>
            <a:rPr lang="en-US"/>
            <a:t>But when a person without any mask appears, the servo rotates, pushes a mask in front of the person.</a:t>
          </a:r>
        </a:p>
      </dgm:t>
    </dgm:pt>
    <dgm:pt modelId="{98082F8A-1B4E-4B19-A172-EA714ED307D6}" type="parTrans" cxnId="{5EE13B83-CC5B-477E-9377-EEF1E5C879AE}">
      <dgm:prSet/>
      <dgm:spPr/>
      <dgm:t>
        <a:bodyPr/>
        <a:lstStyle/>
        <a:p>
          <a:endParaRPr lang="en-US"/>
        </a:p>
      </dgm:t>
    </dgm:pt>
    <dgm:pt modelId="{3304661C-EBBD-4339-B733-1E310E18A83C}" type="sibTrans" cxnId="{5EE13B83-CC5B-477E-9377-EEF1E5C879AE}">
      <dgm:prSet/>
      <dgm:spPr/>
      <dgm:t>
        <a:bodyPr/>
        <a:lstStyle/>
        <a:p>
          <a:endParaRPr lang="en-US"/>
        </a:p>
      </dgm:t>
    </dgm:pt>
    <dgm:pt modelId="{D9C95515-BA8B-4664-879F-12E8C485149B}">
      <dgm:prSet/>
      <dgm:spPr/>
      <dgm:t>
        <a:bodyPr/>
        <a:lstStyle/>
        <a:p>
          <a:r>
            <a:rPr lang="en-US"/>
            <a:t>When the person wears the mask, DL model again checks his face and provides signal to the barrier and distributor to go back to its previous position.</a:t>
          </a:r>
        </a:p>
      </dgm:t>
    </dgm:pt>
    <dgm:pt modelId="{5CBAD608-A626-421C-B1AA-935B110F5F9D}" type="parTrans" cxnId="{85C6FDC1-6240-493D-B8DD-C5D11A7F0EFC}">
      <dgm:prSet/>
      <dgm:spPr/>
      <dgm:t>
        <a:bodyPr/>
        <a:lstStyle/>
        <a:p>
          <a:endParaRPr lang="en-US"/>
        </a:p>
      </dgm:t>
    </dgm:pt>
    <dgm:pt modelId="{534BC1E2-6865-405F-B8E1-33A031420F43}" type="sibTrans" cxnId="{85C6FDC1-6240-493D-B8DD-C5D11A7F0EFC}">
      <dgm:prSet/>
      <dgm:spPr/>
      <dgm:t>
        <a:bodyPr/>
        <a:lstStyle/>
        <a:p>
          <a:endParaRPr lang="en-US"/>
        </a:p>
      </dgm:t>
    </dgm:pt>
    <dgm:pt modelId="{DE746223-014F-4A9C-AA76-7CD7A685603A}" type="pres">
      <dgm:prSet presAssocID="{BA77EE9A-7E2E-46C9-990A-C35DD691A82E}" presName="diagram" presStyleCnt="0">
        <dgm:presLayoutVars>
          <dgm:dir/>
          <dgm:resizeHandles val="exact"/>
        </dgm:presLayoutVars>
      </dgm:prSet>
      <dgm:spPr/>
    </dgm:pt>
    <dgm:pt modelId="{DC4E92EF-C27D-40A9-9460-D7AE4061621B}" type="pres">
      <dgm:prSet presAssocID="{96174503-2A22-45D6-A353-F709E5D29BB8}" presName="node" presStyleLbl="node1" presStyleIdx="0" presStyleCnt="4">
        <dgm:presLayoutVars>
          <dgm:bulletEnabled val="1"/>
        </dgm:presLayoutVars>
      </dgm:prSet>
      <dgm:spPr/>
    </dgm:pt>
    <dgm:pt modelId="{4E083FE4-EBDC-46C2-BB73-A803ED377B42}" type="pres">
      <dgm:prSet presAssocID="{B3F7D6AC-19C4-4BAF-A56F-F947F6BD9933}" presName="sibTrans" presStyleLbl="sibTrans2D1" presStyleIdx="0" presStyleCnt="3"/>
      <dgm:spPr/>
    </dgm:pt>
    <dgm:pt modelId="{7297F258-9D9B-422A-8C8E-45C8973EBAD2}" type="pres">
      <dgm:prSet presAssocID="{B3F7D6AC-19C4-4BAF-A56F-F947F6BD9933}" presName="connectorText" presStyleLbl="sibTrans2D1" presStyleIdx="0" presStyleCnt="3"/>
      <dgm:spPr/>
    </dgm:pt>
    <dgm:pt modelId="{3ACCD218-132B-43AC-88B3-5AEF5D55A4BA}" type="pres">
      <dgm:prSet presAssocID="{F66D13C4-EBDC-4936-BC33-2750B83815B6}" presName="node" presStyleLbl="node1" presStyleIdx="1" presStyleCnt="4">
        <dgm:presLayoutVars>
          <dgm:bulletEnabled val="1"/>
        </dgm:presLayoutVars>
      </dgm:prSet>
      <dgm:spPr/>
    </dgm:pt>
    <dgm:pt modelId="{B7CE109E-0647-4830-9D3C-54689C899555}" type="pres">
      <dgm:prSet presAssocID="{9A6BB38C-CA6F-42FF-ADD0-9363220059BB}" presName="sibTrans" presStyleLbl="sibTrans2D1" presStyleIdx="1" presStyleCnt="3"/>
      <dgm:spPr/>
    </dgm:pt>
    <dgm:pt modelId="{4EA39DD1-FAD1-4BE3-9738-BB25929EC0C7}" type="pres">
      <dgm:prSet presAssocID="{9A6BB38C-CA6F-42FF-ADD0-9363220059BB}" presName="connectorText" presStyleLbl="sibTrans2D1" presStyleIdx="1" presStyleCnt="3"/>
      <dgm:spPr/>
    </dgm:pt>
    <dgm:pt modelId="{48602089-00AB-46C2-BB85-BA62B9AC423C}" type="pres">
      <dgm:prSet presAssocID="{423BE028-68A5-42FB-A78A-69F025446319}" presName="node" presStyleLbl="node1" presStyleIdx="2" presStyleCnt="4">
        <dgm:presLayoutVars>
          <dgm:bulletEnabled val="1"/>
        </dgm:presLayoutVars>
      </dgm:prSet>
      <dgm:spPr/>
    </dgm:pt>
    <dgm:pt modelId="{3932F820-A3FF-46AF-B925-12E28FDB1AF5}" type="pres">
      <dgm:prSet presAssocID="{3304661C-EBBD-4339-B733-1E310E18A83C}" presName="sibTrans" presStyleLbl="sibTrans2D1" presStyleIdx="2" presStyleCnt="3"/>
      <dgm:spPr/>
    </dgm:pt>
    <dgm:pt modelId="{20B5C26D-D0AB-4B60-8DE5-3F20D36C5F0C}" type="pres">
      <dgm:prSet presAssocID="{3304661C-EBBD-4339-B733-1E310E18A83C}" presName="connectorText" presStyleLbl="sibTrans2D1" presStyleIdx="2" presStyleCnt="3"/>
      <dgm:spPr/>
    </dgm:pt>
    <dgm:pt modelId="{1DE79436-9A92-4981-AA77-9BDA2561BA4B}" type="pres">
      <dgm:prSet presAssocID="{D9C95515-BA8B-4664-879F-12E8C485149B}" presName="node" presStyleLbl="node1" presStyleIdx="3" presStyleCnt="4">
        <dgm:presLayoutVars>
          <dgm:bulletEnabled val="1"/>
        </dgm:presLayoutVars>
      </dgm:prSet>
      <dgm:spPr/>
    </dgm:pt>
  </dgm:ptLst>
  <dgm:cxnLst>
    <dgm:cxn modelId="{987E0903-C3EA-4420-BAF4-192C56EF0822}" type="presOf" srcId="{423BE028-68A5-42FB-A78A-69F025446319}" destId="{48602089-00AB-46C2-BB85-BA62B9AC423C}" srcOrd="0" destOrd="0" presId="urn:microsoft.com/office/officeart/2005/8/layout/process5"/>
    <dgm:cxn modelId="{DA638920-A0CC-4C7F-BA5E-3AF66CECCDE9}" type="presOf" srcId="{3304661C-EBBD-4339-B733-1E310E18A83C}" destId="{3932F820-A3FF-46AF-B925-12E28FDB1AF5}" srcOrd="0" destOrd="0" presId="urn:microsoft.com/office/officeart/2005/8/layout/process5"/>
    <dgm:cxn modelId="{7E095023-CD2E-4514-ADCC-817753610954}" type="presOf" srcId="{BA77EE9A-7E2E-46C9-990A-C35DD691A82E}" destId="{DE746223-014F-4A9C-AA76-7CD7A685603A}" srcOrd="0" destOrd="0" presId="urn:microsoft.com/office/officeart/2005/8/layout/process5"/>
    <dgm:cxn modelId="{2274DC3A-738A-4C0B-B1D5-EC630A78E246}" srcId="{BA77EE9A-7E2E-46C9-990A-C35DD691A82E}" destId="{96174503-2A22-45D6-A353-F709E5D29BB8}" srcOrd="0" destOrd="0" parTransId="{21C59683-4302-4FDB-91ED-BB2289B833B9}" sibTransId="{B3F7D6AC-19C4-4BAF-A56F-F947F6BD9933}"/>
    <dgm:cxn modelId="{45EBC46E-8D7E-4434-9B2F-35239114D250}" type="presOf" srcId="{3304661C-EBBD-4339-B733-1E310E18A83C}" destId="{20B5C26D-D0AB-4B60-8DE5-3F20D36C5F0C}" srcOrd="1" destOrd="0" presId="urn:microsoft.com/office/officeart/2005/8/layout/process5"/>
    <dgm:cxn modelId="{5EE13B83-CC5B-477E-9377-EEF1E5C879AE}" srcId="{BA77EE9A-7E2E-46C9-990A-C35DD691A82E}" destId="{423BE028-68A5-42FB-A78A-69F025446319}" srcOrd="2" destOrd="0" parTransId="{98082F8A-1B4E-4B19-A172-EA714ED307D6}" sibTransId="{3304661C-EBBD-4339-B733-1E310E18A83C}"/>
    <dgm:cxn modelId="{0210609D-7600-43DE-90DE-742E357011ED}" type="presOf" srcId="{B3F7D6AC-19C4-4BAF-A56F-F947F6BD9933}" destId="{4E083FE4-EBDC-46C2-BB73-A803ED377B42}" srcOrd="0" destOrd="0" presId="urn:microsoft.com/office/officeart/2005/8/layout/process5"/>
    <dgm:cxn modelId="{C038849D-B735-4264-9753-9C459FF8601B}" srcId="{BA77EE9A-7E2E-46C9-990A-C35DD691A82E}" destId="{F66D13C4-EBDC-4936-BC33-2750B83815B6}" srcOrd="1" destOrd="0" parTransId="{95078986-4AD8-4023-B015-0F6BAB2F70DD}" sibTransId="{9A6BB38C-CA6F-42FF-ADD0-9363220059BB}"/>
    <dgm:cxn modelId="{268FB2B2-7DB2-443D-ADBB-E71A0DDE5E40}" type="presOf" srcId="{B3F7D6AC-19C4-4BAF-A56F-F947F6BD9933}" destId="{7297F258-9D9B-422A-8C8E-45C8973EBAD2}" srcOrd="1" destOrd="0" presId="urn:microsoft.com/office/officeart/2005/8/layout/process5"/>
    <dgm:cxn modelId="{7C00A8BD-1429-4728-92C0-7C98E45EE2C6}" type="presOf" srcId="{96174503-2A22-45D6-A353-F709E5D29BB8}" destId="{DC4E92EF-C27D-40A9-9460-D7AE4061621B}" srcOrd="0" destOrd="0" presId="urn:microsoft.com/office/officeart/2005/8/layout/process5"/>
    <dgm:cxn modelId="{85C6FDC1-6240-493D-B8DD-C5D11A7F0EFC}" srcId="{BA77EE9A-7E2E-46C9-990A-C35DD691A82E}" destId="{D9C95515-BA8B-4664-879F-12E8C485149B}" srcOrd="3" destOrd="0" parTransId="{5CBAD608-A626-421C-B1AA-935B110F5F9D}" sibTransId="{534BC1E2-6865-405F-B8E1-33A031420F43}"/>
    <dgm:cxn modelId="{4BA561CB-8CF6-4D0E-958E-BBE6C41998AF}" type="presOf" srcId="{D9C95515-BA8B-4664-879F-12E8C485149B}" destId="{1DE79436-9A92-4981-AA77-9BDA2561BA4B}" srcOrd="0" destOrd="0" presId="urn:microsoft.com/office/officeart/2005/8/layout/process5"/>
    <dgm:cxn modelId="{98B982DE-E69A-4033-B0E4-1AD0391E7536}" type="presOf" srcId="{9A6BB38C-CA6F-42FF-ADD0-9363220059BB}" destId="{4EA39DD1-FAD1-4BE3-9738-BB25929EC0C7}" srcOrd="1" destOrd="0" presId="urn:microsoft.com/office/officeart/2005/8/layout/process5"/>
    <dgm:cxn modelId="{AE8FFAEF-1EC7-4318-8255-0A7544771B3A}" type="presOf" srcId="{9A6BB38C-CA6F-42FF-ADD0-9363220059BB}" destId="{B7CE109E-0647-4830-9D3C-54689C899555}" srcOrd="0" destOrd="0" presId="urn:microsoft.com/office/officeart/2005/8/layout/process5"/>
    <dgm:cxn modelId="{F052CDF0-2128-42FA-B915-DB6BEE006BEA}" type="presOf" srcId="{F66D13C4-EBDC-4936-BC33-2750B83815B6}" destId="{3ACCD218-132B-43AC-88B3-5AEF5D55A4BA}" srcOrd="0" destOrd="0" presId="urn:microsoft.com/office/officeart/2005/8/layout/process5"/>
    <dgm:cxn modelId="{BDFDAF81-6E68-4EE6-A5EF-A8A5295307D4}" type="presParOf" srcId="{DE746223-014F-4A9C-AA76-7CD7A685603A}" destId="{DC4E92EF-C27D-40A9-9460-D7AE4061621B}" srcOrd="0" destOrd="0" presId="urn:microsoft.com/office/officeart/2005/8/layout/process5"/>
    <dgm:cxn modelId="{BD3A17EF-D60F-4ABC-AED1-4FBB09DABF06}" type="presParOf" srcId="{DE746223-014F-4A9C-AA76-7CD7A685603A}" destId="{4E083FE4-EBDC-46C2-BB73-A803ED377B42}" srcOrd="1" destOrd="0" presId="urn:microsoft.com/office/officeart/2005/8/layout/process5"/>
    <dgm:cxn modelId="{1B07F91F-856E-4720-BE3B-118BFB8457BF}" type="presParOf" srcId="{4E083FE4-EBDC-46C2-BB73-A803ED377B42}" destId="{7297F258-9D9B-422A-8C8E-45C8973EBAD2}" srcOrd="0" destOrd="0" presId="urn:microsoft.com/office/officeart/2005/8/layout/process5"/>
    <dgm:cxn modelId="{70F767DF-F6F7-4CFC-8B82-E9799821EBA9}" type="presParOf" srcId="{DE746223-014F-4A9C-AA76-7CD7A685603A}" destId="{3ACCD218-132B-43AC-88B3-5AEF5D55A4BA}" srcOrd="2" destOrd="0" presId="urn:microsoft.com/office/officeart/2005/8/layout/process5"/>
    <dgm:cxn modelId="{B825C302-7CC2-4D92-B43B-FCC0157C943A}" type="presParOf" srcId="{DE746223-014F-4A9C-AA76-7CD7A685603A}" destId="{B7CE109E-0647-4830-9D3C-54689C899555}" srcOrd="3" destOrd="0" presId="urn:microsoft.com/office/officeart/2005/8/layout/process5"/>
    <dgm:cxn modelId="{73D36FC3-AE99-4014-A00A-9E6CBE198793}" type="presParOf" srcId="{B7CE109E-0647-4830-9D3C-54689C899555}" destId="{4EA39DD1-FAD1-4BE3-9738-BB25929EC0C7}" srcOrd="0" destOrd="0" presId="urn:microsoft.com/office/officeart/2005/8/layout/process5"/>
    <dgm:cxn modelId="{0047B089-C87D-491A-9193-30093B72241F}" type="presParOf" srcId="{DE746223-014F-4A9C-AA76-7CD7A685603A}" destId="{48602089-00AB-46C2-BB85-BA62B9AC423C}" srcOrd="4" destOrd="0" presId="urn:microsoft.com/office/officeart/2005/8/layout/process5"/>
    <dgm:cxn modelId="{70375CE0-66BA-48D5-BA35-F1A8F409C369}" type="presParOf" srcId="{DE746223-014F-4A9C-AA76-7CD7A685603A}" destId="{3932F820-A3FF-46AF-B925-12E28FDB1AF5}" srcOrd="5" destOrd="0" presId="urn:microsoft.com/office/officeart/2005/8/layout/process5"/>
    <dgm:cxn modelId="{D9848ADD-CE49-42D9-8724-1F2B3559F836}" type="presParOf" srcId="{3932F820-A3FF-46AF-B925-12E28FDB1AF5}" destId="{20B5C26D-D0AB-4B60-8DE5-3F20D36C5F0C}" srcOrd="0" destOrd="0" presId="urn:microsoft.com/office/officeart/2005/8/layout/process5"/>
    <dgm:cxn modelId="{217C7D10-4FD1-42E1-8F01-B63187F89CF6}" type="presParOf" srcId="{DE746223-014F-4A9C-AA76-7CD7A685603A}" destId="{1DE79436-9A92-4981-AA77-9BDA2561BA4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07BD45-6703-433E-B588-9E78ED8CD0F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A81FD-8AD4-41BB-B570-3CB751E5226C}">
      <dgm:prSet/>
      <dgm:spPr/>
      <dgm:t>
        <a:bodyPr/>
        <a:lstStyle/>
        <a:p>
          <a:pPr algn="l"/>
          <a:r>
            <a:rPr lang="en-US" dirty="0"/>
            <a:t>One Arduino UNO                          600 Tk</a:t>
          </a:r>
        </a:p>
      </dgm:t>
    </dgm:pt>
    <dgm:pt modelId="{1CBF75FC-5264-42AD-862A-8E10AEE25AAE}" type="parTrans" cxnId="{AE656E23-E144-46DB-A174-DBAE1298E810}">
      <dgm:prSet/>
      <dgm:spPr/>
      <dgm:t>
        <a:bodyPr/>
        <a:lstStyle/>
        <a:p>
          <a:endParaRPr lang="en-US"/>
        </a:p>
      </dgm:t>
    </dgm:pt>
    <dgm:pt modelId="{E445CCF7-5B61-4E4D-AA2C-001F66E11580}" type="sibTrans" cxnId="{AE656E23-E144-46DB-A174-DBAE1298E810}">
      <dgm:prSet/>
      <dgm:spPr/>
      <dgm:t>
        <a:bodyPr/>
        <a:lstStyle/>
        <a:p>
          <a:endParaRPr lang="en-US"/>
        </a:p>
      </dgm:t>
    </dgm:pt>
    <dgm:pt modelId="{2B306C01-8A47-4A66-8D6E-21997F2A8439}">
      <dgm:prSet/>
      <dgm:spPr/>
      <dgm:t>
        <a:bodyPr/>
        <a:lstStyle/>
        <a:p>
          <a:pPr algn="l"/>
          <a:r>
            <a:rPr lang="en-US" dirty="0"/>
            <a:t>Two SG90 Servo Motor                        400 Tk</a:t>
          </a:r>
        </a:p>
      </dgm:t>
    </dgm:pt>
    <dgm:pt modelId="{C537B998-4542-4E11-BD17-B2A73F27EFFC}" type="parTrans" cxnId="{A3AF1FA4-B6F0-4835-8CF2-1337204B3CE9}">
      <dgm:prSet/>
      <dgm:spPr/>
      <dgm:t>
        <a:bodyPr/>
        <a:lstStyle/>
        <a:p>
          <a:endParaRPr lang="en-US"/>
        </a:p>
      </dgm:t>
    </dgm:pt>
    <dgm:pt modelId="{56C11247-E401-477F-9216-34A12E9C8867}" type="sibTrans" cxnId="{A3AF1FA4-B6F0-4835-8CF2-1337204B3CE9}">
      <dgm:prSet/>
      <dgm:spPr/>
      <dgm:t>
        <a:bodyPr/>
        <a:lstStyle/>
        <a:p>
          <a:endParaRPr lang="en-US"/>
        </a:p>
      </dgm:t>
    </dgm:pt>
    <dgm:pt modelId="{946531E0-F2E6-4377-BB7E-FCC6E4E30214}">
      <dgm:prSet/>
      <dgm:spPr/>
      <dgm:t>
        <a:bodyPr/>
        <a:lstStyle/>
        <a:p>
          <a:r>
            <a:rPr lang="en-US"/>
            <a:t>Rest of the materials were collected from daily used things like straw, </a:t>
          </a:r>
        </a:p>
      </dgm:t>
    </dgm:pt>
    <dgm:pt modelId="{1A4F3D23-3595-44BA-855D-B37D96D0B912}" type="parTrans" cxnId="{9204AB4C-0829-4A9A-BE88-A3487CA59CC2}">
      <dgm:prSet/>
      <dgm:spPr/>
      <dgm:t>
        <a:bodyPr/>
        <a:lstStyle/>
        <a:p>
          <a:endParaRPr lang="en-US"/>
        </a:p>
      </dgm:t>
    </dgm:pt>
    <dgm:pt modelId="{9D1E37AC-8377-4F0A-BD04-E6A6267DE5FE}" type="sibTrans" cxnId="{9204AB4C-0829-4A9A-BE88-A3487CA59CC2}">
      <dgm:prSet/>
      <dgm:spPr/>
      <dgm:t>
        <a:bodyPr/>
        <a:lstStyle/>
        <a:p>
          <a:endParaRPr lang="en-US"/>
        </a:p>
      </dgm:t>
    </dgm:pt>
    <dgm:pt modelId="{09B4FF58-F430-4120-8415-D695806156D9}">
      <dgm:prSet/>
      <dgm:spPr/>
      <dgm:t>
        <a:bodyPr/>
        <a:lstStyle/>
        <a:p>
          <a:pPr algn="ctr"/>
          <a:r>
            <a:rPr lang="en-US" dirty="0"/>
            <a:t>T-scale, tape etc. </a:t>
          </a:r>
        </a:p>
      </dgm:t>
    </dgm:pt>
    <dgm:pt modelId="{D4CFF39B-A91F-4427-96C3-6F02082DF6A0}" type="parTrans" cxnId="{C51A1D61-CA74-4112-A2C1-29428B8316D3}">
      <dgm:prSet/>
      <dgm:spPr/>
      <dgm:t>
        <a:bodyPr/>
        <a:lstStyle/>
        <a:p>
          <a:endParaRPr lang="en-US"/>
        </a:p>
      </dgm:t>
    </dgm:pt>
    <dgm:pt modelId="{88E789BF-0D34-4A35-8138-CEC93BD7F089}" type="sibTrans" cxnId="{C51A1D61-CA74-4112-A2C1-29428B8316D3}">
      <dgm:prSet/>
      <dgm:spPr/>
      <dgm:t>
        <a:bodyPr/>
        <a:lstStyle/>
        <a:p>
          <a:endParaRPr lang="en-US"/>
        </a:p>
      </dgm:t>
    </dgm:pt>
    <dgm:pt modelId="{1A890631-217F-457D-8AF0-4D05D2D7D753}" type="pres">
      <dgm:prSet presAssocID="{9A07BD45-6703-433E-B588-9E78ED8CD0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47F6F4-4113-4B67-B453-D660FEF069EE}" type="pres">
      <dgm:prSet presAssocID="{C49A81FD-8AD4-41BB-B570-3CB751E5226C}" presName="hierRoot1" presStyleCnt="0"/>
      <dgm:spPr/>
    </dgm:pt>
    <dgm:pt modelId="{FC87855D-43F6-42BF-83BC-5E41C4A9DC00}" type="pres">
      <dgm:prSet presAssocID="{C49A81FD-8AD4-41BB-B570-3CB751E5226C}" presName="composite" presStyleCnt="0"/>
      <dgm:spPr/>
    </dgm:pt>
    <dgm:pt modelId="{E90C8DA0-53D4-4892-9F6C-EB42A948A584}" type="pres">
      <dgm:prSet presAssocID="{C49A81FD-8AD4-41BB-B570-3CB751E5226C}" presName="background" presStyleLbl="node0" presStyleIdx="0" presStyleCnt="4"/>
      <dgm:spPr/>
    </dgm:pt>
    <dgm:pt modelId="{46E5E57B-D84A-4A9E-B3C7-B71782F8939C}" type="pres">
      <dgm:prSet presAssocID="{C49A81FD-8AD4-41BB-B570-3CB751E5226C}" presName="text" presStyleLbl="fgAcc0" presStyleIdx="0" presStyleCnt="4">
        <dgm:presLayoutVars>
          <dgm:chPref val="3"/>
        </dgm:presLayoutVars>
      </dgm:prSet>
      <dgm:spPr/>
    </dgm:pt>
    <dgm:pt modelId="{C770EB72-A2B4-4326-8B57-7E06DB92F1C5}" type="pres">
      <dgm:prSet presAssocID="{C49A81FD-8AD4-41BB-B570-3CB751E5226C}" presName="hierChild2" presStyleCnt="0"/>
      <dgm:spPr/>
    </dgm:pt>
    <dgm:pt modelId="{F9A103FD-7F84-42B1-A9C6-8CCA37AD5324}" type="pres">
      <dgm:prSet presAssocID="{2B306C01-8A47-4A66-8D6E-21997F2A8439}" presName="hierRoot1" presStyleCnt="0"/>
      <dgm:spPr/>
    </dgm:pt>
    <dgm:pt modelId="{C1CC28D4-EF82-483E-97D4-CD0AED17ED4B}" type="pres">
      <dgm:prSet presAssocID="{2B306C01-8A47-4A66-8D6E-21997F2A8439}" presName="composite" presStyleCnt="0"/>
      <dgm:spPr/>
    </dgm:pt>
    <dgm:pt modelId="{84C617F4-B323-4BFA-9191-E0D74F49EA67}" type="pres">
      <dgm:prSet presAssocID="{2B306C01-8A47-4A66-8D6E-21997F2A8439}" presName="background" presStyleLbl="node0" presStyleIdx="1" presStyleCnt="4"/>
      <dgm:spPr/>
    </dgm:pt>
    <dgm:pt modelId="{CC38C487-4235-4969-9A68-3B56C89D7709}" type="pres">
      <dgm:prSet presAssocID="{2B306C01-8A47-4A66-8D6E-21997F2A8439}" presName="text" presStyleLbl="fgAcc0" presStyleIdx="1" presStyleCnt="4">
        <dgm:presLayoutVars>
          <dgm:chPref val="3"/>
        </dgm:presLayoutVars>
      </dgm:prSet>
      <dgm:spPr/>
    </dgm:pt>
    <dgm:pt modelId="{4C964F9C-00D7-49C1-9371-F225A013D347}" type="pres">
      <dgm:prSet presAssocID="{2B306C01-8A47-4A66-8D6E-21997F2A8439}" presName="hierChild2" presStyleCnt="0"/>
      <dgm:spPr/>
    </dgm:pt>
    <dgm:pt modelId="{EEF90070-7493-421F-BA86-B9E099900C5F}" type="pres">
      <dgm:prSet presAssocID="{946531E0-F2E6-4377-BB7E-FCC6E4E30214}" presName="hierRoot1" presStyleCnt="0"/>
      <dgm:spPr/>
    </dgm:pt>
    <dgm:pt modelId="{B36C475C-B557-4103-A345-F1E35FFEACD1}" type="pres">
      <dgm:prSet presAssocID="{946531E0-F2E6-4377-BB7E-FCC6E4E30214}" presName="composite" presStyleCnt="0"/>
      <dgm:spPr/>
    </dgm:pt>
    <dgm:pt modelId="{6DD3F0BE-150C-4113-BB79-F0A184C98F48}" type="pres">
      <dgm:prSet presAssocID="{946531E0-F2E6-4377-BB7E-FCC6E4E30214}" presName="background" presStyleLbl="node0" presStyleIdx="2" presStyleCnt="4"/>
      <dgm:spPr/>
    </dgm:pt>
    <dgm:pt modelId="{9B0FB284-78E1-49A1-88DA-BA4EAC33CAD3}" type="pres">
      <dgm:prSet presAssocID="{946531E0-F2E6-4377-BB7E-FCC6E4E30214}" presName="text" presStyleLbl="fgAcc0" presStyleIdx="2" presStyleCnt="4">
        <dgm:presLayoutVars>
          <dgm:chPref val="3"/>
        </dgm:presLayoutVars>
      </dgm:prSet>
      <dgm:spPr/>
    </dgm:pt>
    <dgm:pt modelId="{BA54757B-2ADD-419C-AFDF-263331DF83E8}" type="pres">
      <dgm:prSet presAssocID="{946531E0-F2E6-4377-BB7E-FCC6E4E30214}" presName="hierChild2" presStyleCnt="0"/>
      <dgm:spPr/>
    </dgm:pt>
    <dgm:pt modelId="{5ECDBC19-F01A-4A70-8ED4-5518B0068E52}" type="pres">
      <dgm:prSet presAssocID="{09B4FF58-F430-4120-8415-D695806156D9}" presName="hierRoot1" presStyleCnt="0"/>
      <dgm:spPr/>
    </dgm:pt>
    <dgm:pt modelId="{70D7298B-7005-46E9-8F99-0D5478F3489D}" type="pres">
      <dgm:prSet presAssocID="{09B4FF58-F430-4120-8415-D695806156D9}" presName="composite" presStyleCnt="0"/>
      <dgm:spPr/>
    </dgm:pt>
    <dgm:pt modelId="{E11E6DDE-734D-4BA8-87DB-90732641835C}" type="pres">
      <dgm:prSet presAssocID="{09B4FF58-F430-4120-8415-D695806156D9}" presName="background" presStyleLbl="node0" presStyleIdx="3" presStyleCnt="4"/>
      <dgm:spPr/>
    </dgm:pt>
    <dgm:pt modelId="{710C3190-B54E-4003-9F12-D424EF6F2A1F}" type="pres">
      <dgm:prSet presAssocID="{09B4FF58-F430-4120-8415-D695806156D9}" presName="text" presStyleLbl="fgAcc0" presStyleIdx="3" presStyleCnt="4">
        <dgm:presLayoutVars>
          <dgm:chPref val="3"/>
        </dgm:presLayoutVars>
      </dgm:prSet>
      <dgm:spPr/>
    </dgm:pt>
    <dgm:pt modelId="{EFF2487B-07BD-40A5-8744-B5410D40228F}" type="pres">
      <dgm:prSet presAssocID="{09B4FF58-F430-4120-8415-D695806156D9}" presName="hierChild2" presStyleCnt="0"/>
      <dgm:spPr/>
    </dgm:pt>
  </dgm:ptLst>
  <dgm:cxnLst>
    <dgm:cxn modelId="{AE656E23-E144-46DB-A174-DBAE1298E810}" srcId="{9A07BD45-6703-433E-B588-9E78ED8CD0F3}" destId="{C49A81FD-8AD4-41BB-B570-3CB751E5226C}" srcOrd="0" destOrd="0" parTransId="{1CBF75FC-5264-42AD-862A-8E10AEE25AAE}" sibTransId="{E445CCF7-5B61-4E4D-AA2C-001F66E11580}"/>
    <dgm:cxn modelId="{C51A1D61-CA74-4112-A2C1-29428B8316D3}" srcId="{9A07BD45-6703-433E-B588-9E78ED8CD0F3}" destId="{09B4FF58-F430-4120-8415-D695806156D9}" srcOrd="3" destOrd="0" parTransId="{D4CFF39B-A91F-4427-96C3-6F02082DF6A0}" sibTransId="{88E789BF-0D34-4A35-8138-CEC93BD7F089}"/>
    <dgm:cxn modelId="{9204AB4C-0829-4A9A-BE88-A3487CA59CC2}" srcId="{9A07BD45-6703-433E-B588-9E78ED8CD0F3}" destId="{946531E0-F2E6-4377-BB7E-FCC6E4E30214}" srcOrd="2" destOrd="0" parTransId="{1A4F3D23-3595-44BA-855D-B37D96D0B912}" sibTransId="{9D1E37AC-8377-4F0A-BD04-E6A6267DE5FE}"/>
    <dgm:cxn modelId="{9F2CA14E-8451-4510-986A-2105159BC930}" type="presOf" srcId="{C49A81FD-8AD4-41BB-B570-3CB751E5226C}" destId="{46E5E57B-D84A-4A9E-B3C7-B71782F8939C}" srcOrd="0" destOrd="0" presId="urn:microsoft.com/office/officeart/2005/8/layout/hierarchy1"/>
    <dgm:cxn modelId="{0A0C5054-5281-4E26-8C69-5984C65975C2}" type="presOf" srcId="{946531E0-F2E6-4377-BB7E-FCC6E4E30214}" destId="{9B0FB284-78E1-49A1-88DA-BA4EAC33CAD3}" srcOrd="0" destOrd="0" presId="urn:microsoft.com/office/officeart/2005/8/layout/hierarchy1"/>
    <dgm:cxn modelId="{D9611358-725B-4BC3-B6B4-36F5EEF76AD0}" type="presOf" srcId="{9A07BD45-6703-433E-B588-9E78ED8CD0F3}" destId="{1A890631-217F-457D-8AF0-4D05D2D7D753}" srcOrd="0" destOrd="0" presId="urn:microsoft.com/office/officeart/2005/8/layout/hierarchy1"/>
    <dgm:cxn modelId="{A3AF1FA4-B6F0-4835-8CF2-1337204B3CE9}" srcId="{9A07BD45-6703-433E-B588-9E78ED8CD0F3}" destId="{2B306C01-8A47-4A66-8D6E-21997F2A8439}" srcOrd="1" destOrd="0" parTransId="{C537B998-4542-4E11-BD17-B2A73F27EFFC}" sibTransId="{56C11247-E401-477F-9216-34A12E9C8867}"/>
    <dgm:cxn modelId="{20228DB1-FE53-4D75-919B-CACB13167E9F}" type="presOf" srcId="{2B306C01-8A47-4A66-8D6E-21997F2A8439}" destId="{CC38C487-4235-4969-9A68-3B56C89D7709}" srcOrd="0" destOrd="0" presId="urn:microsoft.com/office/officeart/2005/8/layout/hierarchy1"/>
    <dgm:cxn modelId="{D46AFAD9-CAA5-40F4-B363-61A0C673ACB6}" type="presOf" srcId="{09B4FF58-F430-4120-8415-D695806156D9}" destId="{710C3190-B54E-4003-9F12-D424EF6F2A1F}" srcOrd="0" destOrd="0" presId="urn:microsoft.com/office/officeart/2005/8/layout/hierarchy1"/>
    <dgm:cxn modelId="{4138811F-A7F8-4F90-8962-DB39762E70A6}" type="presParOf" srcId="{1A890631-217F-457D-8AF0-4D05D2D7D753}" destId="{D747F6F4-4113-4B67-B453-D660FEF069EE}" srcOrd="0" destOrd="0" presId="urn:microsoft.com/office/officeart/2005/8/layout/hierarchy1"/>
    <dgm:cxn modelId="{0B88326B-5045-4C56-8320-581FB1CC603B}" type="presParOf" srcId="{D747F6F4-4113-4B67-B453-D660FEF069EE}" destId="{FC87855D-43F6-42BF-83BC-5E41C4A9DC00}" srcOrd="0" destOrd="0" presId="urn:microsoft.com/office/officeart/2005/8/layout/hierarchy1"/>
    <dgm:cxn modelId="{715AB151-115A-40DB-96BE-A3640A6A1108}" type="presParOf" srcId="{FC87855D-43F6-42BF-83BC-5E41C4A9DC00}" destId="{E90C8DA0-53D4-4892-9F6C-EB42A948A584}" srcOrd="0" destOrd="0" presId="urn:microsoft.com/office/officeart/2005/8/layout/hierarchy1"/>
    <dgm:cxn modelId="{B1D86003-14CB-4352-B1CD-791152661B32}" type="presParOf" srcId="{FC87855D-43F6-42BF-83BC-5E41C4A9DC00}" destId="{46E5E57B-D84A-4A9E-B3C7-B71782F8939C}" srcOrd="1" destOrd="0" presId="urn:microsoft.com/office/officeart/2005/8/layout/hierarchy1"/>
    <dgm:cxn modelId="{C3F5D484-B548-41CC-9799-73567456FE07}" type="presParOf" srcId="{D747F6F4-4113-4B67-B453-D660FEF069EE}" destId="{C770EB72-A2B4-4326-8B57-7E06DB92F1C5}" srcOrd="1" destOrd="0" presId="urn:microsoft.com/office/officeart/2005/8/layout/hierarchy1"/>
    <dgm:cxn modelId="{534C2600-31E0-45ED-BAB0-DA753F38579F}" type="presParOf" srcId="{1A890631-217F-457D-8AF0-4D05D2D7D753}" destId="{F9A103FD-7F84-42B1-A9C6-8CCA37AD5324}" srcOrd="1" destOrd="0" presId="urn:microsoft.com/office/officeart/2005/8/layout/hierarchy1"/>
    <dgm:cxn modelId="{3275F719-DDEC-45EB-BC42-B95EC4B1E3CD}" type="presParOf" srcId="{F9A103FD-7F84-42B1-A9C6-8CCA37AD5324}" destId="{C1CC28D4-EF82-483E-97D4-CD0AED17ED4B}" srcOrd="0" destOrd="0" presId="urn:microsoft.com/office/officeart/2005/8/layout/hierarchy1"/>
    <dgm:cxn modelId="{DEBD8401-9605-4078-ADC3-B33FB02AECA7}" type="presParOf" srcId="{C1CC28D4-EF82-483E-97D4-CD0AED17ED4B}" destId="{84C617F4-B323-4BFA-9191-E0D74F49EA67}" srcOrd="0" destOrd="0" presId="urn:microsoft.com/office/officeart/2005/8/layout/hierarchy1"/>
    <dgm:cxn modelId="{076BBE7E-DCDD-4B5C-A544-8E477E07CCAE}" type="presParOf" srcId="{C1CC28D4-EF82-483E-97D4-CD0AED17ED4B}" destId="{CC38C487-4235-4969-9A68-3B56C89D7709}" srcOrd="1" destOrd="0" presId="urn:microsoft.com/office/officeart/2005/8/layout/hierarchy1"/>
    <dgm:cxn modelId="{E9D93A9A-7B64-4176-A8B0-AE6859C3F790}" type="presParOf" srcId="{F9A103FD-7F84-42B1-A9C6-8CCA37AD5324}" destId="{4C964F9C-00D7-49C1-9371-F225A013D347}" srcOrd="1" destOrd="0" presId="urn:microsoft.com/office/officeart/2005/8/layout/hierarchy1"/>
    <dgm:cxn modelId="{5559BA40-4BF8-4632-B6C7-902C1FC8F66A}" type="presParOf" srcId="{1A890631-217F-457D-8AF0-4D05D2D7D753}" destId="{EEF90070-7493-421F-BA86-B9E099900C5F}" srcOrd="2" destOrd="0" presId="urn:microsoft.com/office/officeart/2005/8/layout/hierarchy1"/>
    <dgm:cxn modelId="{F3D1B4A0-C6C5-4A83-B8E7-436C83DD70E9}" type="presParOf" srcId="{EEF90070-7493-421F-BA86-B9E099900C5F}" destId="{B36C475C-B557-4103-A345-F1E35FFEACD1}" srcOrd="0" destOrd="0" presId="urn:microsoft.com/office/officeart/2005/8/layout/hierarchy1"/>
    <dgm:cxn modelId="{90B1266B-EC38-4A34-94A0-21E82B481919}" type="presParOf" srcId="{B36C475C-B557-4103-A345-F1E35FFEACD1}" destId="{6DD3F0BE-150C-4113-BB79-F0A184C98F48}" srcOrd="0" destOrd="0" presId="urn:microsoft.com/office/officeart/2005/8/layout/hierarchy1"/>
    <dgm:cxn modelId="{728AC857-29AC-4E74-8C8A-DE30231463F7}" type="presParOf" srcId="{B36C475C-B557-4103-A345-F1E35FFEACD1}" destId="{9B0FB284-78E1-49A1-88DA-BA4EAC33CAD3}" srcOrd="1" destOrd="0" presId="urn:microsoft.com/office/officeart/2005/8/layout/hierarchy1"/>
    <dgm:cxn modelId="{D5C40CC9-9371-4140-AB6C-5B4BE8C5CE5D}" type="presParOf" srcId="{EEF90070-7493-421F-BA86-B9E099900C5F}" destId="{BA54757B-2ADD-419C-AFDF-263331DF83E8}" srcOrd="1" destOrd="0" presId="urn:microsoft.com/office/officeart/2005/8/layout/hierarchy1"/>
    <dgm:cxn modelId="{0986DD39-E0D9-4628-9216-7C67A87629AC}" type="presParOf" srcId="{1A890631-217F-457D-8AF0-4D05D2D7D753}" destId="{5ECDBC19-F01A-4A70-8ED4-5518B0068E52}" srcOrd="3" destOrd="0" presId="urn:microsoft.com/office/officeart/2005/8/layout/hierarchy1"/>
    <dgm:cxn modelId="{CDDF4AE0-3C8C-4081-822F-AD27002F5F79}" type="presParOf" srcId="{5ECDBC19-F01A-4A70-8ED4-5518B0068E52}" destId="{70D7298B-7005-46E9-8F99-0D5478F3489D}" srcOrd="0" destOrd="0" presId="urn:microsoft.com/office/officeart/2005/8/layout/hierarchy1"/>
    <dgm:cxn modelId="{053EF76E-8EBC-4311-AE4D-53AD06F71C04}" type="presParOf" srcId="{70D7298B-7005-46E9-8F99-0D5478F3489D}" destId="{E11E6DDE-734D-4BA8-87DB-90732641835C}" srcOrd="0" destOrd="0" presId="urn:microsoft.com/office/officeart/2005/8/layout/hierarchy1"/>
    <dgm:cxn modelId="{79C91294-7EEA-4105-B720-2E5FD5426E0C}" type="presParOf" srcId="{70D7298B-7005-46E9-8F99-0D5478F3489D}" destId="{710C3190-B54E-4003-9F12-D424EF6F2A1F}" srcOrd="1" destOrd="0" presId="urn:microsoft.com/office/officeart/2005/8/layout/hierarchy1"/>
    <dgm:cxn modelId="{2B6A5D97-124E-4523-9D3C-BC4350C84ED6}" type="presParOf" srcId="{5ECDBC19-F01A-4A70-8ED4-5518B0068E52}" destId="{EFF2487B-07BD-40A5-8744-B5410D4022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1D0A3-3F57-475E-AD53-9E455E1B0810}">
      <dsp:nvSpPr>
        <dsp:cNvPr id="0" name=""/>
        <dsp:cNvSpPr/>
      </dsp:nvSpPr>
      <dsp:spPr>
        <a:xfrm>
          <a:off x="109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develop a system to detect whether people are wearing </a:t>
          </a:r>
          <a:r>
            <a:rPr lang="en-US" sz="1400" kern="1200">
              <a:latin typeface="Century Gothic" panose="020B0502020202020204"/>
            </a:rPr>
            <a:t>masks</a:t>
          </a:r>
          <a:r>
            <a:rPr lang="en-US" sz="1400" kern="1200"/>
            <a:t> or not using DL Algorithm.</a:t>
          </a:r>
        </a:p>
      </dsp:txBody>
      <dsp:txXfrm>
        <a:off x="42194" y="556973"/>
        <a:ext cx="2256468" cy="1321002"/>
      </dsp:txXfrm>
    </dsp:sp>
    <dsp:sp modelId="{486FD8E4-C237-4D64-B1CB-81881B8A6302}">
      <dsp:nvSpPr>
        <dsp:cNvPr id="0" name=""/>
        <dsp:cNvSpPr/>
      </dsp:nvSpPr>
      <dsp:spPr>
        <a:xfrm>
          <a:off x="2545563" y="9274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45563" y="1043478"/>
        <a:ext cx="347057" cy="347992"/>
      </dsp:txXfrm>
    </dsp:sp>
    <dsp:sp modelId="{BCA342F6-8B5F-4743-9D7A-8E7149D1FCF9}">
      <dsp:nvSpPr>
        <dsp:cNvPr id="0" name=""/>
        <dsp:cNvSpPr/>
      </dsp:nvSpPr>
      <dsp:spPr>
        <a:xfrm>
          <a:off x="327522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 they are wearing </a:t>
          </a:r>
          <a:r>
            <a:rPr lang="en-US" sz="1400" kern="1200">
              <a:latin typeface="Century Gothic" panose="020B0502020202020204"/>
            </a:rPr>
            <a:t>masks</a:t>
          </a:r>
          <a:r>
            <a:rPr lang="en-US" sz="1400" kern="1200"/>
            <a:t> properly, the system will let them go.</a:t>
          </a:r>
        </a:p>
      </dsp:txBody>
      <dsp:txXfrm>
        <a:off x="3316324" y="556973"/>
        <a:ext cx="2256468" cy="1321002"/>
      </dsp:txXfrm>
    </dsp:sp>
    <dsp:sp modelId="{FDBA86BF-A1AB-449A-8349-B769D25246FF}">
      <dsp:nvSpPr>
        <dsp:cNvPr id="0" name=""/>
        <dsp:cNvSpPr/>
      </dsp:nvSpPr>
      <dsp:spPr>
        <a:xfrm rot="5400000">
          <a:off x="4196659" y="20827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4270562" y="2124876"/>
        <a:ext cx="347992" cy="347057"/>
      </dsp:txXfrm>
    </dsp:sp>
    <dsp:sp modelId="{02F61C9B-CCEF-4B2E-8AA8-DFC18CCB16E8}">
      <dsp:nvSpPr>
        <dsp:cNvPr id="0" name=""/>
        <dsp:cNvSpPr/>
      </dsp:nvSpPr>
      <dsp:spPr>
        <a:xfrm>
          <a:off x="327522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But if anyone is found without mask, the system will automatically impose a barrier. </a:t>
          </a:r>
        </a:p>
      </dsp:txBody>
      <dsp:txXfrm>
        <a:off x="3316324" y="2895637"/>
        <a:ext cx="2256468" cy="1321002"/>
      </dsp:txXfrm>
    </dsp:sp>
    <dsp:sp modelId="{729FEBB0-5A85-4E46-8B4D-E368ED7DBC4D}">
      <dsp:nvSpPr>
        <dsp:cNvPr id="0" name=""/>
        <dsp:cNvSpPr/>
      </dsp:nvSpPr>
      <dsp:spPr>
        <a:xfrm rot="10800000">
          <a:off x="2573627" y="3266144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722366" y="3382142"/>
        <a:ext cx="347057" cy="347992"/>
      </dsp:txXfrm>
    </dsp:sp>
    <dsp:sp modelId="{9E0620CC-CB02-4082-A670-CE3B0EB8567C}">
      <dsp:nvSpPr>
        <dsp:cNvPr id="0" name=""/>
        <dsp:cNvSpPr/>
      </dsp:nvSpPr>
      <dsp:spPr>
        <a:xfrm>
          <a:off x="109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Modelling another system to provide a mask and then let the person go if the first system provides green signal. </a:t>
          </a:r>
        </a:p>
      </dsp:txBody>
      <dsp:txXfrm>
        <a:off x="42194" y="2895637"/>
        <a:ext cx="2256468" cy="1321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1D826-BB68-490B-B2F9-275B137A6029}">
      <dsp:nvSpPr>
        <dsp:cNvPr id="0" name=""/>
        <dsp:cNvSpPr/>
      </dsp:nvSpPr>
      <dsp:spPr>
        <a:xfrm>
          <a:off x="1299830" y="729"/>
          <a:ext cx="1030447" cy="1030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0AA67-DAFE-41C2-916D-C31403603566}">
      <dsp:nvSpPr>
        <dsp:cNvPr id="0" name=""/>
        <dsp:cNvSpPr/>
      </dsp:nvSpPr>
      <dsp:spPr>
        <a:xfrm>
          <a:off x="1519434" y="220333"/>
          <a:ext cx="591240" cy="59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ED853-74C2-4093-9768-D5A5246E0B22}">
      <dsp:nvSpPr>
        <dsp:cNvPr id="0" name=""/>
        <dsp:cNvSpPr/>
      </dsp:nvSpPr>
      <dsp:spPr>
        <a:xfrm>
          <a:off x="970425" y="1352136"/>
          <a:ext cx="1689257" cy="82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Creating a database of the institution where it can be used.</a:t>
          </a:r>
        </a:p>
      </dsp:txBody>
      <dsp:txXfrm>
        <a:off x="970425" y="1352136"/>
        <a:ext cx="1689257" cy="823513"/>
      </dsp:txXfrm>
    </dsp:sp>
    <dsp:sp modelId="{0F9A97E7-F93C-4C77-B24A-0EA4406A30B9}">
      <dsp:nvSpPr>
        <dsp:cNvPr id="0" name=""/>
        <dsp:cNvSpPr/>
      </dsp:nvSpPr>
      <dsp:spPr>
        <a:xfrm>
          <a:off x="3284708" y="729"/>
          <a:ext cx="1030447" cy="1030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7D184-0946-4C69-A00A-A472EF0FD4C8}">
      <dsp:nvSpPr>
        <dsp:cNvPr id="0" name=""/>
        <dsp:cNvSpPr/>
      </dsp:nvSpPr>
      <dsp:spPr>
        <a:xfrm>
          <a:off x="3504312" y="220333"/>
          <a:ext cx="591240" cy="59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3211-B628-4BF4-AE2C-25970AD0F00D}">
      <dsp:nvSpPr>
        <dsp:cNvPr id="0" name=""/>
        <dsp:cNvSpPr/>
      </dsp:nvSpPr>
      <dsp:spPr>
        <a:xfrm>
          <a:off x="2955303" y="1352136"/>
          <a:ext cx="1689257" cy="82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Training a model that can detect a person's identity so that his awareness can be recorded.</a:t>
          </a:r>
        </a:p>
      </dsp:txBody>
      <dsp:txXfrm>
        <a:off x="2955303" y="1352136"/>
        <a:ext cx="1689257" cy="823513"/>
      </dsp:txXfrm>
    </dsp:sp>
    <dsp:sp modelId="{1F787DDF-EBD1-4F03-8671-84E867F84022}">
      <dsp:nvSpPr>
        <dsp:cNvPr id="0" name=""/>
        <dsp:cNvSpPr/>
      </dsp:nvSpPr>
      <dsp:spPr>
        <a:xfrm>
          <a:off x="1299830" y="2597963"/>
          <a:ext cx="1030447" cy="10304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A5F7F-9E08-45DF-8DD3-D0EA86A2DC8D}">
      <dsp:nvSpPr>
        <dsp:cNvPr id="0" name=""/>
        <dsp:cNvSpPr/>
      </dsp:nvSpPr>
      <dsp:spPr>
        <a:xfrm>
          <a:off x="1519434" y="2817567"/>
          <a:ext cx="591240" cy="59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8EEF-7D88-475A-BC22-C3023568FB6A}">
      <dsp:nvSpPr>
        <dsp:cNvPr id="0" name=""/>
        <dsp:cNvSpPr/>
      </dsp:nvSpPr>
      <dsp:spPr>
        <a:xfrm>
          <a:off x="970425" y="3949369"/>
          <a:ext cx="1689257" cy="82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Including a warning system.</a:t>
          </a:r>
        </a:p>
      </dsp:txBody>
      <dsp:txXfrm>
        <a:off x="970425" y="3949369"/>
        <a:ext cx="1689257" cy="823513"/>
      </dsp:txXfrm>
    </dsp:sp>
    <dsp:sp modelId="{033D2C3F-641E-4966-9D28-A34368B90F91}">
      <dsp:nvSpPr>
        <dsp:cNvPr id="0" name=""/>
        <dsp:cNvSpPr/>
      </dsp:nvSpPr>
      <dsp:spPr>
        <a:xfrm>
          <a:off x="3284708" y="2597963"/>
          <a:ext cx="1030447" cy="10304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8559E-990C-4C5E-B18C-A63D0C87DCC6}">
      <dsp:nvSpPr>
        <dsp:cNvPr id="0" name=""/>
        <dsp:cNvSpPr/>
      </dsp:nvSpPr>
      <dsp:spPr>
        <a:xfrm>
          <a:off x="3504312" y="2817567"/>
          <a:ext cx="591240" cy="591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B572F-22FA-4E0C-BECF-FF220594CB74}">
      <dsp:nvSpPr>
        <dsp:cNvPr id="0" name=""/>
        <dsp:cNvSpPr/>
      </dsp:nvSpPr>
      <dsp:spPr>
        <a:xfrm>
          <a:off x="2955303" y="3949369"/>
          <a:ext cx="1689257" cy="82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Implementing a rorbotic arm system which will distribute the mask.</a:t>
          </a:r>
        </a:p>
      </dsp:txBody>
      <dsp:txXfrm>
        <a:off x="2955303" y="3949369"/>
        <a:ext cx="1689257" cy="8235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CC654-305C-41B9-8C4D-2C6A6D91F660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C24674-1CAC-4F08-AB53-876380E33804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Face Mask Detection Using MobileNetV2 in The Era of COVID-19 Pandemic. </a:t>
          </a:r>
          <a:r>
            <a:rPr lang="en-GB" sz="1900" b="0" i="0" kern="1200"/>
            <a:t>Link: </a:t>
          </a:r>
          <a:r>
            <a:rPr lang="en-GB" sz="1900" b="0" i="0" kern="1200">
              <a:hlinkClick xmlns:r="http://schemas.openxmlformats.org/officeDocument/2006/relationships" r:id="rId1"/>
            </a:rPr>
            <a:t>https://ieeexplore.ieee.org/document/9325631</a:t>
          </a:r>
          <a:endParaRPr lang="en-US" sz="1900" kern="1200"/>
        </a:p>
      </dsp:txBody>
      <dsp:txXfrm>
        <a:off x="0" y="0"/>
        <a:ext cx="6496050" cy="2286000"/>
      </dsp:txXfrm>
    </dsp:sp>
    <dsp:sp modelId="{416CAC0F-2AC9-4217-8A59-61DD1113FDB7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59D54-7F23-4431-AFB5-C5F577B73E38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FaceNet: A Unified Embedding for Face Recognition and Clustering. Link: </a:t>
          </a:r>
          <a:r>
            <a:rPr lang="en-GB" sz="1900" b="0" i="0" u="sng" kern="1200">
              <a:hlinkClick xmlns:r="http://schemas.openxmlformats.org/officeDocument/2006/relationships" r:id="rId2"/>
            </a:rPr>
            <a:t>https://ieeexplore.ieee.org/document/7298682</a:t>
          </a:r>
          <a:endParaRPr lang="en-US" sz="1900" kern="1200"/>
        </a:p>
      </dsp:txBody>
      <dsp:txXfrm>
        <a:off x="0" y="2286000"/>
        <a:ext cx="6496050" cy="228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FDF08-D2BB-46BE-8633-76A16B0A12A6}">
      <dsp:nvSpPr>
        <dsp:cNvPr id="0" name=""/>
        <dsp:cNvSpPr/>
      </dsp:nvSpPr>
      <dsp:spPr>
        <a:xfrm>
          <a:off x="863677" y="683054"/>
          <a:ext cx="979341" cy="979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E77E9-5B67-43F9-BD4B-7C04F6C74CEB}">
      <dsp:nvSpPr>
        <dsp:cNvPr id="0" name=""/>
        <dsp:cNvSpPr/>
      </dsp:nvSpPr>
      <dsp:spPr>
        <a:xfrm>
          <a:off x="265191" y="2014087"/>
          <a:ext cx="2176314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After the model was trained, lowest training loss was recorded as 0.0163 and highest training efficiency was 99.51%</a:t>
          </a:r>
          <a:endParaRPr lang="en-US" sz="1300" kern="1200"/>
        </a:p>
      </dsp:txBody>
      <dsp:txXfrm>
        <a:off x="265191" y="2014087"/>
        <a:ext cx="2176314" cy="1012500"/>
      </dsp:txXfrm>
    </dsp:sp>
    <dsp:sp modelId="{D5F7B792-FB28-40E0-8E87-23CB6A35B9B3}">
      <dsp:nvSpPr>
        <dsp:cNvPr id="0" name=""/>
        <dsp:cNvSpPr/>
      </dsp:nvSpPr>
      <dsp:spPr>
        <a:xfrm>
          <a:off x="3420847" y="683054"/>
          <a:ext cx="979341" cy="979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C8CAF-1B85-46C6-BFA8-0AED88569570}">
      <dsp:nvSpPr>
        <dsp:cNvPr id="0" name=""/>
        <dsp:cNvSpPr/>
      </dsp:nvSpPr>
      <dsp:spPr>
        <a:xfrm>
          <a:off x="2822361" y="2014087"/>
          <a:ext cx="2176314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evaluated the model on our test data, and it gave 99.25% accuracy which is high enough.</a:t>
          </a:r>
          <a:endParaRPr lang="en-US" sz="1400" kern="1200"/>
        </a:p>
      </dsp:txBody>
      <dsp:txXfrm>
        <a:off x="2822361" y="2014087"/>
        <a:ext cx="2176314" cy="1012500"/>
      </dsp:txXfrm>
    </dsp:sp>
    <dsp:sp modelId="{FB17517C-8AE7-4BFF-A788-27364F468577}">
      <dsp:nvSpPr>
        <dsp:cNvPr id="0" name=""/>
        <dsp:cNvSpPr/>
      </dsp:nvSpPr>
      <dsp:spPr>
        <a:xfrm>
          <a:off x="5978017" y="683054"/>
          <a:ext cx="979341" cy="979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7496E-EE9E-4CA4-BB15-012C1BEA688C}">
      <dsp:nvSpPr>
        <dsp:cNvPr id="0" name=""/>
        <dsp:cNvSpPr/>
      </dsp:nvSpPr>
      <dsp:spPr>
        <a:xfrm>
          <a:off x="5379530" y="2014087"/>
          <a:ext cx="2176314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Then we calculated precision, recall and F1 score. These give us a satisfactory result.</a:t>
          </a:r>
          <a:endParaRPr lang="en-US" sz="1400" kern="1200"/>
        </a:p>
      </dsp:txBody>
      <dsp:txXfrm>
        <a:off x="5379530" y="2014087"/>
        <a:ext cx="2176314" cy="101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6A8F-598F-443D-A78A-28EFCBCA2ECD}">
      <dsp:nvSpPr>
        <dsp:cNvPr id="0" name=""/>
        <dsp:cNvSpPr/>
      </dsp:nvSpPr>
      <dsp:spPr>
        <a:xfrm>
          <a:off x="3193" y="44735"/>
          <a:ext cx="2533714" cy="152022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To connect software and hardware part, arduino is used.</a:t>
          </a:r>
          <a:endParaRPr lang="en-US" sz="1300" kern="1200"/>
        </a:p>
      </dsp:txBody>
      <dsp:txXfrm>
        <a:off x="3193" y="44735"/>
        <a:ext cx="2533714" cy="1520228"/>
      </dsp:txXfrm>
    </dsp:sp>
    <dsp:sp modelId="{292660A2-C071-4F9F-A9AC-2D584FDFDE8D}">
      <dsp:nvSpPr>
        <dsp:cNvPr id="0" name=""/>
        <dsp:cNvSpPr/>
      </dsp:nvSpPr>
      <dsp:spPr>
        <a:xfrm>
          <a:off x="2790280" y="44735"/>
          <a:ext cx="2533714" cy="1520228"/>
        </a:xfrm>
        <a:prstGeom prst="rect">
          <a:avLst/>
        </a:prstGeom>
        <a:solidFill>
          <a:schemeClr val="accent1">
            <a:shade val="50000"/>
            <a:hueOff val="-10325"/>
            <a:satOff val="-14958"/>
            <a:lumOff val="1438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For this, a special function called "doorAutomate" is created.</a:t>
          </a:r>
          <a:endParaRPr lang="en-US" sz="1300" kern="1200"/>
        </a:p>
      </dsp:txBody>
      <dsp:txXfrm>
        <a:off x="2790280" y="44735"/>
        <a:ext cx="2533714" cy="1520228"/>
      </dsp:txXfrm>
    </dsp:sp>
    <dsp:sp modelId="{E5C87B77-829D-478C-AAF4-4D8A94C19CC4}">
      <dsp:nvSpPr>
        <dsp:cNvPr id="0" name=""/>
        <dsp:cNvSpPr/>
      </dsp:nvSpPr>
      <dsp:spPr>
        <a:xfrm>
          <a:off x="5577366" y="44735"/>
          <a:ext cx="2533714" cy="1520228"/>
        </a:xfrm>
        <a:prstGeom prst="rect">
          <a:avLst/>
        </a:prstGeom>
        <a:solidFill>
          <a:schemeClr val="accent1">
            <a:shade val="50000"/>
            <a:hueOff val="-20649"/>
            <a:satOff val="-29917"/>
            <a:lumOff val="2876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Our main model gives two outputs. If a person is wearing mask output is 0 and if a person is not wearing a mask output is 1. Then this main model calls the "</a:t>
          </a:r>
          <a:r>
            <a:rPr lang="en-US" sz="1300" b="0" i="0" kern="1200" dirty="0" err="1"/>
            <a:t>doorAutomate</a:t>
          </a:r>
          <a:r>
            <a:rPr lang="en-US" sz="1300" b="0" i="0" kern="1200" dirty="0"/>
            <a:t>" function.</a:t>
          </a:r>
          <a:endParaRPr lang="en-US" sz="1300" kern="1200" dirty="0"/>
        </a:p>
      </dsp:txBody>
      <dsp:txXfrm>
        <a:off x="5577366" y="44735"/>
        <a:ext cx="2533714" cy="1520228"/>
      </dsp:txXfrm>
    </dsp:sp>
    <dsp:sp modelId="{2ED30869-1C9E-4340-97B0-16EEAD473E99}">
      <dsp:nvSpPr>
        <dsp:cNvPr id="0" name=""/>
        <dsp:cNvSpPr/>
      </dsp:nvSpPr>
      <dsp:spPr>
        <a:xfrm>
          <a:off x="8364453" y="44735"/>
          <a:ext cx="2533714" cy="1520228"/>
        </a:xfrm>
        <a:prstGeom prst="rect">
          <a:avLst/>
        </a:prstGeom>
        <a:solidFill>
          <a:schemeClr val="accent1">
            <a:shade val="50000"/>
            <a:hueOff val="-30974"/>
            <a:satOff val="-44875"/>
            <a:lumOff val="4314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Then "doorAutomate" also call two functions - "rotateSUrvo1" &amp; "rotateSurvo2". </a:t>
          </a:r>
          <a:endParaRPr lang="en-US" sz="1300" kern="1200"/>
        </a:p>
      </dsp:txBody>
      <dsp:txXfrm>
        <a:off x="8364453" y="44735"/>
        <a:ext cx="2533714" cy="1520228"/>
      </dsp:txXfrm>
    </dsp:sp>
    <dsp:sp modelId="{8671ED84-2662-4C33-9711-032F9BAE0D4D}">
      <dsp:nvSpPr>
        <dsp:cNvPr id="0" name=""/>
        <dsp:cNvSpPr/>
      </dsp:nvSpPr>
      <dsp:spPr>
        <a:xfrm>
          <a:off x="1396737" y="1818336"/>
          <a:ext cx="2533714" cy="1520228"/>
        </a:xfrm>
        <a:prstGeom prst="rect">
          <a:avLst/>
        </a:prstGeom>
        <a:solidFill>
          <a:schemeClr val="accent1">
            <a:shade val="50000"/>
            <a:hueOff val="-30974"/>
            <a:satOff val="-44875"/>
            <a:lumOff val="4314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These two controls the two servos - </a:t>
          </a:r>
          <a:endParaRPr lang="en-US" sz="1300" kern="1200"/>
        </a:p>
      </dsp:txBody>
      <dsp:txXfrm>
        <a:off x="1396737" y="1818336"/>
        <a:ext cx="2533714" cy="1520228"/>
      </dsp:txXfrm>
    </dsp:sp>
    <dsp:sp modelId="{B9BD22BB-B7AB-4110-A019-1FF91ABDD509}">
      <dsp:nvSpPr>
        <dsp:cNvPr id="0" name=""/>
        <dsp:cNvSpPr/>
      </dsp:nvSpPr>
      <dsp:spPr>
        <a:xfrm>
          <a:off x="4183823" y="1818336"/>
          <a:ext cx="2533714" cy="1520228"/>
        </a:xfrm>
        <a:prstGeom prst="rect">
          <a:avLst/>
        </a:prstGeom>
        <a:solidFill>
          <a:schemeClr val="accent1">
            <a:shade val="50000"/>
            <a:hueOff val="-20649"/>
            <a:satOff val="-29917"/>
            <a:lumOff val="2876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Servo1 – For Mask Distribution</a:t>
          </a:r>
          <a:endParaRPr lang="en-US" sz="1300" kern="1200"/>
        </a:p>
      </dsp:txBody>
      <dsp:txXfrm>
        <a:off x="4183823" y="1818336"/>
        <a:ext cx="2533714" cy="1520228"/>
      </dsp:txXfrm>
    </dsp:sp>
    <dsp:sp modelId="{5694C483-A792-45F6-8697-D3D508FCDD4F}">
      <dsp:nvSpPr>
        <dsp:cNvPr id="0" name=""/>
        <dsp:cNvSpPr/>
      </dsp:nvSpPr>
      <dsp:spPr>
        <a:xfrm>
          <a:off x="6970909" y="1818336"/>
          <a:ext cx="2533714" cy="1520228"/>
        </a:xfrm>
        <a:prstGeom prst="rect">
          <a:avLst/>
        </a:prstGeom>
        <a:solidFill>
          <a:schemeClr val="accent1">
            <a:shade val="50000"/>
            <a:hueOff val="-10325"/>
            <a:satOff val="-14958"/>
            <a:lumOff val="1438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Servo2 – As Barrier</a:t>
          </a:r>
          <a:endParaRPr lang="en-US" sz="1300" kern="1200"/>
        </a:p>
      </dsp:txBody>
      <dsp:txXfrm>
        <a:off x="6970909" y="1818336"/>
        <a:ext cx="2533714" cy="1520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BC289-A79E-4DBC-A698-4AA36A1CF2BD}">
      <dsp:nvSpPr>
        <dsp:cNvPr id="0" name=""/>
        <dsp:cNvSpPr/>
      </dsp:nvSpPr>
      <dsp:spPr>
        <a:xfrm>
          <a:off x="0" y="0"/>
          <a:ext cx="4772738" cy="1432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barrier has been constructed, which is dependent on the condition whether the person is wearing a mask or not.</a:t>
          </a:r>
          <a:endParaRPr lang="en-US" sz="1700" kern="1200"/>
        </a:p>
      </dsp:txBody>
      <dsp:txXfrm>
        <a:off x="41944" y="41944"/>
        <a:ext cx="3227409" cy="1348195"/>
      </dsp:txXfrm>
    </dsp:sp>
    <dsp:sp modelId="{0805FCCC-D8EF-4010-ACA5-49AF204ED0B7}">
      <dsp:nvSpPr>
        <dsp:cNvPr id="0" name=""/>
        <dsp:cNvSpPr/>
      </dsp:nvSpPr>
      <dsp:spPr>
        <a:xfrm>
          <a:off x="421124" y="1670764"/>
          <a:ext cx="4772738" cy="1432083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If the person wears a mask, the barrier will remain open.</a:t>
          </a:r>
          <a:endParaRPr lang="en-US" sz="1700" kern="1200"/>
        </a:p>
      </dsp:txBody>
      <dsp:txXfrm>
        <a:off x="463068" y="1712708"/>
        <a:ext cx="3336872" cy="1348195"/>
      </dsp:txXfrm>
    </dsp:sp>
    <dsp:sp modelId="{9F5AD68C-839E-4953-9007-8FBE6BA5A37F}">
      <dsp:nvSpPr>
        <dsp:cNvPr id="0" name=""/>
        <dsp:cNvSpPr/>
      </dsp:nvSpPr>
      <dsp:spPr>
        <a:xfrm>
          <a:off x="842248" y="3341529"/>
          <a:ext cx="4772738" cy="1432083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If the person does not </a:t>
          </a:r>
          <a:r>
            <a:rPr lang="en-US" sz="1700" b="0" i="0" kern="1200">
              <a:latin typeface="Century Gothic" panose="020B0502020202020204"/>
            </a:rPr>
            <a:t>wear</a:t>
          </a:r>
          <a:r>
            <a:rPr lang="en-US" sz="1700" b="0" i="0" kern="1200"/>
            <a:t> a mask, the barrier will activate. If the person wears </a:t>
          </a:r>
          <a:r>
            <a:rPr lang="en-US" sz="1700" b="0" i="0" kern="1200">
              <a:latin typeface="Century Gothic" panose="020B0502020202020204"/>
            </a:rPr>
            <a:t>the</a:t>
          </a:r>
          <a:r>
            <a:rPr lang="en-US" sz="1700" b="0" i="0" kern="1200"/>
            <a:t> </a:t>
          </a:r>
          <a:r>
            <a:rPr lang="en-US" sz="1700" b="0" i="0" kern="1200">
              <a:latin typeface="Century Gothic" panose="020B0502020202020204"/>
            </a:rPr>
            <a:t>mask</a:t>
          </a:r>
          <a:r>
            <a:rPr lang="en-US" sz="1700" b="0" i="0" kern="1200"/>
            <a:t> that is given to him, the barrier will be lifted.</a:t>
          </a:r>
          <a:endParaRPr lang="en-US" sz="1700" kern="1200"/>
        </a:p>
      </dsp:txBody>
      <dsp:txXfrm>
        <a:off x="884192" y="3383473"/>
        <a:ext cx="3336872" cy="1348195"/>
      </dsp:txXfrm>
    </dsp:sp>
    <dsp:sp modelId="{DCC06518-56A7-4F6F-BDE4-D5824B1F3568}">
      <dsp:nvSpPr>
        <dsp:cNvPr id="0" name=""/>
        <dsp:cNvSpPr/>
      </dsp:nvSpPr>
      <dsp:spPr>
        <a:xfrm>
          <a:off x="3841884" y="1085996"/>
          <a:ext cx="930854" cy="930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326" y="1085996"/>
        <a:ext cx="511970" cy="700468"/>
      </dsp:txXfrm>
    </dsp:sp>
    <dsp:sp modelId="{6D00A111-CA8C-4A41-8A74-BCBBB647B6ED}">
      <dsp:nvSpPr>
        <dsp:cNvPr id="0" name=""/>
        <dsp:cNvSpPr/>
      </dsp:nvSpPr>
      <dsp:spPr>
        <a:xfrm>
          <a:off x="4263008" y="2747214"/>
          <a:ext cx="930854" cy="930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2450" y="2747214"/>
        <a:ext cx="511970" cy="700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4573-8AED-45BE-A629-BABD90C12D44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9C55-2F70-410A-B959-E1DACC8378F6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D02F1-DF5B-480F-BA00-D18FC44EE296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Distribution of masks automatically without any human contact.</a:t>
          </a:r>
          <a:endParaRPr lang="en-US" sz="1700" kern="1200"/>
        </a:p>
      </dsp:txBody>
      <dsp:txXfrm>
        <a:off x="1584198" y="742949"/>
        <a:ext cx="4911851" cy="1371600"/>
      </dsp:txXfrm>
    </dsp:sp>
    <dsp:sp modelId="{BDD69092-A056-401D-844D-1ABADEF106C1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4D957-1FA8-4A04-A9D8-BBDE4D77D805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3147A-71E1-4548-8BEF-93C11D471F1B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A synchronous continuation of total system: monitoring presence of face mask, barrier control, distribution, warning or confirmation.</a:t>
          </a:r>
          <a:endParaRPr lang="en-US" sz="1700" kern="1200"/>
        </a:p>
      </dsp:txBody>
      <dsp:txXfrm>
        <a:off x="1584198" y="2457450"/>
        <a:ext cx="4911851" cy="1371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1BC34-3AC3-45D9-9CD9-43767B5EDA0F}">
      <dsp:nvSpPr>
        <dsp:cNvPr id="0" name=""/>
        <dsp:cNvSpPr/>
      </dsp:nvSpPr>
      <dsp:spPr>
        <a:xfrm>
          <a:off x="400333" y="523092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E4F63-BAF1-4118-B44E-44FB9620F3B8}">
      <dsp:nvSpPr>
        <dsp:cNvPr id="0" name=""/>
        <dsp:cNvSpPr/>
      </dsp:nvSpPr>
      <dsp:spPr>
        <a:xfrm>
          <a:off x="663584" y="786342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CEEBF-866E-4647-89B2-160A0E866480}">
      <dsp:nvSpPr>
        <dsp:cNvPr id="0" name=""/>
        <dsp:cNvSpPr/>
      </dsp:nvSpPr>
      <dsp:spPr>
        <a:xfrm>
          <a:off x="5459" y="2143092"/>
          <a:ext cx="2025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none" spc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 mask-providing system has been constructed, which is dependent on the condition whether the person is wearing a mask or not.</a:t>
          </a:r>
        </a:p>
      </dsp:txBody>
      <dsp:txXfrm>
        <a:off x="5459" y="2143092"/>
        <a:ext cx="2025000" cy="1530000"/>
      </dsp:txXfrm>
    </dsp:sp>
    <dsp:sp modelId="{BB8C0884-6AB8-4377-83DE-5F317AE8CE91}">
      <dsp:nvSpPr>
        <dsp:cNvPr id="0" name=""/>
        <dsp:cNvSpPr/>
      </dsp:nvSpPr>
      <dsp:spPr>
        <a:xfrm>
          <a:off x="2779709" y="523092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F1AE4-A47D-4251-893C-243836955869}">
      <dsp:nvSpPr>
        <dsp:cNvPr id="0" name=""/>
        <dsp:cNvSpPr/>
      </dsp:nvSpPr>
      <dsp:spPr>
        <a:xfrm>
          <a:off x="3042959" y="786342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4205E-7197-4C1A-A96F-91E2A9B163E7}">
      <dsp:nvSpPr>
        <dsp:cNvPr id="0" name=""/>
        <dsp:cNvSpPr/>
      </dsp:nvSpPr>
      <dsp:spPr>
        <a:xfrm>
          <a:off x="2384834" y="2143092"/>
          <a:ext cx="2025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As the system is synchronized with the deep learning model, whenever the model completes the detection, the arduino gets a signal and a barrier is controlled.</a:t>
          </a:r>
        </a:p>
      </dsp:txBody>
      <dsp:txXfrm>
        <a:off x="2384834" y="2143092"/>
        <a:ext cx="2025000" cy="153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F4184-8871-49F4-83AE-8CB564D58D92}">
      <dsp:nvSpPr>
        <dsp:cNvPr id="0" name=""/>
        <dsp:cNvSpPr/>
      </dsp:nvSpPr>
      <dsp:spPr>
        <a:xfrm>
          <a:off x="1353386" y="409331"/>
          <a:ext cx="5093905" cy="509390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barrier(made of a straw and T-scale) is controlled by a servo motor(sg90) whose rotation is controlled by </a:t>
          </a:r>
          <a:r>
            <a:rPr lang="en-US" sz="1400" kern="1200" dirty="0" err="1"/>
            <a:t>arduino</a:t>
          </a:r>
          <a:r>
            <a:rPr lang="en-US" sz="1400" kern="1200" dirty="0"/>
            <a:t>. </a:t>
          </a:r>
        </a:p>
      </dsp:txBody>
      <dsp:txXfrm>
        <a:off x="4122893" y="1349278"/>
        <a:ext cx="1728289" cy="1697968"/>
      </dsp:txXfrm>
    </dsp:sp>
    <dsp:sp modelId="{36F4B228-F978-44CB-A73B-D4316CF1CF67}">
      <dsp:nvSpPr>
        <dsp:cNvPr id="0" name=""/>
        <dsp:cNvSpPr/>
      </dsp:nvSpPr>
      <dsp:spPr>
        <a:xfrm>
          <a:off x="1090807" y="560936"/>
          <a:ext cx="5093905" cy="509390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shade val="50000"/>
            <a:hueOff val="153536"/>
            <a:satOff val="-8689"/>
            <a:lumOff val="29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person wears a mask, servo motor doesn't rotate, and the barrier remains still in its position.</a:t>
          </a:r>
        </a:p>
      </dsp:txBody>
      <dsp:txXfrm>
        <a:off x="2485567" y="3774947"/>
        <a:ext cx="2304385" cy="1576684"/>
      </dsp:txXfrm>
    </dsp:sp>
    <dsp:sp modelId="{F13A6D5F-E54D-48E4-8542-D11104D5D0C2}">
      <dsp:nvSpPr>
        <dsp:cNvPr id="0" name=""/>
        <dsp:cNvSpPr/>
      </dsp:nvSpPr>
      <dsp:spPr>
        <a:xfrm>
          <a:off x="1090807" y="560936"/>
          <a:ext cx="5093905" cy="509390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shade val="50000"/>
            <a:hueOff val="153536"/>
            <a:satOff val="-8689"/>
            <a:lumOff val="29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a person appears without a mask or with a mask in appropriate position, servo motor rotates and makes the barrier to block the person entrance.</a:t>
          </a:r>
        </a:p>
      </dsp:txBody>
      <dsp:txXfrm>
        <a:off x="1636583" y="1561524"/>
        <a:ext cx="1728289" cy="1697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E92EF-C27D-40A9-9460-D7AE4061621B}">
      <dsp:nvSpPr>
        <dsp:cNvPr id="0" name=""/>
        <dsp:cNvSpPr/>
      </dsp:nvSpPr>
      <dsp:spPr>
        <a:xfrm>
          <a:off x="258646" y="2411"/>
          <a:ext cx="2362872" cy="1417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distribute the mask, another servo motor is placed over a platform and based on given signal, it can move a pushing system (here, it's a straw).</a:t>
          </a:r>
        </a:p>
      </dsp:txBody>
      <dsp:txXfrm>
        <a:off x="300170" y="43935"/>
        <a:ext cx="2279824" cy="1334675"/>
      </dsp:txXfrm>
    </dsp:sp>
    <dsp:sp modelId="{4E083FE4-EBDC-46C2-BB73-A803ED377B42}">
      <dsp:nvSpPr>
        <dsp:cNvPr id="0" name=""/>
        <dsp:cNvSpPr/>
      </dsp:nvSpPr>
      <dsp:spPr>
        <a:xfrm>
          <a:off x="2829452" y="418276"/>
          <a:ext cx="500929" cy="585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29452" y="535474"/>
        <a:ext cx="350650" cy="351596"/>
      </dsp:txXfrm>
    </dsp:sp>
    <dsp:sp modelId="{3ACCD218-132B-43AC-88B3-5AEF5D55A4BA}">
      <dsp:nvSpPr>
        <dsp:cNvPr id="0" name=""/>
        <dsp:cNvSpPr/>
      </dsp:nvSpPr>
      <dsp:spPr>
        <a:xfrm>
          <a:off x="3566669" y="2411"/>
          <a:ext cx="2362872" cy="1417723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the person already wears a mask, there will be no action by the servo motor.</a:t>
          </a:r>
        </a:p>
      </dsp:txBody>
      <dsp:txXfrm>
        <a:off x="3608193" y="43935"/>
        <a:ext cx="2279824" cy="1334675"/>
      </dsp:txXfrm>
    </dsp:sp>
    <dsp:sp modelId="{B7CE109E-0647-4830-9D3C-54689C899555}">
      <dsp:nvSpPr>
        <dsp:cNvPr id="0" name=""/>
        <dsp:cNvSpPr/>
      </dsp:nvSpPr>
      <dsp:spPr>
        <a:xfrm rot="5400000">
          <a:off x="4497641" y="1585536"/>
          <a:ext cx="500929" cy="585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572308" y="1628068"/>
        <a:ext cx="351596" cy="350650"/>
      </dsp:txXfrm>
    </dsp:sp>
    <dsp:sp modelId="{48602089-00AB-46C2-BB85-BA62B9AC423C}">
      <dsp:nvSpPr>
        <dsp:cNvPr id="0" name=""/>
        <dsp:cNvSpPr/>
      </dsp:nvSpPr>
      <dsp:spPr>
        <a:xfrm>
          <a:off x="3566669" y="2365284"/>
          <a:ext cx="2362872" cy="1417723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But when a person without any mask appears, the servo rotates, pushes a mask in front of the person.</a:t>
          </a:r>
        </a:p>
      </dsp:txBody>
      <dsp:txXfrm>
        <a:off x="3608193" y="2406808"/>
        <a:ext cx="2279824" cy="1334675"/>
      </dsp:txXfrm>
    </dsp:sp>
    <dsp:sp modelId="{3932F820-A3FF-46AF-B925-12E28FDB1AF5}">
      <dsp:nvSpPr>
        <dsp:cNvPr id="0" name=""/>
        <dsp:cNvSpPr/>
      </dsp:nvSpPr>
      <dsp:spPr>
        <a:xfrm rot="10800000">
          <a:off x="2857807" y="2781149"/>
          <a:ext cx="500929" cy="585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008086" y="2898347"/>
        <a:ext cx="350650" cy="351596"/>
      </dsp:txXfrm>
    </dsp:sp>
    <dsp:sp modelId="{1DE79436-9A92-4981-AA77-9BDA2561BA4B}">
      <dsp:nvSpPr>
        <dsp:cNvPr id="0" name=""/>
        <dsp:cNvSpPr/>
      </dsp:nvSpPr>
      <dsp:spPr>
        <a:xfrm>
          <a:off x="258646" y="2365284"/>
          <a:ext cx="2362872" cy="1417723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the person wears the mask, DL model again checks his face and provides signal to the barrier and distributor to go back to its previous position.</a:t>
          </a:r>
        </a:p>
      </dsp:txBody>
      <dsp:txXfrm>
        <a:off x="300170" y="2406808"/>
        <a:ext cx="2279824" cy="1334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C8DA0-53D4-4892-9F6C-EB42A948A584}">
      <dsp:nvSpPr>
        <dsp:cNvPr id="0" name=""/>
        <dsp:cNvSpPr/>
      </dsp:nvSpPr>
      <dsp:spPr>
        <a:xfrm>
          <a:off x="3170" y="1161982"/>
          <a:ext cx="2263887" cy="143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E57B-D84A-4A9E-B3C7-B71782F8939C}">
      <dsp:nvSpPr>
        <dsp:cNvPr id="0" name=""/>
        <dsp:cNvSpPr/>
      </dsp:nvSpPr>
      <dsp:spPr>
        <a:xfrm>
          <a:off x="254713" y="1400948"/>
          <a:ext cx="2263887" cy="143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One Arduino UNO                          600 Tk</a:t>
          </a:r>
        </a:p>
      </dsp:txBody>
      <dsp:txXfrm>
        <a:off x="296818" y="1443053"/>
        <a:ext cx="2179677" cy="1353358"/>
      </dsp:txXfrm>
    </dsp:sp>
    <dsp:sp modelId="{84C617F4-B323-4BFA-9191-E0D74F49EA67}">
      <dsp:nvSpPr>
        <dsp:cNvPr id="0" name=""/>
        <dsp:cNvSpPr/>
      </dsp:nvSpPr>
      <dsp:spPr>
        <a:xfrm>
          <a:off x="2770144" y="1161982"/>
          <a:ext cx="2263887" cy="143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8C487-4235-4969-9A68-3B56C89D7709}">
      <dsp:nvSpPr>
        <dsp:cNvPr id="0" name=""/>
        <dsp:cNvSpPr/>
      </dsp:nvSpPr>
      <dsp:spPr>
        <a:xfrm>
          <a:off x="3021687" y="1400948"/>
          <a:ext cx="2263887" cy="143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Two SG90 Servo Motor                        400 Tk</a:t>
          </a:r>
        </a:p>
      </dsp:txBody>
      <dsp:txXfrm>
        <a:off x="3063792" y="1443053"/>
        <a:ext cx="2179677" cy="1353358"/>
      </dsp:txXfrm>
    </dsp:sp>
    <dsp:sp modelId="{6DD3F0BE-150C-4113-BB79-F0A184C98F48}">
      <dsp:nvSpPr>
        <dsp:cNvPr id="0" name=""/>
        <dsp:cNvSpPr/>
      </dsp:nvSpPr>
      <dsp:spPr>
        <a:xfrm>
          <a:off x="5537119" y="1161982"/>
          <a:ext cx="2263887" cy="143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FB284-78E1-49A1-88DA-BA4EAC33CAD3}">
      <dsp:nvSpPr>
        <dsp:cNvPr id="0" name=""/>
        <dsp:cNvSpPr/>
      </dsp:nvSpPr>
      <dsp:spPr>
        <a:xfrm>
          <a:off x="5788662" y="1400948"/>
          <a:ext cx="2263887" cy="143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Rest of the materials were collected from daily used things like straw, </a:t>
          </a:r>
        </a:p>
      </dsp:txBody>
      <dsp:txXfrm>
        <a:off x="5830767" y="1443053"/>
        <a:ext cx="2179677" cy="1353358"/>
      </dsp:txXfrm>
    </dsp:sp>
    <dsp:sp modelId="{E11E6DDE-734D-4BA8-87DB-90732641835C}">
      <dsp:nvSpPr>
        <dsp:cNvPr id="0" name=""/>
        <dsp:cNvSpPr/>
      </dsp:nvSpPr>
      <dsp:spPr>
        <a:xfrm>
          <a:off x="8304093" y="1161982"/>
          <a:ext cx="2263887" cy="143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C3190-B54E-4003-9F12-D424EF6F2A1F}">
      <dsp:nvSpPr>
        <dsp:cNvPr id="0" name=""/>
        <dsp:cNvSpPr/>
      </dsp:nvSpPr>
      <dsp:spPr>
        <a:xfrm>
          <a:off x="8555636" y="1400948"/>
          <a:ext cx="2263887" cy="143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T-scale, tape etc. </a:t>
          </a:r>
        </a:p>
      </dsp:txBody>
      <dsp:txXfrm>
        <a:off x="8597741" y="1443053"/>
        <a:ext cx="2179677" cy="1353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44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12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8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8.xml"/><Relationship Id="rId4" Type="http://schemas.openxmlformats.org/officeDocument/2006/relationships/image" Target="../media/image3.png"/><Relationship Id="rId9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0.xml"/><Relationship Id="rId5" Type="http://schemas.openxmlformats.org/officeDocument/2006/relationships/image" Target="../media/image5.png"/><Relationship Id="rId10" Type="http://schemas.microsoft.com/office/2007/relationships/diagramDrawing" Target="../diagrams/drawing10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2B12B-D155-4568-84FA-6914A01B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1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/>
              </a:rPr>
              <a:t>EEE 318 Project</a:t>
            </a:r>
            <a:br>
              <a:rPr lang="en-GB" sz="31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GB" sz="31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GB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/>
              </a:rPr>
              <a:t>Title: Automated Face Mask Detector and Mask Distributor System</a:t>
            </a:r>
            <a:br>
              <a:rPr lang="en-GB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</a:br>
            <a:br>
              <a:rPr lang="en-GB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</a:br>
            <a:r>
              <a:rPr lang="en-GB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/>
                <a:ea typeface="Segoe UI Black"/>
              </a:rPr>
              <a:t>Submitted To: </a:t>
            </a:r>
            <a:br>
              <a:rPr lang="en-GB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GB" sz="3100" b="1" i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/>
                <a:ea typeface="Segoe UI Black"/>
              </a:rPr>
              <a:t>Dr.</a:t>
            </a:r>
            <a:r>
              <a:rPr lang="en-GB" sz="31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/>
                <a:ea typeface="Segoe UI Black"/>
              </a:rPr>
              <a:t> Shaikh </a:t>
            </a:r>
            <a:r>
              <a:rPr lang="en-GB" sz="3100" b="1" i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/>
                <a:ea typeface="Segoe UI Black"/>
              </a:rPr>
              <a:t>Anowarul</a:t>
            </a:r>
            <a:r>
              <a:rPr lang="en-GB" sz="31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/>
                <a:ea typeface="Segoe UI Black"/>
              </a:rPr>
              <a:t> Fattah</a:t>
            </a:r>
            <a:br>
              <a:rPr lang="en-GB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GB" sz="31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/>
                <a:ea typeface="Segoe UI Black"/>
              </a:rPr>
              <a:t>Tasnima Afsana</a:t>
            </a:r>
            <a:endParaRPr lang="en-GB" sz="3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/>
              <a:ea typeface="Segoe UI Black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8580A-D118-4282-91C8-DC5B92D5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733" y="1063416"/>
            <a:ext cx="3078691" cy="4811730"/>
          </a:xfrm>
        </p:spPr>
        <p:txBody>
          <a:bodyPr anchor="ctr">
            <a:normAutofit/>
          </a:bodyPr>
          <a:lstStyle/>
          <a:p>
            <a:r>
              <a:rPr lang="en-GB" b="1">
                <a:latin typeface="Times New Roman"/>
                <a:cs typeface="Times New Roman"/>
              </a:rPr>
              <a:t>Prepared by:</a:t>
            </a:r>
          </a:p>
          <a:p>
            <a:r>
              <a:rPr lang="en-GB" b="1">
                <a:latin typeface="Times New Roman"/>
                <a:cs typeface="Times New Roman"/>
              </a:rPr>
              <a:t>1706008,1706010,1706017,1706020,1706033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6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7B5FE-95CC-4F86-A44F-E93589F3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7" y="879803"/>
            <a:ext cx="4157326" cy="4675396"/>
          </a:xfrm>
        </p:spPr>
        <p:txBody>
          <a:bodyPr anchor="ctr">
            <a:normAutofit/>
          </a:bodyPr>
          <a:lstStyle/>
          <a:p>
            <a:pPr algn="ctr"/>
            <a:r>
              <a:rPr lang="en-US" sz="3900">
                <a:solidFill>
                  <a:srgbClr val="F2F2F2"/>
                </a:solidFill>
              </a:rPr>
              <a:t> Hardware</a:t>
            </a:r>
            <a:br>
              <a:rPr lang="en-US" sz="3900">
                <a:solidFill>
                  <a:srgbClr val="F2F2F2"/>
                </a:solidFill>
              </a:rPr>
            </a:br>
            <a:r>
              <a:rPr lang="en-US" sz="3900">
                <a:solidFill>
                  <a:srgbClr val="F2F2F2"/>
                </a:solidFill>
              </a:rPr>
              <a:t> Implementation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95ED9F-80CC-4F46-9353-D9927B5A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07505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668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04EA4-69E8-447C-A67F-12E29F1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42" y="1447800"/>
            <a:ext cx="3530939" cy="4572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F2F2F2"/>
                </a:solidFill>
                <a:ea typeface="+mj-lt"/>
                <a:cs typeface="+mj-lt"/>
              </a:rPr>
              <a:t> Hardware</a:t>
            </a:r>
            <a:br>
              <a:rPr lang="en-US" sz="3200">
                <a:solidFill>
                  <a:srgbClr val="F2F2F2"/>
                </a:solidFill>
                <a:ea typeface="+mj-lt"/>
                <a:cs typeface="+mj-lt"/>
              </a:rPr>
            </a:br>
            <a:r>
              <a:rPr lang="en-US" sz="3200">
                <a:solidFill>
                  <a:srgbClr val="F2F2F2"/>
                </a:solidFill>
                <a:ea typeface="+mj-lt"/>
                <a:cs typeface="+mj-lt"/>
              </a:rPr>
              <a:t> Implementation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34AE17-F60E-4CEC-B2BA-5F3B91E1F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07918"/>
              </p:ext>
            </p:extLst>
          </p:nvPr>
        </p:nvGraphicFramePr>
        <p:xfrm>
          <a:off x="5020708" y="1310089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1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B4BE-EF2F-4D7E-9C25-EABB7D64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Implementation: Hardware</a:t>
            </a:r>
            <a:endParaRPr lang="en-US"/>
          </a:p>
        </p:txBody>
      </p:sp>
      <p:pic>
        <p:nvPicPr>
          <p:cNvPr id="5" name="Picture 5" descr="A picture containing text, indoor, floor, desk&#10;&#10;Description automatically generated">
            <a:extLst>
              <a:ext uri="{FF2B5EF4-FFF2-40B4-BE49-F238E27FC236}">
                <a16:creationId xmlns:a16="http://schemas.microsoft.com/office/drawing/2014/main" id="{F8F828E8-AE30-4F87-A9ED-5DEBDF44F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0" r="25272"/>
          <a:stretch/>
        </p:blipFill>
        <p:spPr>
          <a:xfrm>
            <a:off x="786136" y="2052213"/>
            <a:ext cx="5153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1B4BAFB-840B-4B15-914E-2E47794F2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895668"/>
              </p:ext>
            </p:extLst>
          </p:nvPr>
        </p:nvGraphicFramePr>
        <p:xfrm>
          <a:off x="6575729" y="2052214"/>
          <a:ext cx="4415293" cy="41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739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9502E-EC96-4763-87EF-AFEDC98DA03E}"/>
              </a:ext>
            </a:extLst>
          </p:cNvPr>
          <p:cNvSpPr txBox="1"/>
          <p:nvPr/>
        </p:nvSpPr>
        <p:spPr>
          <a:xfrm>
            <a:off x="923581" y="583893"/>
            <a:ext cx="93992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Implementation: Hardware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DCB8623-3EE0-49B0-8C9F-7B8D7EB2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89" y="1660268"/>
            <a:ext cx="5121007" cy="4134210"/>
          </a:xfrm>
          <a:prstGeom prst="rect">
            <a:avLst/>
          </a:prstGeom>
        </p:spPr>
      </p:pic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72B8C946-AD61-41D2-A5A4-2537C3DD3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359970"/>
              </p:ext>
            </p:extLst>
          </p:nvPr>
        </p:nvGraphicFramePr>
        <p:xfrm>
          <a:off x="0" y="925869"/>
          <a:ext cx="7538099" cy="6064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86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8" name="Picture 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9" name="Oval 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0" name="Picture 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1" name="Picture 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2" name="Rectangle 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41CFB-291E-4A5D-AD1E-58E2D01835E9}"/>
              </a:ext>
            </a:extLst>
          </p:cNvPr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Implementation: Hardware</a:t>
            </a:r>
          </a:p>
        </p:txBody>
      </p:sp>
      <p:sp>
        <p:nvSpPr>
          <p:cNvPr id="1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2782754-4121-4DAE-A8F8-F627397487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90" r="1582" b="-1"/>
          <a:stretch/>
        </p:blipFill>
        <p:spPr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pic>
        <p:nvPicPr>
          <p:cNvPr id="4" name="Picture 4" descr="A picture containing indoor, floor, messy, cluttered&#10;&#10;Description automatically generated">
            <a:extLst>
              <a:ext uri="{FF2B5EF4-FFF2-40B4-BE49-F238E27FC236}">
                <a16:creationId xmlns:a16="http://schemas.microsoft.com/office/drawing/2014/main" id="{F61D25ED-87F4-4859-AE33-9DBCBC4D09C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013" r="8081" b="-1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</p:spPr>
      </p:pic>
      <p:graphicFrame>
        <p:nvGraphicFramePr>
          <p:cNvPr id="115" name="TextBox 5">
            <a:extLst>
              <a:ext uri="{FF2B5EF4-FFF2-40B4-BE49-F238E27FC236}">
                <a16:creationId xmlns:a16="http://schemas.microsoft.com/office/drawing/2014/main" id="{6E4A9DC2-A364-4AA1-8D57-9CAD4DC34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915254"/>
              </p:ext>
            </p:extLst>
          </p:nvPr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1574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EFFA36-BDD0-4F06-BA27-9F341D343282}"/>
              </a:ext>
            </a:extLst>
          </p:cNvPr>
          <p:cNvSpPr txBox="1"/>
          <p:nvPr/>
        </p:nvSpPr>
        <p:spPr>
          <a:xfrm>
            <a:off x="923581" y="583893"/>
            <a:ext cx="93992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Cost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8105B-13E1-469E-AB7A-83024540BA1C}"/>
              </a:ext>
            </a:extLst>
          </p:cNvPr>
          <p:cNvSpPr txBox="1"/>
          <p:nvPr/>
        </p:nvSpPr>
        <p:spPr>
          <a:xfrm>
            <a:off x="923581" y="1529507"/>
            <a:ext cx="934413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As we just try to implement a simple hardware model, cost was tried to be minimized as much as possible. The total model contains:</a:t>
            </a:r>
          </a:p>
          <a:p>
            <a:endParaRPr lang="en-US"/>
          </a:p>
        </p:txBody>
      </p:sp>
      <p:graphicFrame>
        <p:nvGraphicFramePr>
          <p:cNvPr id="91" name="TextBox 4">
            <a:extLst>
              <a:ext uri="{FF2B5EF4-FFF2-40B4-BE49-F238E27FC236}">
                <a16:creationId xmlns:a16="http://schemas.microsoft.com/office/drawing/2014/main" id="{EBA0DAAB-5DEA-45B5-BB8C-67EFDD8D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666958"/>
              </p:ext>
            </p:extLst>
          </p:nvPr>
        </p:nvGraphicFramePr>
        <p:xfrm>
          <a:off x="864480" y="2667000"/>
          <a:ext cx="10822695" cy="4000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54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0F03D-2687-4D14-8EDD-35A81BA18350}"/>
              </a:ext>
            </a:extLst>
          </p:cNvPr>
          <p:cNvSpPr txBox="1"/>
          <p:nvPr/>
        </p:nvSpPr>
        <p:spPr>
          <a:xfrm>
            <a:off x="648929" y="1063417"/>
            <a:ext cx="3710753" cy="46753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Possible Improvement in future</a:t>
            </a: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TextBox 1">
            <a:extLst>
              <a:ext uri="{FF2B5EF4-FFF2-40B4-BE49-F238E27FC236}">
                <a16:creationId xmlns:a16="http://schemas.microsoft.com/office/drawing/2014/main" id="{24605FDB-962F-4D6F-9575-5A44F818D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06385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4780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FB9C-F776-41D6-8C26-1A7A46E7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Reference Paper</a:t>
            </a:r>
          </a:p>
        </p:txBody>
      </p:sp>
      <p:sp>
        <p:nvSpPr>
          <p:cNvPr id="61" name="Freeform: Shape 3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C6063319-3F53-4233-9752-735E4C8FD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3419"/>
              </p:ext>
            </p:extLst>
          </p:nvPr>
        </p:nvGraphicFramePr>
        <p:xfrm>
          <a:off x="4993166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660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B1340D-9DFD-4592-9716-ECCCE3DCE1BB}"/>
              </a:ext>
            </a:extLst>
          </p:cNvPr>
          <p:cNvSpPr txBox="1"/>
          <p:nvPr/>
        </p:nvSpPr>
        <p:spPr>
          <a:xfrm>
            <a:off x="4476750" y="1266958"/>
            <a:ext cx="6985907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96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EB8C2-E9EB-48D8-845C-81043E15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Objectives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939DD3A-1E96-4C54-BE0E-8FDFF1446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3466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5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533F-5851-42D5-83CC-B3036A16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63" y="629266"/>
            <a:ext cx="6145857" cy="1266721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EBEBEB"/>
                </a:solidFill>
              </a:rPr>
              <a:t>Implementation: Software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513D168-EE89-451B-B664-A04958AF9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5" r="2" b="14694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52B0-813C-498A-A963-50080861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28825"/>
            <a:ext cx="6188189" cy="40962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solidFill>
                  <a:srgbClr val="FFFFFF"/>
                </a:solidFill>
              </a:rPr>
              <a:t>A DL-based code is run with high accuracy(around 90% in both training and validation).</a:t>
            </a:r>
          </a:p>
          <a:p>
            <a:r>
              <a:rPr lang="en-GB">
                <a:solidFill>
                  <a:srgbClr val="FFFFFF"/>
                </a:solidFill>
              </a:rPr>
              <a:t>The model is saved and then a live video detection using PC webcam is done using </a:t>
            </a:r>
            <a:r>
              <a:rPr lang="en-GB" err="1">
                <a:solidFill>
                  <a:srgbClr val="FFFFFF"/>
                </a:solidFill>
              </a:rPr>
              <a:t>faceNet</a:t>
            </a:r>
            <a:r>
              <a:rPr lang="en-GB">
                <a:solidFill>
                  <a:srgbClr val="FFFFFF"/>
                </a:solidFill>
              </a:rPr>
              <a:t> model. We got high accuracy detection, both with and without mask. Some examples are given side by side.</a:t>
            </a:r>
          </a:p>
          <a:p>
            <a:r>
              <a:rPr lang="en-GB">
                <a:solidFill>
                  <a:srgbClr val="FFFFFF"/>
                </a:solidFill>
              </a:rPr>
              <a:t>Then we used the 'with mask' or 'without mask' state to turn on or off the barrier controlled by Arduino board.</a:t>
            </a:r>
          </a:p>
          <a:p>
            <a:pPr>
              <a:buClr>
                <a:srgbClr val="8AD0D6"/>
              </a:buClr>
            </a:pPr>
            <a:r>
              <a:rPr lang="en-GB">
                <a:solidFill>
                  <a:srgbClr val="FFFFFF"/>
                </a:solidFill>
              </a:rPr>
              <a:t>An Arduino code to implement the barrier is run at first, which is called in another Python code that also connects to the main code and implements the barrier when needed. 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16D35-3F48-4BB9-9948-19BEFD79C4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4" r="-2" b="12415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7" name="Picture 6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D2D5C4CC-AF4C-4666-A836-E5F76FC473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4" r="2" b="23809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76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60F4A-6FAE-4E42-BBE9-60D74B6FE232}"/>
              </a:ext>
            </a:extLst>
          </p:cNvPr>
          <p:cNvSpPr txBox="1"/>
          <p:nvPr/>
        </p:nvSpPr>
        <p:spPr>
          <a:xfrm>
            <a:off x="552965" y="222421"/>
            <a:ext cx="10924660" cy="7771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Software :</a:t>
            </a:r>
          </a:p>
          <a:p>
            <a:endParaRPr lang="en-US" sz="3600" dirty="0"/>
          </a:p>
          <a:p>
            <a:pPr marL="571500" indent="-571500">
              <a:buFont typeface="Wingdings"/>
              <a:buChar char="q"/>
            </a:pPr>
            <a:r>
              <a:rPr lang="en-US" b="1" u="sng" dirty="0"/>
              <a:t>Data Collection :</a:t>
            </a:r>
            <a:r>
              <a:rPr lang="en-US" dirty="0"/>
              <a:t> A Kaggle dataset of 11792 data has been taken with labels of "</a:t>
            </a:r>
            <a:r>
              <a:rPr lang="en-US" dirty="0" err="1"/>
              <a:t>WithMask</a:t>
            </a:r>
            <a:r>
              <a:rPr lang="en-US" dirty="0"/>
              <a:t>"  and "Without Mask".</a:t>
            </a:r>
            <a:endParaRPr lang="en-US" sz="3600" dirty="0"/>
          </a:p>
          <a:p>
            <a:pPr marL="571500" indent="-571500">
              <a:buFont typeface="Wingdings"/>
              <a:buChar char="q"/>
            </a:pPr>
            <a:endParaRPr lang="en-US" dirty="0"/>
          </a:p>
          <a:p>
            <a:pPr marL="571500" indent="-571500">
              <a:buFont typeface="Wingdings"/>
              <a:buChar char="q"/>
            </a:pPr>
            <a:r>
              <a:rPr lang="en-US" b="1" u="sng" dirty="0"/>
              <a:t>Data Preprocessing :</a:t>
            </a:r>
            <a:r>
              <a:rPr lang="en-US" b="1" dirty="0"/>
              <a:t> </a:t>
            </a:r>
            <a:r>
              <a:rPr lang="en-US" dirty="0"/>
              <a:t>Data were roughly split into 80:10:10 for train, validation and test data. </a:t>
            </a:r>
          </a:p>
          <a:p>
            <a:pPr marL="571500" indent="-571500">
              <a:buFont typeface="Wingdings"/>
              <a:buChar char="q"/>
            </a:pPr>
            <a:endParaRPr lang="en-US" b="1" u="sng" dirty="0"/>
          </a:p>
          <a:p>
            <a:pPr marL="342900" indent="-342900">
              <a:buFont typeface="Wingdings"/>
              <a:buChar char="q"/>
            </a:pPr>
            <a:r>
              <a:rPr lang="en-US" sz="1900" b="1" u="sng" dirty="0"/>
              <a:t>Models Used:</a:t>
            </a:r>
            <a:endParaRPr lang="en-US" sz="1900" dirty="0"/>
          </a:p>
          <a:p>
            <a:r>
              <a:rPr lang="en-US" sz="1900" u="sng" dirty="0"/>
              <a:t>Data Augmentation :</a:t>
            </a:r>
            <a:r>
              <a:rPr lang="en-US" sz="1900" dirty="0"/>
              <a:t>  </a:t>
            </a:r>
            <a:r>
              <a:rPr lang="en-US" sz="1900" dirty="0" err="1"/>
              <a:t>ImageDataGenerator</a:t>
            </a:r>
            <a:r>
              <a:rPr lang="en-US" sz="1900" dirty="0"/>
              <a:t> from </a:t>
            </a:r>
            <a:r>
              <a:rPr lang="en-US" sz="1900" dirty="0" err="1"/>
              <a:t>Keras</a:t>
            </a:r>
            <a:r>
              <a:rPr lang="en-US" sz="1900" dirty="0"/>
              <a:t> used to augment the data which increases total data and helps to secure more accuracy.</a:t>
            </a:r>
          </a:p>
          <a:p>
            <a:r>
              <a:rPr lang="en-US" sz="1900" u="sng" dirty="0"/>
              <a:t>Base Model :</a:t>
            </a:r>
            <a:r>
              <a:rPr lang="en-US" sz="1900" dirty="0"/>
              <a:t> Pre-trained model “ImageNet" was used to start the base model "MobileNetV2"</a:t>
            </a:r>
          </a:p>
          <a:p>
            <a:endParaRPr lang="en-US" sz="1900" dirty="0"/>
          </a:p>
          <a:p>
            <a:r>
              <a:rPr lang="en-US" sz="1900" u="sng" dirty="0"/>
              <a:t>Deep Learning Models: </a:t>
            </a:r>
            <a:r>
              <a:rPr lang="en-US" sz="1900" dirty="0"/>
              <a:t> </a:t>
            </a:r>
            <a:r>
              <a:rPr lang="en-US" sz="1900" dirty="0">
                <a:ea typeface="+mn-lt"/>
                <a:cs typeface="+mn-lt"/>
              </a:rPr>
              <a:t>AveragePooling2D, Conv2D, MaxPooling2D, Flattening layer, Dense and Dropout layers were used for further training .</a:t>
            </a:r>
          </a:p>
          <a:p>
            <a:endParaRPr lang="en-US" sz="1900" dirty="0">
              <a:ea typeface="+mn-lt"/>
              <a:cs typeface="+mn-lt"/>
            </a:endParaRPr>
          </a:p>
          <a:p>
            <a:br>
              <a:rPr lang="en-US" sz="1900" dirty="0">
                <a:ea typeface="+mn-lt"/>
                <a:cs typeface="+mn-lt"/>
              </a:rPr>
            </a:br>
            <a:r>
              <a:rPr lang="en-US" sz="1900" u="sng" dirty="0">
                <a:ea typeface="+mn-lt"/>
                <a:cs typeface="+mn-lt"/>
              </a:rPr>
              <a:t>Activation Function :</a:t>
            </a:r>
            <a:r>
              <a:rPr lang="en-US" sz="1900" dirty="0">
                <a:ea typeface="+mn-lt"/>
                <a:cs typeface="+mn-lt"/>
              </a:rPr>
              <a:t> ’</a:t>
            </a:r>
            <a:r>
              <a:rPr lang="en-US" sz="1900" dirty="0" err="1">
                <a:ea typeface="+mn-lt"/>
                <a:cs typeface="+mn-lt"/>
              </a:rPr>
              <a:t>Relu</a:t>
            </a:r>
            <a:r>
              <a:rPr lang="en-US" sz="1900" dirty="0">
                <a:ea typeface="+mn-lt"/>
                <a:cs typeface="+mn-lt"/>
              </a:rPr>
              <a:t>’ for all the layers except the last one. For the last layer, "</a:t>
            </a:r>
            <a:r>
              <a:rPr lang="en-US" sz="1900" dirty="0" err="1">
                <a:ea typeface="+mn-lt"/>
                <a:cs typeface="+mn-lt"/>
              </a:rPr>
              <a:t>softmax</a:t>
            </a:r>
            <a:r>
              <a:rPr lang="en-US" sz="1900" dirty="0">
                <a:ea typeface="+mn-lt"/>
                <a:cs typeface="+mn-lt"/>
              </a:rPr>
              <a:t>" was used for binary classification.</a:t>
            </a:r>
          </a:p>
          <a:p>
            <a:endParaRPr lang="en-US" sz="1900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25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4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2E55-77D3-4446-ADC5-7126BE75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Software :</a:t>
            </a: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3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Optimizer :</a:t>
            </a:r>
            <a: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Adam Optimizer was used.</a:t>
            </a: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3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Loss Function :</a:t>
            </a:r>
            <a: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Binary Loss Entropy was used.</a:t>
            </a: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3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48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2656A-124B-4986-AB4D-0B71C1C97743}"/>
              </a:ext>
            </a:extLst>
          </p:cNvPr>
          <p:cNvSpPr txBox="1"/>
          <p:nvPr/>
        </p:nvSpPr>
        <p:spPr>
          <a:xfrm>
            <a:off x="5048452" y="1410459"/>
            <a:ext cx="6495847" cy="18851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Architecture  of Proposed Network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08AC74-3952-46CE-9376-399B0220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5573667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2204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89AC9-B9B9-4E84-9BB9-C40B0973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95" y="123825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 dirty="0">
                <a:solidFill>
                  <a:srgbClr val="EBEBEB"/>
                </a:solidFill>
              </a:rPr>
              <a:t>Training The Model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4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7003-20F2-408F-9252-47D7664B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88" y="3150220"/>
            <a:ext cx="3904135" cy="4572001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Using the proposed architecture on the previous slide, we trained the model.</a:t>
            </a:r>
          </a:p>
          <a:p>
            <a:r>
              <a:rPr lang="en-GB" sz="1400" dirty="0">
                <a:solidFill>
                  <a:srgbClr val="FFFFFF"/>
                </a:solidFill>
              </a:rPr>
              <a:t>Training parameters are: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FFFF"/>
                </a:solidFill>
              </a:rPr>
              <a:t>		Number of Epochs 	= 20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FFFF"/>
                </a:solidFill>
              </a:rPr>
              <a:t>		Batch Size 		= 32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FFFF"/>
                </a:solidFill>
              </a:rPr>
              <a:t>		Learning Rate		= Adaptive</a:t>
            </a:r>
          </a:p>
          <a:p>
            <a:pPr marL="0" indent="0">
              <a:buNone/>
            </a:pPr>
            <a:endParaRPr lang="en-GB" sz="1400" dirty="0">
              <a:solidFill>
                <a:srgbClr val="FFFFFF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92104D6-CA4B-4ECF-B2E5-7D8ABF12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2288" y="1447799"/>
            <a:ext cx="6348173" cy="4572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5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18E75-DEA2-4C34-92EF-745C0A7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rgbClr val="EBEBEB"/>
                </a:solidFill>
              </a:rPr>
              <a:t>Evaluating the model</a:t>
            </a:r>
          </a:p>
        </p:txBody>
      </p:sp>
      <p:sp>
        <p:nvSpPr>
          <p:cNvPr id="9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5" name="Freeform: Shape 5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96" name="Rectangle 5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4C57B2E2-91D2-4B0A-A490-0B3248C8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12" y="3879484"/>
            <a:ext cx="5721422" cy="2661426"/>
          </a:xfrm>
          <a:prstGeom prst="rect">
            <a:avLst/>
          </a:prstGeom>
          <a:effectLst/>
        </p:spPr>
      </p:pic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9A2BBE5D-0741-4FA9-82E7-0BD8683D6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42578"/>
              </p:ext>
            </p:extLst>
          </p:nvPr>
        </p:nvGraphicFramePr>
        <p:xfrm>
          <a:off x="4227846" y="431390"/>
          <a:ext cx="7821037" cy="370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086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D3E86-B0BF-41A6-8574-471F6898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Linking Model With Hardware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21533-C8B8-4D91-A1B4-0D157F540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97155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329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D65D0-DCE0-4F57-8867-725C55FD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Working of the Servos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46C7-C07C-4CB8-9C4D-E21FC016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When Output = 0  (Person wearing mask)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>
                <a:solidFill>
                  <a:srgbClr val="FFFFFF"/>
                </a:solidFill>
                <a:ea typeface="+mj-lt"/>
                <a:cs typeface="+mj-lt"/>
              </a:rPr>
              <a:t>                   Servo1 = 0</a:t>
            </a:r>
            <a:r>
              <a:rPr lang="en-US" sz="1400" baseline="30000">
                <a:solidFill>
                  <a:srgbClr val="FFFFFF"/>
                </a:solidFill>
                <a:ea typeface="+mj-lt"/>
                <a:cs typeface="+mj-lt"/>
              </a:rPr>
              <a:t>0</a:t>
            </a:r>
            <a:r>
              <a:rPr lang="en-US" sz="1400">
                <a:solidFill>
                  <a:srgbClr val="FFFFFF"/>
                </a:solidFill>
                <a:ea typeface="+mj-lt"/>
                <a:cs typeface="+mj-lt"/>
              </a:rPr>
              <a:t>     (Mask Distributor in its place)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>
                <a:solidFill>
                  <a:srgbClr val="FFFFFF"/>
                </a:solidFill>
                <a:ea typeface="+mj-lt"/>
                <a:cs typeface="+mj-lt"/>
              </a:rPr>
              <a:t>                   Sevo2 = 120</a:t>
            </a:r>
            <a:r>
              <a:rPr lang="en-US" sz="1400" baseline="30000">
                <a:solidFill>
                  <a:srgbClr val="FFFFFF"/>
                </a:solidFill>
                <a:ea typeface="+mj-lt"/>
                <a:cs typeface="+mj-lt"/>
              </a:rPr>
              <a:t>0</a:t>
            </a:r>
            <a:r>
              <a:rPr lang="en-US" sz="1400">
                <a:solidFill>
                  <a:srgbClr val="FFFFFF"/>
                </a:solidFill>
                <a:ea typeface="+mj-lt"/>
                <a:cs typeface="+mj-lt"/>
              </a:rPr>
              <a:t>  (Barrier Up)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400">
                <a:solidFill>
                  <a:srgbClr val="FFFFFF"/>
                </a:solidFill>
              </a:rPr>
              <a:t>When Output = 1  (Person not Wearing Mask)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rgbClr val="FFFFFF"/>
                </a:solidFill>
              </a:rPr>
              <a:t>                   Servo1 = 75</a:t>
            </a:r>
            <a:r>
              <a:rPr lang="en-US" sz="1400" baseline="30000">
                <a:solidFill>
                  <a:srgbClr val="FFFFFF"/>
                </a:solidFill>
              </a:rPr>
              <a:t>0</a:t>
            </a:r>
            <a:r>
              <a:rPr lang="en-US" sz="1400">
                <a:solidFill>
                  <a:srgbClr val="FFFFFF"/>
                </a:solidFill>
              </a:rPr>
              <a:t>     (Mask Distributor pushing the mask)</a:t>
            </a:r>
            <a:endParaRPr lang="en-US" sz="1400">
              <a:solidFill>
                <a:srgbClr val="FFFFFF"/>
              </a:solidFill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rgbClr val="FFFFFF"/>
                </a:solidFill>
              </a:rPr>
              <a:t>                   Sevo2 = 0</a:t>
            </a:r>
            <a:r>
              <a:rPr lang="en-US" sz="1400" baseline="30000">
                <a:solidFill>
                  <a:srgbClr val="FFFFFF"/>
                </a:solidFill>
              </a:rPr>
              <a:t>0</a:t>
            </a:r>
            <a:r>
              <a:rPr lang="en-US" sz="1400">
                <a:solidFill>
                  <a:srgbClr val="FFFFFF"/>
                </a:solidFill>
              </a:rPr>
              <a:t>        (Barrier Down)</a:t>
            </a:r>
            <a:endParaRPr lang="en-US" sz="1400">
              <a:solidFill>
                <a:srgbClr val="FFFFFF"/>
              </a:solidFill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rgbClr val="FFFFFF"/>
                </a:solidFill>
              </a:rPr>
              <a:t>Then when the person puts on the given mask, the whole system again resets itself to the default values.</a:t>
            </a:r>
          </a:p>
          <a:p>
            <a:pPr marL="0" indent="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>
                <a:solidFill>
                  <a:srgbClr val="FFFFFF"/>
                </a:solidFill>
              </a:rPr>
              <a:t>                  </a:t>
            </a:r>
            <a:endParaRPr lang="en-US" sz="1400" baseline="30000">
              <a:solidFill>
                <a:srgbClr val="FFFFFF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Blue facemask">
            <a:extLst>
              <a:ext uri="{FF2B5EF4-FFF2-40B4-BE49-F238E27FC236}">
                <a16:creationId xmlns:a16="http://schemas.microsoft.com/office/drawing/2014/main" id="{1072EB2C-3675-42E9-8DA4-24EC6DB13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2" r="28889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425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13" ma:contentTypeDescription="Create a new document." ma:contentTypeScope="" ma:versionID="ec2cbb6a411aee3c76d416cd25840988">
  <xsd:schema xmlns:xsd="http://www.w3.org/2001/XMLSchema" xmlns:xs="http://www.w3.org/2001/XMLSchema" xmlns:p="http://schemas.microsoft.com/office/2006/metadata/properties" xmlns:ns3="838b4f81-6b96-4e76-b182-3799167b6b5e" xmlns:ns4="9db203b6-cd1c-4233-bf82-baa8eb7e2b95" targetNamespace="http://schemas.microsoft.com/office/2006/metadata/properties" ma:root="true" ma:fieldsID="3fbae3d0ad36cd8088a04ce46702034b" ns3:_="" ns4:_="">
    <xsd:import namespace="838b4f81-6b96-4e76-b182-3799167b6b5e"/>
    <xsd:import namespace="9db203b6-cd1c-4233-bf82-baa8eb7e2b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4f81-6b96-4e76-b182-3799167b6b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2CED8-8D26-43AD-B2C3-7DEF5E3A70D7}">
  <ds:schemaRefs>
    <ds:schemaRef ds:uri="838b4f81-6b96-4e76-b182-3799167b6b5e"/>
    <ds:schemaRef ds:uri="9db203b6-cd1c-4233-bf82-baa8eb7e2b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16D8F5-B831-4438-A7C0-B9FB96726D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5C6B5-BDF6-452E-A7D8-99788FEA560A}">
  <ds:schemaRefs>
    <ds:schemaRef ds:uri="838b4f81-6b96-4e76-b182-3799167b6b5e"/>
    <ds:schemaRef ds:uri="9db203b6-cd1c-4233-bf82-baa8eb7e2b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1183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Castellar</vt:lpstr>
      <vt:lpstr>Century Gothic</vt:lpstr>
      <vt:lpstr>Segoe UI Black</vt:lpstr>
      <vt:lpstr>Times New Roman</vt:lpstr>
      <vt:lpstr>Wingdings</vt:lpstr>
      <vt:lpstr>Wingdings 3</vt:lpstr>
      <vt:lpstr>Ion</vt:lpstr>
      <vt:lpstr>EEE 318 Project  Title: Automated Face Mask Detector and Mask Distributor System  Submitted To:  Dr. Shaikh Anowarul Fattah Tasnima Afsana</vt:lpstr>
      <vt:lpstr>Objectives</vt:lpstr>
      <vt:lpstr>Implementation: Software</vt:lpstr>
      <vt:lpstr>PowerPoint Presentation</vt:lpstr>
      <vt:lpstr>Software :   Optimizer : Adam Optimizer was used. Loss Function : Binary Loss Entropy was used.      </vt:lpstr>
      <vt:lpstr>Training The Model</vt:lpstr>
      <vt:lpstr>Evaluating the model</vt:lpstr>
      <vt:lpstr>Linking Model With Hardware Components</vt:lpstr>
      <vt:lpstr>Working of the Servos </vt:lpstr>
      <vt:lpstr> Hardware  Implementation</vt:lpstr>
      <vt:lpstr> Hardware  Implementation</vt:lpstr>
      <vt:lpstr>Implementation: Hardware</vt:lpstr>
      <vt:lpstr>PowerPoint Presentation</vt:lpstr>
      <vt:lpstr>PowerPoint Presentation</vt:lpstr>
      <vt:lpstr>PowerPoint Presentation</vt:lpstr>
      <vt:lpstr>PowerPoint Presentation</vt:lpstr>
      <vt:lpstr>Reference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1706008 - Sheikh Munim Hussain</dc:creator>
  <cp:lastModifiedBy>1706008 - Sheikh Munim Hussain</cp:lastModifiedBy>
  <cp:revision>2</cp:revision>
  <dcterms:created xsi:type="dcterms:W3CDTF">2022-01-08T18:33:38Z</dcterms:created>
  <dcterms:modified xsi:type="dcterms:W3CDTF">2022-02-12T16:18:40Z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