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4" d="100"/>
          <a:sy n="84" d="100"/>
        </p:scale>
        <p:origin x="658" y="86"/>
      </p:cViewPr>
      <p:guideLst>
        <p:guide pos="3840"/>
        <p:guide orient="horz" pos="2160"/>
      </p:guideLst>
    </p:cSldViewPr>
  </p:slideViewPr>
  <p:notesTextViewPr>
    <p:cViewPr>
      <p:scale>
        <a:sx n="3" d="2"/>
        <a:sy n="3" d="2"/>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
        <p:nvSpPr>
          <p:cNvPr id="13" name="Rectangle 12">
            <a:extLst>
              <a:ext uri="{FF2B5EF4-FFF2-40B4-BE49-F238E27FC236}">
                <a16:creationId xmlns:a16="http://schemas.microsoft.com/office/drawing/2014/main" id="{6B20FDFA-D4D7-44AE-A9B1-2122D10DF9A1}"/>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7D3406-6146-4964-B4D0-3812E71407F4}"/>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62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5943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84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2/18/2022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0070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2/18/2022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213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4991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7058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2/18/2022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860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2/18/2022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7238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0248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2" name="Rectangle 11" descr="An empty placeholder to add an image. Click on the placeholder and select the image that you wish to add.">
            <a:extLst>
              <a:ext uri="{FF2B5EF4-FFF2-40B4-BE49-F238E27FC236}">
                <a16:creationId xmlns:a16="http://schemas.microsoft.com/office/drawing/2014/main" id="{A060030B-FDA2-4769-8D6B-AE3F98450A52}"/>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24985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CC0096-1860-4642-9CD2-0079EA5E7CD1}" type="datetimeFigureOut">
              <a:rPr lang="en-US" smtClean="0"/>
              <a:pPr/>
              <a:t>2/18/2022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76452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audio" Target="../media/media2.m4a"/><Relationship Id="rId7" Type="http://schemas.microsoft.com/office/2007/relationships/hdphoto" Target="../media/hdphoto1.wdp"/><Relationship Id="rId2" Type="http://schemas.microsoft.com/office/2007/relationships/media" Target="../media/media2.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8.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3.m4a"/><Relationship Id="rId7" Type="http://schemas.openxmlformats.org/officeDocument/2006/relationships/image" Target="../media/image8.jpg"/><Relationship Id="rId2" Type="http://schemas.microsoft.com/office/2007/relationships/media" Target="../media/media3.m4a"/><Relationship Id="rId1" Type="http://schemas.openxmlformats.org/officeDocument/2006/relationships/tags" Target="../tags/tag2.xml"/><Relationship Id="rId6" Type="http://schemas.microsoft.com/office/2007/relationships/hdphoto" Target="../media/hdphoto2.wdp"/><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slideLayout" Target="../slideLayouts/slideLayout2.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9.jpe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5.m4a"/><Relationship Id="rId7" Type="http://schemas.microsoft.com/office/2007/relationships/hdphoto" Target="../media/hdphoto2.wdp"/><Relationship Id="rId2" Type="http://schemas.microsoft.com/office/2007/relationships/media" Target="../media/media5.m4a"/><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slideLayout" Target="../slideLayouts/slideLayout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10164"/>
            <a:ext cx="10058400" cy="1711037"/>
          </a:xfrm>
        </p:spPr>
        <p:txBody>
          <a:bodyPr>
            <a:normAutofit/>
          </a:bodyPr>
          <a:lstStyle/>
          <a:p>
            <a:r>
              <a:rPr lang="en-GB" sz="4400" b="0" i="0" dirty="0">
                <a:solidFill>
                  <a:srgbClr val="FF0000"/>
                </a:solidFill>
                <a:effectLst/>
                <a:latin typeface="Algerian" panose="04020705040A02060702" pitchFamily="82" charset="0"/>
              </a:rPr>
              <a:t>EEE 316 Project</a:t>
            </a:r>
            <a:endParaRPr sz="4400" dirty="0">
              <a:solidFill>
                <a:srgbClr val="FF0000"/>
              </a:solidFill>
              <a:latin typeface="Algerian" panose="04020705040A02060702" pitchFamily="82" charset="0"/>
            </a:endParaRPr>
          </a:p>
        </p:txBody>
      </p:sp>
      <p:sp>
        <p:nvSpPr>
          <p:cNvPr id="3" name="Subtitle 2"/>
          <p:cNvSpPr>
            <a:spLocks noGrp="1"/>
          </p:cNvSpPr>
          <p:nvPr>
            <p:ph type="subTitle" idx="1"/>
          </p:nvPr>
        </p:nvSpPr>
        <p:spPr>
          <a:xfrm>
            <a:off x="1066800" y="3933056"/>
            <a:ext cx="10058400" cy="985664"/>
          </a:xfrm>
        </p:spPr>
        <p:txBody>
          <a:bodyPr>
            <a:normAutofit/>
          </a:bodyPr>
          <a:lstStyle/>
          <a:p>
            <a:r>
              <a:rPr lang="en-GB" sz="2800" dirty="0"/>
              <a:t>Single-Phase Sine Wave Inverter</a:t>
            </a:r>
          </a:p>
        </p:txBody>
      </p:sp>
      <p:sp>
        <p:nvSpPr>
          <p:cNvPr id="4" name="TextBox 3">
            <a:extLst>
              <a:ext uri="{FF2B5EF4-FFF2-40B4-BE49-F238E27FC236}">
                <a16:creationId xmlns:a16="http://schemas.microsoft.com/office/drawing/2014/main" id="{ACBFD2EB-53F0-48C9-9D85-A16FAC9381BD}"/>
              </a:ext>
            </a:extLst>
          </p:cNvPr>
          <p:cNvSpPr txBox="1"/>
          <p:nvPr/>
        </p:nvSpPr>
        <p:spPr>
          <a:xfrm>
            <a:off x="7752184" y="3060382"/>
            <a:ext cx="3960440" cy="1477328"/>
          </a:xfrm>
          <a:prstGeom prst="rect">
            <a:avLst/>
          </a:prstGeom>
          <a:noFill/>
        </p:spPr>
        <p:txBody>
          <a:bodyPr wrap="square" rtlCol="0">
            <a:spAutoFit/>
          </a:bodyPr>
          <a:lstStyle/>
          <a:p>
            <a:r>
              <a:rPr lang="en-GB" dirty="0"/>
              <a:t>Prepared By:</a:t>
            </a:r>
          </a:p>
          <a:p>
            <a:r>
              <a:rPr lang="en-GB" dirty="0"/>
              <a:t>1706008 – Sheikh Munim Hussain</a:t>
            </a:r>
          </a:p>
          <a:p>
            <a:r>
              <a:rPr lang="en-GB" dirty="0"/>
              <a:t>1706017 – </a:t>
            </a:r>
            <a:r>
              <a:rPr lang="en-GB" dirty="0" err="1"/>
              <a:t>Jahidul</a:t>
            </a:r>
            <a:r>
              <a:rPr lang="en-GB" dirty="0"/>
              <a:t> </a:t>
            </a:r>
            <a:r>
              <a:rPr lang="en-GB" dirty="0" err="1"/>
              <a:t>Hoq</a:t>
            </a:r>
            <a:r>
              <a:rPr lang="en-GB" dirty="0"/>
              <a:t> </a:t>
            </a:r>
            <a:r>
              <a:rPr lang="en-GB" dirty="0" err="1"/>
              <a:t>Emon</a:t>
            </a:r>
            <a:endParaRPr lang="en-GB" dirty="0"/>
          </a:p>
          <a:p>
            <a:r>
              <a:rPr lang="en-GB" dirty="0"/>
              <a:t>1706020 – </a:t>
            </a:r>
            <a:r>
              <a:rPr lang="en-GB" dirty="0" err="1"/>
              <a:t>Shafin</a:t>
            </a:r>
            <a:r>
              <a:rPr lang="en-GB" dirty="0"/>
              <a:t> </a:t>
            </a:r>
            <a:r>
              <a:rPr lang="en-GB" dirty="0" err="1"/>
              <a:t>Shadman</a:t>
            </a:r>
            <a:r>
              <a:rPr lang="en-GB" dirty="0"/>
              <a:t> Ahmed</a:t>
            </a:r>
          </a:p>
          <a:p>
            <a:r>
              <a:rPr lang="en-GB" dirty="0"/>
              <a:t>1706033 – </a:t>
            </a:r>
            <a:r>
              <a:rPr lang="en-GB" dirty="0" err="1"/>
              <a:t>Azazul</a:t>
            </a:r>
            <a:r>
              <a:rPr lang="en-GB" dirty="0"/>
              <a:t> Islam</a:t>
            </a:r>
          </a:p>
        </p:txBody>
      </p:sp>
      <p:sp>
        <p:nvSpPr>
          <p:cNvPr id="5" name="TextBox 4">
            <a:extLst>
              <a:ext uri="{FF2B5EF4-FFF2-40B4-BE49-F238E27FC236}">
                <a16:creationId xmlns:a16="http://schemas.microsoft.com/office/drawing/2014/main" id="{03B75AAE-F908-44E5-8559-83BC7A905564}"/>
              </a:ext>
            </a:extLst>
          </p:cNvPr>
          <p:cNvSpPr txBox="1"/>
          <p:nvPr/>
        </p:nvSpPr>
        <p:spPr>
          <a:xfrm>
            <a:off x="7785784" y="4545299"/>
            <a:ext cx="3710816" cy="1200329"/>
          </a:xfrm>
          <a:prstGeom prst="rect">
            <a:avLst/>
          </a:prstGeom>
          <a:noFill/>
        </p:spPr>
        <p:txBody>
          <a:bodyPr wrap="square" rtlCol="0">
            <a:spAutoFit/>
          </a:bodyPr>
          <a:lstStyle/>
          <a:p>
            <a:r>
              <a:rPr lang="en-GB" sz="2400" dirty="0">
                <a:solidFill>
                  <a:srgbClr val="0070C0"/>
                </a:solidFill>
                <a:latin typeface="Stencil" panose="040409050D0802020404" pitchFamily="82" charset="0"/>
                <a:ea typeface="PMingLiU-ExtB" panose="02020500000000000000" pitchFamily="18" charset="-120"/>
              </a:rPr>
              <a:t>Submitted to:</a:t>
            </a:r>
          </a:p>
          <a:p>
            <a:r>
              <a:rPr lang="en-GB" sz="2400" b="0" i="0" dirty="0">
                <a:solidFill>
                  <a:srgbClr val="0070C0"/>
                </a:solidFill>
                <a:effectLst/>
                <a:latin typeface="Stencil" panose="040409050D0802020404" pitchFamily="82" charset="0"/>
                <a:ea typeface="PMingLiU-ExtB" panose="02020500000000000000" pitchFamily="18" charset="-120"/>
              </a:rPr>
              <a:t>Munia </a:t>
            </a:r>
            <a:r>
              <a:rPr lang="en-GB" sz="2400" b="0" i="0" dirty="0" err="1">
                <a:solidFill>
                  <a:srgbClr val="0070C0"/>
                </a:solidFill>
                <a:effectLst/>
                <a:latin typeface="Stencil" panose="040409050D0802020404" pitchFamily="82" charset="0"/>
                <a:ea typeface="PMingLiU-ExtB" panose="02020500000000000000" pitchFamily="18" charset="-120"/>
              </a:rPr>
              <a:t>Ferdoushi</a:t>
            </a:r>
            <a:endParaRPr lang="en-GB" sz="2400" dirty="0">
              <a:solidFill>
                <a:srgbClr val="0070C0"/>
              </a:solidFill>
              <a:latin typeface="Stencil" panose="040409050D0802020404" pitchFamily="82" charset="0"/>
              <a:ea typeface="PMingLiU-ExtB" panose="02020500000000000000" pitchFamily="18" charset="-120"/>
            </a:endParaRPr>
          </a:p>
          <a:p>
            <a:r>
              <a:rPr lang="en-GB" sz="2400" b="0" i="0" dirty="0" err="1">
                <a:solidFill>
                  <a:srgbClr val="0070C0"/>
                </a:solidFill>
                <a:effectLst/>
                <a:latin typeface="Stencil" panose="040409050D0802020404" pitchFamily="82" charset="0"/>
                <a:ea typeface="PMingLiU-ExtB" panose="02020500000000000000" pitchFamily="18" charset="-120"/>
              </a:rPr>
              <a:t>Satyaki</a:t>
            </a:r>
            <a:r>
              <a:rPr lang="en-GB" sz="2400" b="0" i="0" dirty="0">
                <a:solidFill>
                  <a:srgbClr val="0070C0"/>
                </a:solidFill>
                <a:effectLst/>
                <a:latin typeface="Stencil" panose="040409050D0802020404" pitchFamily="82" charset="0"/>
                <a:ea typeface="PMingLiU-ExtB" panose="02020500000000000000" pitchFamily="18" charset="-120"/>
              </a:rPr>
              <a:t> </a:t>
            </a:r>
            <a:r>
              <a:rPr lang="en-GB" sz="2400" b="0" i="0" dirty="0" err="1">
                <a:solidFill>
                  <a:srgbClr val="0070C0"/>
                </a:solidFill>
                <a:effectLst/>
                <a:latin typeface="Stencil" panose="040409050D0802020404" pitchFamily="82" charset="0"/>
                <a:ea typeface="PMingLiU-ExtB" panose="02020500000000000000" pitchFamily="18" charset="-120"/>
              </a:rPr>
              <a:t>Banik</a:t>
            </a:r>
            <a:endParaRPr lang="en-GB" sz="2400" dirty="0">
              <a:solidFill>
                <a:srgbClr val="0070C0"/>
              </a:solidFill>
              <a:latin typeface="Stencil" panose="040409050D0802020404" pitchFamily="82" charset="0"/>
              <a:ea typeface="PMingLiU-ExtB" panose="02020500000000000000" pitchFamily="18" charset="-120"/>
            </a:endParaRPr>
          </a:p>
        </p:txBody>
      </p:sp>
      <p:sp>
        <p:nvSpPr>
          <p:cNvPr id="6" name="TextBox 5">
            <a:extLst>
              <a:ext uri="{FF2B5EF4-FFF2-40B4-BE49-F238E27FC236}">
                <a16:creationId xmlns:a16="http://schemas.microsoft.com/office/drawing/2014/main" id="{1D57D272-02A8-4B43-820E-619A66BA094E}"/>
              </a:ext>
            </a:extLst>
          </p:cNvPr>
          <p:cNvSpPr txBox="1"/>
          <p:nvPr/>
        </p:nvSpPr>
        <p:spPr>
          <a:xfrm>
            <a:off x="9641192" y="476672"/>
            <a:ext cx="2304256" cy="400110"/>
          </a:xfrm>
          <a:prstGeom prst="rect">
            <a:avLst/>
          </a:prstGeom>
          <a:noFill/>
        </p:spPr>
        <p:txBody>
          <a:bodyPr wrap="square" rtlCol="0">
            <a:spAutoFit/>
          </a:bodyPr>
          <a:lstStyle/>
          <a:p>
            <a:r>
              <a:rPr lang="en-GB" sz="2000" b="1" dirty="0">
                <a:solidFill>
                  <a:srgbClr val="FF0000"/>
                </a:solidFill>
              </a:rPr>
              <a:t>Group No: 05</a:t>
            </a:r>
          </a:p>
        </p:txBody>
      </p:sp>
      <p:pic>
        <p:nvPicPr>
          <p:cNvPr id="16" name="Audio 15">
            <a:hlinkClick r:id="" action="ppaction://media"/>
            <a:extLst>
              <a:ext uri="{FF2B5EF4-FFF2-40B4-BE49-F238E27FC236}">
                <a16:creationId xmlns:a16="http://schemas.microsoft.com/office/drawing/2014/main" id="{89FF60EB-8963-4959-9D24-3FD634EA78D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4="http://schemas.microsoft.com/office/powerpoint/2010/main" Requires="p14">
      <p:transition spd="slow" p14:dur="2000" advTm="17842"/>
    </mc:Choice>
    <mc:Fallback>
      <p:transition spd="slow" advTm="178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extLst>
    <p:ext uri="{3A86A75C-4F4B-4683-9AE1-C65F6400EC91}">
      <p14:laserTraceLst xmlns:p14="http://schemas.microsoft.com/office/powerpoint/2010/main">
        <p14:tracePtLst>
          <p14:tracePt t="126" x="6569075" y="1425575"/>
          <p14:tracePt t="137" x="6569075" y="1435100"/>
          <p14:tracePt t="147" x="6569075" y="1458913"/>
          <p14:tracePt t="160" x="6569075" y="1492250"/>
          <p14:tracePt t="167" x="6569075" y="1533525"/>
          <p14:tracePt t="170" x="6569075" y="1592263"/>
          <p14:tracePt t="183" x="6569075" y="1633538"/>
          <p14:tracePt t="186" x="6569075" y="1674813"/>
          <p14:tracePt t="197" x="6569075" y="1700213"/>
          <p14:tracePt t="202" x="6569075" y="1708150"/>
          <p14:tracePt t="210" x="6569075" y="1725613"/>
          <p14:tracePt t="218" x="6569075" y="1733550"/>
          <p14:tracePt t="365" x="6569075" y="1741488"/>
          <p14:tracePt t="378" x="6569075" y="1749425"/>
          <p14:tracePt t="431" x="6561138" y="1757363"/>
          <p14:tracePt t="434" x="6561138" y="1766888"/>
          <p14:tracePt t="450" x="6561138" y="1774825"/>
          <p14:tracePt t="458" x="6551613" y="1808163"/>
          <p14:tracePt t="465" x="6543675" y="1841500"/>
          <p14:tracePt t="481" x="6527800" y="1874838"/>
          <p14:tracePt t="484" x="6518275" y="1924050"/>
          <p14:tracePt t="494" x="6494463" y="1965325"/>
          <p14:tracePt t="504" x="6477000" y="2024063"/>
          <p14:tracePt t="505" x="6461125" y="2089150"/>
          <p14:tracePt t="515" x="6443663" y="2147888"/>
          <p14:tracePt t="523" x="6427788" y="2206625"/>
          <p14:tracePt t="532" x="6419850" y="2247900"/>
          <p14:tracePt t="537" x="6394450" y="2322513"/>
          <p14:tracePt t="548" x="6378575" y="2379663"/>
          <p14:tracePt t="553" x="6369050" y="2454275"/>
          <p14:tracePt t="565" x="6361113" y="2520950"/>
          <p14:tracePt t="572" x="6345238" y="2595563"/>
          <p14:tracePt t="579" x="6327775" y="2654300"/>
          <p14:tracePt t="590" x="6319838" y="2728913"/>
          <p14:tracePt t="595" x="6311900" y="2786063"/>
          <p14:tracePt t="602" x="6303963" y="2819400"/>
          <p14:tracePt t="611" x="6286500" y="2844800"/>
          <p14:tracePt t="618" x="6278563" y="2852738"/>
          <p14:tracePt t="631" x="6270625" y="2868613"/>
          <p14:tracePt t="646" x="6261100" y="2878138"/>
          <p14:tracePt t="727" x="6253163" y="2886075"/>
          <p14:tracePt t="739" x="6245225" y="2894013"/>
          <p14:tracePt t="746" x="6237288" y="2894013"/>
          <p14:tracePt t="750" x="6237288" y="2901950"/>
          <p14:tracePt t="759" x="6219825" y="2911475"/>
          <p14:tracePt t="763" x="6211888" y="2919413"/>
          <p14:tracePt t="781" x="6196013" y="2927350"/>
          <p14:tracePt t="785" x="6178550" y="2935288"/>
          <p14:tracePt t="801" x="6170613" y="2943225"/>
          <p14:tracePt t="814" x="6162675" y="2943225"/>
          <p14:tracePt t="817" x="6145213" y="2952750"/>
          <p14:tracePt t="831" x="6137275" y="2952750"/>
          <p14:tracePt t="834" x="6121400" y="2960688"/>
          <p14:tracePt t="846" x="6121400" y="2968625"/>
          <p14:tracePt t="851" x="6103938" y="2976563"/>
          <p14:tracePt t="859" x="6096000" y="2976563"/>
          <p14:tracePt t="866" x="6080125" y="2976563"/>
          <p14:tracePt t="874" x="6054725" y="2986088"/>
          <p14:tracePt t="883" x="6037263" y="2994025"/>
          <p14:tracePt t="891" x="6029325" y="2994025"/>
          <p14:tracePt t="901" x="6005513" y="2994025"/>
          <p14:tracePt t="907" x="5988050" y="2994025"/>
          <p14:tracePt t="918" x="5954713" y="2994025"/>
          <p14:tracePt t="924" x="5930900" y="2994025"/>
          <p14:tracePt t="934" x="5905500" y="2994025"/>
          <p14:tracePt t="938" x="5888038" y="2994025"/>
          <p14:tracePt t="948" x="5864225" y="2994025"/>
          <p14:tracePt t="957" x="5838825" y="2994025"/>
          <p14:tracePt t="963" x="5830888" y="2994025"/>
          <p14:tracePt t="976" x="5805488" y="2994025"/>
          <p14:tracePt t="981" x="5797550" y="2994025"/>
          <p14:tracePt t="987" x="5780088" y="2994025"/>
          <p14:tracePt t="998" x="5764213" y="2994025"/>
          <p14:tracePt t="1001" x="5748338" y="2994025"/>
          <p14:tracePt t="1015" x="5730875" y="2994025"/>
          <p14:tracePt t="1017" x="5705475" y="2994025"/>
          <p14:tracePt t="1031" x="5689600" y="2994025"/>
          <p14:tracePt t="1033" x="5664200" y="2994025"/>
          <p14:tracePt t="1045" x="5648325" y="2994025"/>
          <p14:tracePt t="1056" x="5640388" y="2994025"/>
          <p14:tracePt t="1061" x="5622925" y="2994025"/>
          <p14:tracePt t="1066" x="5614988" y="2994025"/>
          <p14:tracePt t="1073" x="5607050" y="2994025"/>
          <p14:tracePt t="1222" x="5599113" y="2994025"/>
          <p14:tracePt t="1231" x="5589588" y="2994025"/>
          <p14:tracePt t="1243" x="5581650" y="3001963"/>
          <p14:tracePt t="1251" x="5565775" y="3009900"/>
          <p14:tracePt t="1264" x="5548313" y="3009900"/>
          <p14:tracePt t="1269" x="5540375" y="3017838"/>
          <p14:tracePt t="1274" x="5532438" y="3027363"/>
          <p14:tracePt t="1284" x="5524500" y="3035300"/>
          <p14:tracePt t="1298" x="5514975" y="3035300"/>
          <p14:tracePt t="1331" x="5514975" y="3043238"/>
          <p14:tracePt t="1643" x="5514975" y="3051175"/>
          <p14:tracePt t="1674" x="5540375" y="3051175"/>
          <p14:tracePt t="1682" x="5556250" y="3051175"/>
          <p14:tracePt t="1690" x="5581650" y="3051175"/>
          <p14:tracePt t="1700" x="5607050" y="3051175"/>
          <p14:tracePt t="1707" x="5630863" y="3051175"/>
          <p14:tracePt t="1718" x="5656263" y="3043238"/>
          <p14:tracePt t="1723" x="5673725" y="3043238"/>
          <p14:tracePt t="1731" x="5715000" y="3035300"/>
          <p14:tracePt t="1738" x="5748338" y="3027363"/>
          <p14:tracePt t="1750" x="5789613" y="3017838"/>
          <p14:tracePt t="1754" x="5822950" y="3009900"/>
          <p14:tracePt t="1767" x="5846763" y="3009900"/>
          <p14:tracePt t="1770" x="5888038" y="3001963"/>
          <p14:tracePt t="1783" x="5897563" y="3001963"/>
          <p14:tracePt t="1786" x="5921375" y="2994025"/>
          <p14:tracePt t="1799" x="5938838" y="2986088"/>
          <p14:tracePt t="1802" x="5946775" y="2976563"/>
          <p14:tracePt t="1816" x="5954713" y="2976563"/>
          <p14:tracePt t="1818" x="5962650" y="2976563"/>
          <p14:tracePt t="1829" x="5972175" y="2968625"/>
          <p14:tracePt t="1842" x="5988050" y="2968625"/>
          <p14:tracePt t="1868" x="5995988" y="2968625"/>
          <p14:tracePt t="1874" x="6005513" y="2960688"/>
          <p14:tracePt t="1884" x="6013450" y="2952750"/>
          <p14:tracePt t="1890" x="6021388" y="2952750"/>
          <p14:tracePt t="1958" x="6037263" y="2943225"/>
          <p14:tracePt t="1971" x="6046788" y="2943225"/>
          <p14:tracePt t="1982" x="6054725" y="2943225"/>
          <p14:tracePt t="1985" x="6062663" y="2943225"/>
          <p14:tracePt t="1997" x="6070600" y="2943225"/>
          <p14:tracePt t="2058" x="6080125" y="2943225"/>
          <p14:tracePt t="2066" x="6096000" y="2943225"/>
          <p14:tracePt t="2085" x="6111875" y="2943225"/>
          <p14:tracePt t="2090" x="6121400" y="2943225"/>
          <p14:tracePt t="2106" x="6129338" y="2943225"/>
          <p14:tracePt t="2115" x="6137275" y="2943225"/>
          <p14:tracePt t="2534" x="6137275" y="2960688"/>
          <p14:tracePt t="2546" x="6137275" y="2968625"/>
          <p14:tracePt t="2551" x="6137275" y="2994025"/>
          <p14:tracePt t="2560" x="6137275" y="3027363"/>
          <p14:tracePt t="2563" x="6137275" y="3051175"/>
          <p14:tracePt t="2572" x="6137275" y="3084513"/>
          <p14:tracePt t="2578" x="6129338" y="3117850"/>
          <p14:tracePt t="2586" x="6121400" y="3151188"/>
          <p14:tracePt t="2598" x="6121400" y="3176588"/>
          <p14:tracePt t="2602" x="6103938" y="3200400"/>
          <p14:tracePt t="2615" x="6096000" y="3209925"/>
          <p14:tracePt t="2618" x="6088063" y="3225800"/>
          <p14:tracePt t="2628" x="6080125" y="3251200"/>
          <p14:tracePt t="2636" x="6062663" y="3275013"/>
          <p14:tracePt t="2642" x="6037263" y="3308350"/>
          <p14:tracePt t="2650" x="6013450" y="3341688"/>
          <p14:tracePt t="2661" x="5972175" y="3382963"/>
          <p14:tracePt t="2667" x="5938838" y="3416300"/>
          <p14:tracePt t="2675" x="5897563" y="3457575"/>
          <p14:tracePt t="2682" x="5846763" y="3490913"/>
          <p14:tracePt t="2690" x="5813425" y="3532188"/>
          <p14:tracePt t="2700" x="5772150" y="3557588"/>
          <p14:tracePt t="2711" x="5738813" y="3582988"/>
          <p14:tracePt t="2715" x="5705475" y="3598863"/>
          <p14:tracePt t="2725" x="5664200" y="3616325"/>
          <p14:tracePt t="2730" x="5614988" y="3632200"/>
          <p14:tracePt t="2740" x="5565775" y="3648075"/>
          <p14:tracePt t="2749" x="5524500" y="3665538"/>
          <p14:tracePt t="2757" x="5473700" y="3690938"/>
          <p14:tracePt t="2763" x="5424488" y="3706813"/>
          <p14:tracePt t="2774" x="5349875" y="3722688"/>
          <p14:tracePt t="2779" x="5291138" y="3748088"/>
          <p14:tracePt t="2786" x="5233988" y="3756025"/>
          <p14:tracePt t="2798" x="5167313" y="3765550"/>
          <p14:tracePt t="2802" x="5100638" y="3789363"/>
          <p14:tracePt t="2814" x="5041900" y="3797300"/>
          <p14:tracePt t="2817" x="4976813" y="3806825"/>
          <p14:tracePt t="2831" x="4902200" y="3814763"/>
          <p14:tracePt t="2833" x="4818063" y="3840163"/>
          <p14:tracePt t="2847" x="4719638" y="3856038"/>
          <p14:tracePt t="2854" x="4635500" y="3871913"/>
          <p14:tracePt t="2865" x="4537075" y="3889375"/>
          <p14:tracePt t="2867" x="4437063" y="3914775"/>
          <p14:tracePt t="2874" x="4321175" y="3938588"/>
          <p14:tracePt t="2882" x="4213225" y="3956050"/>
          <p14:tracePt t="2896" x="4089400" y="3971925"/>
          <p14:tracePt t="2898" x="3963988" y="3971925"/>
          <p14:tracePt t="2906" x="3840163" y="3971925"/>
          <p14:tracePt t="2915" x="3716338" y="3971925"/>
          <p14:tracePt t="2931" x="3492500" y="3971925"/>
          <p14:tracePt t="2944" x="3400425" y="3971925"/>
          <p14:tracePt t="2948" x="3284538" y="3979863"/>
          <p14:tracePt t="2959" x="3201988" y="3989388"/>
          <p14:tracePt t="2965" x="3117850" y="4005263"/>
          <p14:tracePt t="2970" x="3043238" y="4013200"/>
          <p14:tracePt t="2980" x="2978150" y="4021138"/>
          <p14:tracePt t="2985" x="2919413" y="4030663"/>
          <p14:tracePt t="2998" x="2852738" y="4054475"/>
          <p14:tracePt t="3001" x="2795588" y="4064000"/>
          <p14:tracePt t="3015" x="2736850" y="4071938"/>
          <p14:tracePt t="3017" x="2679700" y="4079875"/>
          <p14:tracePt t="3031" x="2636838" y="4105275"/>
          <p14:tracePt t="3034" x="2579688" y="4121150"/>
          <p14:tracePt t="3043" x="2513013" y="4154488"/>
          <p14:tracePt t="3053" x="2454275" y="4171950"/>
          <p14:tracePt t="3062" x="2397125" y="4203700"/>
          <p14:tracePt t="3067" x="2330450" y="4246563"/>
          <p14:tracePt t="3075" x="2255838" y="4287838"/>
          <p14:tracePt t="3082" x="2181225" y="4321175"/>
          <p14:tracePt t="3090" x="2122488" y="4344988"/>
          <p14:tracePt t="3100" x="2065338" y="4370388"/>
          <p14:tracePt t="3106" x="2016125" y="4378325"/>
          <p14:tracePt t="3114" x="1973263" y="4386263"/>
          <p14:tracePt t="3123" x="1924050" y="4395788"/>
          <p14:tracePt t="3131" x="1882775" y="4403725"/>
          <p14:tracePt t="3146" x="1833563" y="4411663"/>
          <p14:tracePt t="3154" x="1790700" y="4419600"/>
          <p14:tracePt t="3165" x="1700213" y="4452938"/>
          <p14:tracePt t="3171" x="1651000" y="4470400"/>
          <p14:tracePt t="3181" x="1609725" y="4478338"/>
          <p14:tracePt t="3186" x="1558925" y="4494213"/>
          <p14:tracePt t="3195" x="1517650" y="4519613"/>
          <p14:tracePt t="3201" x="1476375" y="4535488"/>
          <p14:tracePt t="3214" x="1443038" y="4552950"/>
          <p14:tracePt t="3217" x="1409700" y="4560888"/>
          <p14:tracePt t="3228" x="1376363" y="4576763"/>
          <p14:tracePt t="3238" x="1343025" y="4594225"/>
          <p14:tracePt t="3242" x="1309688" y="4602163"/>
          <p14:tracePt t="3251" x="1277938" y="4610100"/>
          <p14:tracePt t="3258" x="1244600" y="4627563"/>
          <p14:tracePt t="3265" x="1227138" y="4635500"/>
          <p14:tracePt t="3279" x="1211263" y="4643438"/>
          <p14:tracePt t="3283" x="1193800" y="4643438"/>
          <p14:tracePt t="3292" x="1185863" y="4651375"/>
          <p14:tracePt t="3306" x="1177925" y="4651375"/>
          <p14:tracePt t="3373" x="1169988" y="4651375"/>
          <p14:tracePt t="3381" x="1160463" y="4660900"/>
          <p14:tracePt t="3386" x="1152525" y="4668838"/>
          <p14:tracePt t="3402" x="1144588" y="4668838"/>
          <p14:tracePt t="3414" x="1136650" y="4668838"/>
          <p14:tracePt t="3670" x="1128713" y="4668838"/>
          <p14:tracePt t="3763" x="1128713" y="4660900"/>
          <p14:tracePt t="3771" x="1128713" y="4651375"/>
          <p14:tracePt t="3885" x="1128713" y="4643438"/>
          <p14:tracePt t="3920" x="1128713" y="4635500"/>
          <p14:tracePt t="3970" x="1128713" y="4627563"/>
          <p14:tracePt t="3994" x="1136650" y="4610100"/>
          <p14:tracePt t="4003" x="1152525" y="4602163"/>
          <p14:tracePt t="4016" x="1169988" y="4586288"/>
          <p14:tracePt t="4030" x="1193800" y="4576763"/>
          <p14:tracePt t="4034" x="1203325" y="4568825"/>
          <p14:tracePt t="4042" x="1219200" y="4568825"/>
          <p14:tracePt t="4052" x="1235075" y="4568825"/>
          <p14:tracePt t="4058" x="1252538" y="4560888"/>
          <p14:tracePt t="4067" x="1268413" y="4560888"/>
          <p14:tracePt t="4073" x="1293813" y="4560888"/>
          <p14:tracePt t="4084" x="1319213" y="4560888"/>
          <p14:tracePt t="4090" x="1360488" y="4560888"/>
          <p14:tracePt t="4098" x="1417638" y="4560888"/>
          <p14:tracePt t="4106" x="1476375" y="4560888"/>
          <p14:tracePt t="4114" x="1535113" y="4560888"/>
          <p14:tracePt t="4122" x="1592263" y="4560888"/>
          <p14:tracePt t="4132" x="1633538" y="4560888"/>
          <p14:tracePt t="4139" x="1674813" y="4560888"/>
          <p14:tracePt t="4148" x="1716088" y="4560888"/>
          <p14:tracePt t="4156" x="1758950" y="4560888"/>
          <p14:tracePt t="4167" x="1800225" y="4560888"/>
          <p14:tracePt t="4170" x="1833563" y="4560888"/>
          <p14:tracePt t="4183" x="1874838" y="4560888"/>
          <p14:tracePt t="4186" x="1916113" y="4560888"/>
          <p14:tracePt t="4199" x="1957388" y="4560888"/>
          <p14:tracePt t="4202" x="2006600" y="4560888"/>
          <p14:tracePt t="4216" x="2032000" y="4560888"/>
          <p14:tracePt t="4218" x="2065338" y="4560888"/>
          <p14:tracePt t="4232" x="2098675" y="4560888"/>
          <p14:tracePt t="4234" x="2114550" y="4560888"/>
          <p14:tracePt t="4242" x="2139950" y="4560888"/>
          <p14:tracePt t="4250" x="2165350" y="4560888"/>
          <p14:tracePt t="4258" x="2173288" y="4560888"/>
          <p14:tracePt t="4266" x="2181225" y="4560888"/>
          <p14:tracePt t="4273" x="2189163" y="4560888"/>
          <p14:tracePt t="4297" x="2197100" y="4560888"/>
          <p14:tracePt t="4306" x="2214563" y="4560888"/>
          <p14:tracePt t="4314" x="2222500" y="4560888"/>
          <p14:tracePt t="4322" x="2247900" y="4560888"/>
          <p14:tracePt t="4331" x="2273300" y="4560888"/>
          <p14:tracePt t="4339" x="2297113" y="4560888"/>
          <p14:tracePt t="4358" x="2371725" y="4560888"/>
          <p14:tracePt t="4361" x="2413000" y="4560888"/>
          <p14:tracePt t="4370" x="2471738" y="4560888"/>
          <p14:tracePt t="4383" x="2528888" y="4560888"/>
          <p14:tracePt t="4385" x="2587625" y="4560888"/>
          <p14:tracePt t="4397" x="2636838" y="4560888"/>
          <p14:tracePt t="4405" x="2695575" y="4560888"/>
          <p14:tracePt t="4414" x="2754313" y="4560888"/>
          <p14:tracePt t="4424" x="2811463" y="4560888"/>
          <p14:tracePt t="4430" x="2860675" y="4560888"/>
          <p14:tracePt t="4437" x="2919413" y="4560888"/>
          <p14:tracePt t="4442" x="2978150" y="4560888"/>
          <p14:tracePt t="4450" x="3043238" y="4560888"/>
          <p14:tracePt t="4458" x="3117850" y="4560888"/>
          <p14:tracePt t="4466" x="3184525" y="4560888"/>
          <p14:tracePt t="4477" x="3259138" y="4560888"/>
          <p14:tracePt t="4488" x="3341688" y="4560888"/>
          <p14:tracePt t="4490" x="3408363" y="4560888"/>
          <p14:tracePt t="4499" x="3492500" y="4560888"/>
          <p14:tracePt t="4506" x="3567113" y="4560888"/>
          <p14:tracePt t="4515" x="3632200" y="4560888"/>
          <p14:tracePt t="4528" x="3698875" y="4560888"/>
          <p14:tracePt t="4530" x="3748088" y="4560888"/>
          <p14:tracePt t="4540" x="3773488" y="4560888"/>
          <p14:tracePt t="4546" x="3806825" y="4560888"/>
          <p14:tracePt t="4554" x="3832225" y="4560888"/>
          <p14:tracePt t="4565" x="3848100" y="4560888"/>
          <p14:tracePt t="4573" x="3873500" y="4560888"/>
          <p14:tracePt t="4580" x="3898900" y="4560888"/>
          <p14:tracePt t="4592" x="3914775" y="4560888"/>
          <p14:tracePt t="4596" x="3940175" y="4560888"/>
          <p14:tracePt t="4602" x="3963988" y="4560888"/>
          <p14:tracePt t="4612" x="3989388" y="4560888"/>
          <p14:tracePt t="4617" x="4014788" y="4560888"/>
          <p14:tracePt t="4630" x="4048125" y="4560888"/>
          <p14:tracePt t="4636" x="4079875" y="4560888"/>
          <p14:tracePt t="4643" x="4105275" y="4560888"/>
          <p14:tracePt t="4654" x="4146550" y="4560888"/>
          <p14:tracePt t="4659" x="4187825" y="4560888"/>
          <p14:tracePt t="4666" x="4221163" y="4560888"/>
          <p14:tracePt t="4674" x="4262438" y="4560888"/>
          <p14:tracePt t="4681" x="4305300" y="4560888"/>
          <p14:tracePt t="4692" x="4346575" y="4560888"/>
          <p14:tracePt t="4700" x="4403725" y="4560888"/>
          <p14:tracePt t="4711" x="4445000" y="4560888"/>
          <p14:tracePt t="4714" x="4503738" y="4560888"/>
          <p14:tracePt t="4724" x="4545013" y="4560888"/>
          <p14:tracePt t="4730" x="4594225" y="4560888"/>
          <p14:tracePt t="4745" x="4635500" y="4560888"/>
          <p14:tracePt t="4748" x="4678363" y="4560888"/>
          <p14:tracePt t="4757" x="4711700" y="4560888"/>
          <p14:tracePt t="4763" x="4735513" y="4560888"/>
          <p14:tracePt t="4770" x="4760913" y="4568825"/>
          <p14:tracePt t="4781" x="4794250" y="4576763"/>
          <p14:tracePt t="4785" x="4802188" y="4576763"/>
          <p14:tracePt t="4797" x="4818063" y="4586288"/>
          <p14:tracePt t="4801" x="4827588" y="4586288"/>
          <p14:tracePt t="4813" x="4835525" y="4586288"/>
          <p14:tracePt t="4817" x="4860925" y="4594225"/>
          <p14:tracePt t="4831" x="4876800" y="4602163"/>
          <p14:tracePt t="4834" x="4892675" y="4602163"/>
          <p14:tracePt t="4847" x="4892675" y="4610100"/>
          <p14:tracePt t="4850" x="4910138" y="4619625"/>
          <p14:tracePt t="4859" x="4935538" y="4627563"/>
          <p14:tracePt t="4874" x="4967288" y="4635500"/>
          <p14:tracePt t="4881" x="4976813" y="4643438"/>
          <p14:tracePt t="4889" x="4992688" y="4643438"/>
          <p14:tracePt t="4899" x="5000625" y="4643438"/>
          <p14:tracePt t="4906" x="5010150" y="4643438"/>
          <p14:tracePt t="4915" x="5033963" y="4651375"/>
          <p14:tracePt t="4923" x="5041900" y="4651375"/>
          <p14:tracePt t="4931" x="5059363" y="4660900"/>
          <p14:tracePt t="4940" x="5075238" y="4660900"/>
          <p14:tracePt t="4949" x="5092700" y="4668838"/>
          <p14:tracePt t="4954" x="5118100" y="4676775"/>
          <p14:tracePt t="4964" x="5126038" y="4676775"/>
          <p14:tracePt t="4973" x="5141913" y="4676775"/>
          <p14:tracePt t="4980" x="5167313" y="4684713"/>
          <p14:tracePt t="4996" x="5183188" y="4684713"/>
          <p14:tracePt t="5008" x="5200650" y="4694238"/>
          <p14:tracePt t="5012" x="5208588" y="4694238"/>
          <p14:tracePt t="5018" x="5224463" y="4694238"/>
          <p14:tracePt t="5030" x="5233988" y="4694238"/>
          <p14:tracePt t="5034" x="5257800" y="4702175"/>
          <p14:tracePt t="5050" x="5267325" y="4702175"/>
          <p14:tracePt t="5071" x="5283200" y="4702175"/>
          <p14:tracePt t="5074" x="5308600" y="4710113"/>
          <p14:tracePt t="5085" x="5316538" y="4710113"/>
          <p14:tracePt t="5090" x="5324475" y="4710113"/>
          <p14:tracePt t="5100" x="5349875" y="4718050"/>
          <p14:tracePt t="5106" x="5365750" y="4718050"/>
          <p14:tracePt t="5118" x="5399088" y="4727575"/>
          <p14:tracePt t="5123" x="5407025" y="4727575"/>
          <p14:tracePt t="5134" x="5440363" y="4735513"/>
          <p14:tracePt t="5140" x="5457825" y="4735513"/>
          <p14:tracePt t="5151" x="5499100" y="4743450"/>
          <p14:tracePt t="5154" x="5514975" y="4751388"/>
          <p14:tracePt t="5170" x="5540375" y="4751388"/>
          <p14:tracePt t="5184" x="5548313" y="4751388"/>
          <p14:tracePt t="5185" x="5556250" y="4751388"/>
          <p14:tracePt t="5199" x="5573713" y="4751388"/>
          <p14:tracePt t="5202" x="5581650" y="4751388"/>
          <p14:tracePt t="5215" x="5599113" y="4751388"/>
          <p14:tracePt t="5217" x="5614988" y="4751388"/>
          <p14:tracePt t="5230" x="5622925" y="4751388"/>
          <p14:tracePt t="5234" x="5640388" y="4751388"/>
          <p14:tracePt t="5242" x="5648325" y="4751388"/>
          <p14:tracePt t="5250" x="5664200" y="4751388"/>
          <p14:tracePt t="5258" x="5681663" y="4751388"/>
          <p14:tracePt t="5266" x="5697538" y="4751388"/>
          <p14:tracePt t="5273" x="5715000" y="4751388"/>
          <p14:tracePt t="5281" x="5722938" y="4751388"/>
          <p14:tracePt t="5290" x="5738813" y="4751388"/>
          <p14:tracePt t="5299" x="5756275" y="4751388"/>
          <p14:tracePt t="5306" x="5764213" y="4751388"/>
          <p14:tracePt t="5316" x="5780088" y="4751388"/>
          <p14:tracePt t="5323" x="5789613" y="4751388"/>
          <p14:tracePt t="5333" x="5805488" y="4751388"/>
          <p14:tracePt t="5339" x="5822950" y="4751388"/>
          <p14:tracePt t="5350" x="5830888" y="4751388"/>
          <p14:tracePt t="5354" x="5846763" y="4751388"/>
          <p14:tracePt t="5370" x="5854700" y="4751388"/>
          <p14:tracePt t="5382" x="5864225" y="4751388"/>
          <p14:tracePt t="5638" x="5872163" y="4751388"/>
          <p14:tracePt t="5653" x="5880100" y="4751388"/>
          <p14:tracePt t="5662" x="5897563" y="4751388"/>
          <p14:tracePt t="5667" x="5905500" y="4751388"/>
          <p14:tracePt t="5679" x="5921375" y="4751388"/>
          <p14:tracePt t="5687" x="5938838" y="4751388"/>
          <p14:tracePt t="5694" x="5954713" y="4751388"/>
          <p14:tracePt t="5698" x="5972175" y="4751388"/>
          <p14:tracePt t="5711" x="5980113" y="4751388"/>
          <p14:tracePt t="5715" x="5995988" y="4751388"/>
          <p14:tracePt t="5722" x="6005513" y="4751388"/>
          <p14:tracePt t="5731" x="6013450" y="4751388"/>
          <p14:tracePt t="5739" x="6021388" y="4751388"/>
          <p14:tracePt t="6582" x="6029325" y="4751388"/>
          <p14:tracePt t="6590" x="6037263" y="4751388"/>
          <p14:tracePt t="6596" x="6046788" y="4751388"/>
          <p14:tracePt t="6603" x="6054725" y="4751388"/>
          <p14:tracePt t="6614" x="6070600" y="4751388"/>
          <p14:tracePt t="6618" x="6103938" y="4759325"/>
          <p14:tracePt t="6634" x="6137275" y="4768850"/>
          <p14:tracePt t="6647" x="6154738" y="4768850"/>
          <p14:tracePt t="6650" x="6211888" y="4776788"/>
          <p14:tracePt t="6663" x="6245225" y="4784725"/>
          <p14:tracePt t="6666" x="6278563" y="4792663"/>
          <p14:tracePt t="6674" x="6303963" y="4802188"/>
          <p14:tracePt t="6682" x="6319838" y="4802188"/>
          <p14:tracePt t="6692" x="6337300" y="4802188"/>
          <p14:tracePt t="6698" x="6345238" y="4802188"/>
          <p14:tracePt t="6705" x="6361113" y="4802188"/>
          <p14:tracePt t="6714" x="6369050" y="4802188"/>
          <p14:tracePt t="6722" x="6378575" y="4802188"/>
          <p14:tracePt t="6730" x="6386513" y="4802188"/>
          <p14:tracePt t="6743" x="6394450" y="4802188"/>
          <p14:tracePt t="6762" x="6402388" y="4802188"/>
          <p14:tracePt t="6770" x="6411913" y="4802188"/>
          <p14:tracePt t="6789" x="6419850" y="4802188"/>
          <p14:tracePt t="6803" x="6427788" y="4802188"/>
          <p14:tracePt t="6815" x="6435725" y="4802188"/>
          <p14:tracePt t="6827" x="6443663" y="4802188"/>
          <p14:tracePt t="6838" x="6453188" y="4802188"/>
          <p14:tracePt t="6850" x="6461125" y="4802188"/>
          <p14:tracePt t="6858" x="6469063" y="4802188"/>
          <p14:tracePt t="6867" x="6477000" y="4802188"/>
          <p14:tracePt t="6874" x="6486525" y="4802188"/>
          <p14:tracePt t="6883" x="6494463" y="4802188"/>
          <p14:tracePt t="6889" x="6502400" y="4802188"/>
          <p14:tracePt t="6898" x="6510338" y="4802188"/>
          <p14:tracePt t="6905" x="6527800" y="4802188"/>
          <p14:tracePt t="6915" x="6535738" y="4802188"/>
          <p14:tracePt t="6922" x="6551613" y="4802188"/>
          <p14:tracePt t="6931" x="6561138" y="4802188"/>
          <p14:tracePt t="6939" x="6577013" y="4802188"/>
          <p14:tracePt t="6949" x="6592888" y="4802188"/>
          <p14:tracePt t="6955" x="6602413" y="4802188"/>
          <p14:tracePt t="6966" x="6618288" y="4802188"/>
          <p14:tracePt t="6970" x="6626225" y="4802188"/>
          <p14:tracePt t="6981" x="6651625" y="4802188"/>
          <p14:tracePt t="6985" x="6667500" y="4802188"/>
          <p14:tracePt t="6998" x="6684963" y="4802188"/>
          <p14:tracePt t="7001" x="6700838" y="4802188"/>
          <p14:tracePt t="7014" x="6718300" y="4802188"/>
          <p14:tracePt t="7018" x="6726238" y="4802188"/>
          <p14:tracePt t="7030" x="6743700" y="4802188"/>
          <p14:tracePt t="7036" x="6751638" y="4802188"/>
          <p14:tracePt t="7044" x="6767513" y="4802188"/>
          <p14:tracePt t="7054" x="6775450" y="4802188"/>
          <p14:tracePt t="7058" x="6784975" y="4802188"/>
          <p14:tracePt t="7067" x="6800850" y="4802188"/>
          <p14:tracePt t="7074" x="6808788" y="4802188"/>
          <p14:tracePt t="7082" x="6826250" y="4802188"/>
          <p14:tracePt t="7090" x="6842125" y="4802188"/>
          <p14:tracePt t="7099" x="6850063" y="4802188"/>
          <p14:tracePt t="7106" x="6867525" y="4802188"/>
          <p14:tracePt t="7116" x="6883400" y="4802188"/>
          <p14:tracePt t="7123" x="6900863" y="4802188"/>
          <p14:tracePt t="7132" x="6924675" y="4802188"/>
          <p14:tracePt t="7139" x="6934200" y="4802188"/>
          <p14:tracePt t="7148" x="6958013" y="4802188"/>
          <p14:tracePt t="7160" x="6983413" y="4802188"/>
          <p14:tracePt t="7162" x="6999288" y="4802188"/>
          <p14:tracePt t="7173" x="7032625" y="4802188"/>
          <p14:tracePt t="7179" x="7065963" y="4802188"/>
          <p14:tracePt t="7186" x="7107238" y="4802188"/>
          <p14:tracePt t="7198" x="7150100" y="4802188"/>
          <p14:tracePt t="7206" x="7191375" y="4802188"/>
          <p14:tracePt t="7211" x="7248525" y="4802188"/>
          <p14:tracePt t="7223" x="7307263" y="4792663"/>
          <p14:tracePt t="7229" x="7364413" y="4768850"/>
          <p14:tracePt t="7235" x="7456488" y="4759325"/>
          <p14:tracePt t="7245" x="7523163" y="4751388"/>
          <p14:tracePt t="7250" x="7597775" y="4727575"/>
          <p14:tracePt t="7264" x="7672388" y="4718050"/>
          <p14:tracePt t="7265" x="7729538" y="4710113"/>
          <p14:tracePt t="7274" x="7770813" y="4702175"/>
          <p14:tracePt t="7281" x="7804150" y="4694238"/>
          <p14:tracePt t="7290" x="7829550" y="4684713"/>
          <p14:tracePt t="7306" x="7845425" y="4684713"/>
          <p14:tracePt t="7314" x="7854950" y="4684713"/>
          <p14:tracePt t="7521" x="7870825" y="4676775"/>
          <p14:tracePt t="7528" x="7886700" y="4660900"/>
          <p14:tracePt t="7535" x="7896225" y="4635500"/>
          <p14:tracePt t="7542" x="7912100" y="4602163"/>
          <p14:tracePt t="7547" x="7945438" y="4560888"/>
          <p14:tracePt t="7554" x="7962900" y="4511675"/>
          <p14:tracePt t="7562" x="7978775" y="4460875"/>
          <p14:tracePt t="7570" x="8004175" y="4427538"/>
          <p14:tracePt t="7582" x="8004175" y="4403725"/>
          <p14:tracePt t="7586" x="8012113" y="4395788"/>
          <p14:tracePt t="7598" x="8020050" y="4378325"/>
          <p14:tracePt t="7602" x="8027988" y="4370388"/>
          <p14:tracePt t="7630" x="8037513" y="4352925"/>
          <p14:tracePt t="7633" x="8037513" y="4337050"/>
          <p14:tracePt t="7647" x="8045450" y="4321175"/>
          <p14:tracePt t="7649" x="8053388" y="4295775"/>
          <p14:tracePt t="7661" x="8061325" y="4270375"/>
          <p14:tracePt t="7665" x="8069263" y="4246563"/>
          <p14:tracePt t="7674" x="8078788" y="4237038"/>
          <p14:tracePt t="7682" x="8086725" y="4221163"/>
          <p14:tracePt t="7690" x="8094663" y="4203700"/>
          <p14:tracePt t="7698" x="8094663" y="4195763"/>
          <p14:tracePt t="7714" x="8094663" y="4187825"/>
          <p14:tracePt t="7722" x="8094663" y="4179888"/>
          <p14:tracePt t="7744" x="8094663" y="4171950"/>
          <p14:tracePt t="7747" x="8094663" y="4162425"/>
          <p14:tracePt t="7758" x="8094663" y="4154488"/>
          <p14:tracePt t="7764" x="8094663" y="4138613"/>
          <p14:tracePt t="7770" x="8094663" y="4113213"/>
          <p14:tracePt t="7779" x="8094663" y="4097338"/>
          <p14:tracePt t="7785" x="8094663" y="4079875"/>
          <p14:tracePt t="7797" x="8086725" y="4038600"/>
          <p14:tracePt t="7801" x="8078788" y="4013200"/>
          <p14:tracePt t="7813" x="8061325" y="3979863"/>
          <p14:tracePt t="7817" x="8045450" y="3956050"/>
          <p14:tracePt t="7827" x="8027988" y="3938588"/>
          <p14:tracePt t="7838" x="8012113" y="3914775"/>
          <p14:tracePt t="7842" x="8004175" y="3897313"/>
          <p14:tracePt t="7850" x="8004175" y="3881438"/>
          <p14:tracePt t="7864" x="7994650" y="3871913"/>
          <p14:tracePt t="7866" x="7986713" y="3863975"/>
          <p14:tracePt t="7880" x="7978775" y="3856038"/>
          <p14:tracePt t="7890" x="7970838" y="3848100"/>
          <p14:tracePt t="7899" x="7962900" y="3840163"/>
          <p14:tracePt t="7914" x="7953375" y="3830638"/>
          <p14:tracePt t="7922" x="7953375" y="3822700"/>
          <p14:tracePt t="7932" x="7945438" y="3806825"/>
          <p14:tracePt t="7939" x="7937500" y="3806825"/>
          <p14:tracePt t="7949" x="7929563" y="3797300"/>
          <p14:tracePt t="7956" x="7920038" y="3789363"/>
          <p14:tracePt t="7966" x="7912100" y="3773488"/>
          <p14:tracePt t="7970" x="7904163" y="3773488"/>
          <p14:tracePt t="8000" x="7904163" y="3765550"/>
          <p14:tracePt t="8002" x="7904163" y="3748088"/>
          <p14:tracePt t="8017" x="7896225" y="3722688"/>
          <p14:tracePt t="8030" x="7886700" y="3714750"/>
          <p14:tracePt t="8034" x="7878763" y="3690938"/>
          <p14:tracePt t="8043" x="7870825" y="3673475"/>
          <p14:tracePt t="8050" x="7862888" y="3648075"/>
          <p14:tracePt t="8058" x="7854950" y="3640138"/>
          <p14:tracePt t="8067" x="7854950" y="3624263"/>
          <p14:tracePt t="8073" x="7845425" y="3606800"/>
          <p14:tracePt t="8084" x="7837488" y="3598863"/>
          <p14:tracePt t="8100" x="7837488" y="3590925"/>
          <p14:tracePt t="8106" x="7837488" y="3582988"/>
          <p14:tracePt t="8123" x="7837488" y="3573463"/>
          <p14:tracePt t="8136" x="7829550" y="3565525"/>
          <p14:tracePt t="8146" x="7829550" y="3557588"/>
          <p14:tracePt t="8156" x="7821613" y="3549650"/>
          <p14:tracePt t="8170" x="7821613" y="3541713"/>
          <p14:tracePt t="9165" x="7821613" y="3532188"/>
          <p14:tracePt t="9175" x="7821613" y="3524250"/>
          <p14:tracePt t="9180" x="7821613" y="3467100"/>
          <p14:tracePt t="9187" x="7845425" y="3390900"/>
          <p14:tracePt t="9199" x="7878763" y="3308350"/>
          <p14:tracePt t="9201" x="7912100" y="3209925"/>
          <p14:tracePt t="9213" x="7945438" y="3117850"/>
          <p14:tracePt t="9218" x="7978775" y="3035300"/>
          <p14:tracePt t="9230" x="8012113" y="2960688"/>
          <p14:tracePt t="9234" x="8053388" y="2894013"/>
          <p14:tracePt t="9247" x="8112125" y="2836863"/>
          <p14:tracePt t="9250" x="8169275" y="2778125"/>
          <p14:tracePt t="9263" x="8235950" y="2728913"/>
          <p14:tracePt t="9265" x="8293100" y="2670175"/>
          <p14:tracePt t="9274" x="8385175" y="2603500"/>
          <p14:tracePt t="9282" x="8493125" y="2554288"/>
          <p14:tracePt t="9290" x="8593138" y="2479675"/>
          <p14:tracePt t="9298" x="8709025" y="2413000"/>
          <p14:tracePt t="9306" x="8824913" y="2338388"/>
          <p14:tracePt t="9313" x="8940800" y="2271713"/>
          <p14:tracePt t="9322" x="9056688" y="2214563"/>
          <p14:tracePt t="9330" x="9172575" y="2173288"/>
          <p14:tracePt t="9343" x="9280525" y="2114550"/>
          <p14:tracePt t="9348" x="9396413" y="2081213"/>
          <p14:tracePt t="9354" x="9496425" y="2047875"/>
          <p14:tracePt t="9362" x="9588500" y="2014538"/>
          <p14:tracePt t="9371" x="9663113" y="1981200"/>
          <p14:tracePt t="9381" x="9728200" y="1957388"/>
          <p14:tracePt t="9389" x="9779000" y="1939925"/>
          <p14:tracePt t="9397" x="9828213" y="1924050"/>
          <p14:tracePt t="9406" x="9861550" y="1916113"/>
          <p14:tracePt t="9411" x="9886950" y="1906588"/>
          <p14:tracePt t="9418" x="9936163" y="1898650"/>
          <p14:tracePt t="9430" x="9969500" y="1898650"/>
          <p14:tracePt t="9433" x="10018713" y="1882775"/>
          <p14:tracePt t="9447" x="10052050" y="1865313"/>
          <p14:tracePt t="9450" x="10101263" y="1841500"/>
          <p14:tracePt t="9463" x="10160000" y="1824038"/>
          <p14:tracePt t="9466" x="10226675" y="1790700"/>
          <p14:tracePt t="9477" x="10283825" y="1749425"/>
          <p14:tracePt t="9484" x="10358438" y="1716088"/>
          <p14:tracePt t="9492" x="10433050" y="1692275"/>
          <p14:tracePt t="9503" x="10507663" y="1641475"/>
          <p14:tracePt t="9507" x="10558463" y="1617663"/>
          <p14:tracePt t="9514" x="10607675" y="1584325"/>
          <p14:tracePt t="9526" x="10648950" y="1566863"/>
          <p14:tracePt t="9531" x="10699750" y="1543050"/>
          <p14:tracePt t="9538" x="10764838" y="1500188"/>
          <p14:tracePt t="9547" x="10807700" y="1468438"/>
          <p14:tracePt t="9561" x="10864850" y="1417638"/>
          <p14:tracePt t="9564" x="10890250" y="1368425"/>
          <p14:tracePt t="9572" x="10914063" y="1309688"/>
          <p14:tracePt t="9578" x="10931525" y="1260475"/>
          <p14:tracePt t="9588" x="10939463" y="1201738"/>
          <p14:tracePt t="9596" x="10947400" y="1160463"/>
          <p14:tracePt t="9606" x="10956925" y="1111250"/>
          <p14:tracePt t="9611" x="10956925" y="1095375"/>
          <p14:tracePt t="9618" x="10956925" y="1069975"/>
          <p14:tracePt t="9630" x="10956925" y="1044575"/>
          <p14:tracePt t="9633" x="10956925" y="1011238"/>
          <p14:tracePt t="9646" x="10947400" y="995363"/>
          <p14:tracePt t="9652" x="10931525" y="962025"/>
          <p14:tracePt t="9659" x="10923588" y="936625"/>
          <p14:tracePt t="9671" x="10914063" y="903288"/>
          <p14:tracePt t="9677" x="10906125" y="869950"/>
          <p14:tracePt t="9682" x="10898188" y="862013"/>
          <p14:tracePt t="9690" x="10890250" y="854075"/>
          <p14:tracePt t="9775" x="10890250" y="846138"/>
          <p14:tracePt t="9782" x="10890250" y="838200"/>
          <p14:tracePt t="9798" x="10898188" y="838200"/>
          <p14:tracePt t="9808" x="10914063" y="838200"/>
          <p14:tracePt t="9826" x="10923588" y="838200"/>
          <p14:tracePt t="9834" x="10931525" y="838200"/>
          <p14:tracePt t="9942" x="10939463" y="846138"/>
          <p14:tracePt t="9949" x="10939463" y="854075"/>
          <p14:tracePt t="9961" x="10947400" y="869950"/>
          <p14:tracePt t="9965" x="10947400" y="887413"/>
          <p14:tracePt t="9977" x="10956925" y="928688"/>
          <p14:tracePt t="9983" x="10964863" y="969963"/>
          <p14:tracePt t="9988" x="10972800" y="1020763"/>
          <p14:tracePt t="9996" x="10980738" y="1062038"/>
          <p14:tracePt t="10003" x="10988675" y="1119188"/>
          <p14:tracePt t="10014" x="11006138" y="1169988"/>
          <p14:tracePt t="10017" x="11014075" y="1211263"/>
          <p14:tracePt t="10031" x="11022013" y="1252538"/>
          <p14:tracePt t="10034" x="11039475" y="1301750"/>
          <p14:tracePt t="10042" x="11055350" y="1350963"/>
          <p14:tracePt t="10053" x="11080750" y="1393825"/>
          <p14:tracePt t="10058" x="11088688" y="1443038"/>
          <p14:tracePt t="10066" x="11106150" y="1484313"/>
          <p14:tracePt t="10074" x="11122025" y="1533525"/>
          <p14:tracePt t="10083" x="11129963" y="1558925"/>
          <p14:tracePt t="10089" x="11147425" y="1592263"/>
          <p14:tracePt t="10099" x="11155363" y="1625600"/>
          <p14:tracePt t="10105" x="11163300" y="1658938"/>
          <p14:tracePt t="10118" x="11171238" y="1682750"/>
          <p14:tracePt t="10122" x="11188700" y="1733550"/>
          <p14:tracePt t="10132" x="11196638" y="1766888"/>
          <p14:tracePt t="10138" x="11204575" y="1800225"/>
          <p14:tracePt t="10147" x="11214100" y="1841500"/>
          <p14:tracePt t="10154" x="11222038" y="1890713"/>
          <p14:tracePt t="10164" x="11229975" y="1931988"/>
          <p14:tracePt t="10180" x="11245850" y="2006600"/>
          <p14:tracePt t="10193" x="11263313" y="2055813"/>
          <p14:tracePt t="10197" x="11279188" y="2089150"/>
          <p14:tracePt t="10204" x="11279188" y="2114550"/>
          <p14:tracePt t="10216" x="11288713" y="2130425"/>
          <p14:tracePt t="10217" x="11296650" y="2155825"/>
          <p14:tracePt t="10229" x="11304588" y="2181225"/>
          <p14:tracePt t="10234" x="11304588" y="2197100"/>
          <p14:tracePt t="10247" x="11312525" y="2222500"/>
          <p14:tracePt t="10249" x="11320463" y="2255838"/>
          <p14:tracePt t="10264" x="11329988" y="2281238"/>
          <p14:tracePt t="10266" x="11337925" y="2305050"/>
          <p14:tracePt t="10274" x="11345863" y="2338388"/>
          <p14:tracePt t="10284" x="11363325" y="2355850"/>
          <p14:tracePt t="10290" x="11371263" y="2379663"/>
          <p14:tracePt t="10301" x="11379200" y="2405063"/>
          <p14:tracePt t="10305" x="11387138" y="2420938"/>
          <p14:tracePt t="10316" x="11387138" y="2430463"/>
          <p14:tracePt t="10322" x="11387138" y="2462213"/>
          <p14:tracePt t="10331" x="11395075" y="2487613"/>
          <p14:tracePt t="10338" x="11404600" y="2495550"/>
          <p14:tracePt t="10346" x="11412538" y="2520950"/>
          <p14:tracePt t="10359" x="11420475" y="2546350"/>
          <p14:tracePt t="10362" x="11428413" y="2570163"/>
          <p14:tracePt t="10372" x="11437938" y="2587625"/>
          <p14:tracePt t="10378" x="11445875" y="2611438"/>
          <p14:tracePt t="10394" x="11469688" y="2670175"/>
          <p14:tracePt t="10406" x="11487150" y="2695575"/>
          <p14:tracePt t="10412" x="11495088" y="2711450"/>
          <p14:tracePt t="10421" x="11495088" y="2736850"/>
          <p14:tracePt t="10431" x="11503025" y="2760663"/>
          <p14:tracePt t="10433" x="11512550" y="2778125"/>
          <p14:tracePt t="10447" x="11520488" y="2786063"/>
          <p14:tracePt t="10449" x="11528425" y="2803525"/>
          <p14:tracePt t="10463" x="11536363" y="2819400"/>
          <p14:tracePt t="10475" x="11544300" y="2844800"/>
          <p14:tracePt t="10482" x="11544300" y="2860675"/>
          <p14:tracePt t="10498" x="11553825" y="2894013"/>
          <p14:tracePt t="10514" x="11553825" y="2911475"/>
          <p14:tracePt t="10527" x="11561763" y="2935288"/>
          <p14:tracePt t="10552" x="11561763" y="2943225"/>
          <p14:tracePt t="10564" x="11561763" y="2952750"/>
          <p14:tracePt t="10578" x="11561763" y="2960688"/>
          <p14:tracePt t="10586" x="11561763" y="2968625"/>
          <p14:tracePt t="10596" x="11569700" y="2976563"/>
          <p14:tracePt t="10622" x="11569700" y="2986088"/>
          <p14:tracePt t="10633" x="11577638" y="2994025"/>
          <p14:tracePt t="10650" x="11577638" y="3001963"/>
          <p14:tracePt t="10658" x="11577638" y="3009900"/>
          <p14:tracePt t="10682" x="11577638" y="3017838"/>
          <p14:tracePt t="10692" x="11587163" y="3027363"/>
          <p14:tracePt t="10706" x="11595100" y="3051175"/>
          <p14:tracePt t="10722" x="11595100" y="3060700"/>
          <p14:tracePt t="10730" x="11603038" y="3076575"/>
          <p14:tracePt t="10753" x="11610975" y="3092450"/>
          <p14:tracePt t="10761" x="11620500" y="3101975"/>
          <p14:tracePt t="10770" x="11620500" y="3117850"/>
          <p14:tracePt t="10781" x="11620500" y="3125788"/>
          <p14:tracePt t="10787" x="11628438" y="3135313"/>
          <p14:tracePt t="10797" x="11628438" y="3143250"/>
          <p14:tracePt t="10802" x="11628438" y="3159125"/>
          <p14:tracePt t="10812" x="11636375" y="3167063"/>
          <p14:tracePt t="10817" x="11636375" y="3176588"/>
          <p14:tracePt t="10828" x="11636375" y="3192463"/>
          <p14:tracePt t="10842" x="11636375" y="3200400"/>
          <p14:tracePt t="10854" x="11644313" y="3217863"/>
          <p14:tracePt t="10892" x="11644313" y="3225800"/>
          <p14:tracePt t="10903" x="11644313" y="3233738"/>
          <p14:tracePt t="10909" x="11644313" y="3241675"/>
          <p14:tracePt t="10917" x="11652250" y="3259138"/>
          <p14:tracePt t="10928" x="11652250" y="3267075"/>
          <p14:tracePt t="10930" x="11652250" y="3275013"/>
          <p14:tracePt t="10938" x="11661775" y="3308350"/>
          <p14:tracePt t="10947" x="11661775" y="3316288"/>
          <p14:tracePt t="10961" x="11661775" y="3333750"/>
          <p14:tracePt t="10963" x="11669713" y="3359150"/>
          <p14:tracePt t="10975" x="11669713" y="3367088"/>
          <p14:tracePt t="10980" x="11669713" y="3375025"/>
          <p14:tracePt t="10988" x="11669713" y="3382963"/>
          <p14:tracePt t="10997" x="11677650" y="3400425"/>
          <p14:tracePt t="11005" x="11685588" y="3416300"/>
          <p14:tracePt t="11010" x="11685588" y="3424238"/>
          <p14:tracePt t="11028" x="11685588" y="3441700"/>
          <p14:tracePt t="11034" x="11685588" y="3457575"/>
          <p14:tracePt t="11043" x="11685588" y="3467100"/>
          <p14:tracePt t="11056" x="11685588" y="3482975"/>
          <p14:tracePt t="11061" x="11685588" y="3498850"/>
          <p14:tracePt t="11066" x="11685588" y="3508375"/>
          <p14:tracePt t="11079" x="11685588" y="3524250"/>
          <p14:tracePt t="11090" x="11677650" y="3549650"/>
          <p14:tracePt t="11098" x="11669713" y="3557588"/>
          <p14:tracePt t="11122" x="11661775" y="3582988"/>
          <p14:tracePt t="11150" x="11652250" y="3598863"/>
          <p14:tracePt t="11172" x="11644313" y="3606800"/>
          <p14:tracePt t="11205" x="11636375" y="3606800"/>
          <p14:tracePt t="11228" x="11628438" y="3616325"/>
          <p14:tracePt t="11261" x="11620500" y="3632200"/>
          <p14:tracePt t="11308" x="11610975" y="3632200"/>
          <p14:tracePt t="11403" x="11603038" y="3640138"/>
          <p14:tracePt t="11411" x="11603038" y="3648075"/>
          <p14:tracePt t="11433" x="11603038" y="3657600"/>
          <p14:tracePt t="11446" x="11595100" y="3665538"/>
          <p14:tracePt t="11463" x="11587163" y="3681413"/>
          <p14:tracePt t="11479" x="11577638" y="3698875"/>
          <p14:tracePt t="11498" x="11569700" y="3698875"/>
          <p14:tracePt t="11578" x="11561763" y="3706813"/>
          <p14:tracePt t="11596" x="11553825" y="3714750"/>
          <p14:tracePt t="11733" x="11544300" y="3714750"/>
          <p14:tracePt t="11794" x="11536363" y="3722688"/>
          <p14:tracePt t="12146" x="11528425" y="3732213"/>
          <p14:tracePt t="12234" x="11520488" y="3740150"/>
          <p14:tracePt t="12263" x="11520488" y="3748088"/>
          <p14:tracePt t="12279" x="11520488" y="3756025"/>
          <p14:tracePt t="12306" x="11520488" y="3765550"/>
          <p14:tracePt t="12314" x="11520488" y="3773488"/>
          <p14:tracePt t="12330" x="11520488" y="3781425"/>
          <p14:tracePt t="12365" x="11520488" y="3789363"/>
          <p14:tracePt t="12371" x="11520488" y="3806825"/>
          <p14:tracePt t="12383" x="11528425" y="3806825"/>
          <p14:tracePt t="12388" x="11536363" y="3814763"/>
          <p14:tracePt t="12418" x="11536363" y="3822700"/>
          <p14:tracePt t="12434" x="11544300" y="3830638"/>
          <p14:tracePt t="12463" x="11553825" y="3840163"/>
          <p14:tracePt t="12466" x="11561763" y="3848100"/>
          <p14:tracePt t="12530" x="11569700" y="3863975"/>
          <p14:tracePt t="12546" x="11577638" y="3881438"/>
          <p14:tracePt t="12634" x="11587163" y="3881438"/>
          <p14:tracePt t="12642" x="11587163" y="3889375"/>
          <p14:tracePt t="12650" x="11595100" y="3897313"/>
          <p14:tracePt t="12664" x="11603038" y="3905250"/>
          <p14:tracePt t="12675" x="11620500" y="3914775"/>
          <p14:tracePt t="12682" x="11628438" y="3922713"/>
          <p14:tracePt t="12692" x="11636375" y="3930650"/>
          <p14:tracePt t="12698" x="11652250" y="3930650"/>
          <p14:tracePt t="12706" x="11661775" y="3938588"/>
          <p14:tracePt t="12721" x="11669713" y="3946525"/>
          <p14:tracePt t="12740" x="11685588" y="3956050"/>
          <p14:tracePt t="12746" x="11695113" y="3956050"/>
          <p14:tracePt t="13588" x="11695113" y="3963988"/>
          <p14:tracePt t="13620" x="11685588" y="3971925"/>
          <p14:tracePt t="13666" x="11685588" y="3979863"/>
          <p14:tracePt t="13714" x="11669713" y="3979863"/>
          <p14:tracePt t="13738" x="11669713" y="3989388"/>
          <p14:tracePt t="13746" x="11661775" y="3997325"/>
          <p14:tracePt t="13778" x="11661775" y="4005263"/>
          <p14:tracePt t="13787" x="11661775" y="4013200"/>
          <p14:tracePt t="13796" x="11661775" y="4021138"/>
          <p14:tracePt t="13811" x="11661775" y="4030663"/>
          <p14:tracePt t="13819" x="11652250" y="4046538"/>
          <p14:tracePt t="13834" x="11652250" y="4054475"/>
          <p14:tracePt t="13845" x="11644313" y="4079875"/>
          <p14:tracePt t="13849" x="11636375" y="4087813"/>
          <p14:tracePt t="13862" x="11636375" y="4097338"/>
          <p14:tracePt t="13866" x="11636375" y="4105275"/>
          <p14:tracePt t="13882" x="11636375" y="4113213"/>
          <p14:tracePt t="13895" x="11628438" y="4138613"/>
          <p14:tracePt t="13909" x="11628438" y="4154488"/>
          <p14:tracePt t="13914" x="11620500" y="4179888"/>
          <p14:tracePt t="13930" x="11620500" y="4195763"/>
          <p14:tracePt t="13937" x="11620500" y="4203700"/>
          <p14:tracePt t="13946" x="11620500" y="4221163"/>
          <p14:tracePt t="13953" x="11620500" y="4237038"/>
          <p14:tracePt t="13979" x="11620500" y="4254500"/>
          <p14:tracePt t="14002" x="11620500" y="4262438"/>
          <p14:tracePt t="14014" x="11610975" y="4262438"/>
          <p14:tracePt t="14031" x="11595100" y="4270375"/>
          <p14:tracePt t="14034" x="11595100" y="4278313"/>
          <p14:tracePt t="14050" x="11587163" y="4278313"/>
          <p14:tracePt t="14067" x="11577638" y="4278313"/>
          <p14:tracePt t="14076" x="11569700" y="4287838"/>
          <p14:tracePt t="14082" x="11561763" y="4295775"/>
          <p14:tracePt t="14111" x="11544300" y="4303713"/>
          <p14:tracePt t="14151" x="11536363" y="4303713"/>
          <p14:tracePt t="14155" x="11528425" y="4311650"/>
          <p14:tracePt t="14170" x="11520488" y="4311650"/>
          <p14:tracePt t="14180" x="11512550" y="4321175"/>
          <p14:tracePt t="14188" x="11503025" y="4321175"/>
          <p14:tracePt t="14198" x="11487150" y="4329113"/>
          <p14:tracePt t="14215" x="11479213" y="4329113"/>
          <p14:tracePt t="14218" x="11469688" y="4329113"/>
          <p14:tracePt t="14233" x="11453813" y="4329113"/>
          <p14:tracePt t="14248" x="11445875" y="4329113"/>
          <p14:tracePt t="14262" x="11437938" y="4329113"/>
          <p14:tracePt t="14266" x="11420475" y="4329113"/>
          <p14:tracePt t="14282" x="11404600" y="4329113"/>
          <p14:tracePt t="14293" x="11387138" y="4329113"/>
          <p14:tracePt t="14305" x="11363325" y="4329113"/>
          <p14:tracePt t="14309" x="11337925" y="4329113"/>
          <p14:tracePt t="14314" x="11320463" y="4329113"/>
          <p14:tracePt t="14322" x="11296650" y="4329113"/>
          <p14:tracePt t="14329" x="11271250" y="4329113"/>
          <p14:tracePt t="14343" x="11255375" y="4329113"/>
          <p14:tracePt t="14346" x="11237913" y="4329113"/>
          <p14:tracePt t="14354" x="11222038" y="4329113"/>
          <p14:tracePt t="14363" x="11214100" y="4329113"/>
          <p14:tracePt t="14371" x="11196638" y="4329113"/>
          <p14:tracePt t="14380" x="11188700" y="4329113"/>
          <p14:tracePt t="14392" x="11180763" y="4329113"/>
          <p14:tracePt t="14394" x="11171238" y="4329113"/>
          <p14:tracePt t="14404" x="11163300" y="4329113"/>
          <p14:tracePt t="14429" x="11155363" y="4329113"/>
          <p14:tracePt t="14438" x="11147425" y="4329113"/>
          <p14:tracePt t="14454" x="11137900" y="4329113"/>
          <p14:tracePt t="14466" x="11122025" y="4329113"/>
          <p14:tracePt t="14482" x="11114088" y="4329113"/>
          <p14:tracePt t="14492" x="11106150" y="4329113"/>
          <p14:tracePt t="14498" x="11096625" y="4329113"/>
          <p14:tracePt t="14508" x="11080750" y="4329113"/>
          <p14:tracePt t="14514" x="11072813" y="4329113"/>
          <p14:tracePt t="14525" x="11055350" y="4329113"/>
          <p14:tracePt t="14536" x="11031538" y="4329113"/>
          <p14:tracePt t="14542" x="11022013" y="4329113"/>
          <p14:tracePt t="14546" x="10998200" y="4329113"/>
          <p14:tracePt t="14559" x="10980738" y="4329113"/>
          <p14:tracePt t="14572" x="10964863" y="4329113"/>
          <p14:tracePt t="14578" x="10956925" y="4329113"/>
          <p14:tracePt t="14587" x="10947400" y="4329113"/>
          <p14:tracePt t="14596" x="10939463" y="4329113"/>
          <p14:tracePt t="14608" x="10923588" y="4329113"/>
          <p14:tracePt t="14612" x="10906125" y="4329113"/>
          <p14:tracePt t="14621" x="10882313" y="4329113"/>
          <p14:tracePt t="14627" x="10864850" y="4329113"/>
          <p14:tracePt t="14643" x="10831513" y="4329113"/>
          <p14:tracePt t="14656" x="10815638" y="4329113"/>
          <p14:tracePt t="14658" x="10798175" y="4329113"/>
          <p14:tracePt t="14666" x="10790238" y="4329113"/>
          <p14:tracePt t="14679" x="10774363" y="4329113"/>
          <p14:tracePt t="14681" x="10764838" y="4329113"/>
          <p14:tracePt t="14695" x="10756900" y="4329113"/>
          <p14:tracePt t="14697" x="10748963" y="4329113"/>
          <p14:tracePt t="14713" x="10731500" y="4329113"/>
          <p14:tracePt t="14721" x="10715625" y="4329113"/>
          <p14:tracePt t="14738" x="10707688" y="4329113"/>
          <p14:tracePt t="14745" x="10699750" y="4329113"/>
          <p14:tracePt t="14762" x="10690225" y="4337050"/>
          <p14:tracePt t="15204" x="10682288" y="4337050"/>
          <p14:tracePt t="15218" x="10674350" y="4337050"/>
          <p14:tracePt t="15242" x="10666413" y="4337050"/>
          <p14:tracePt t="15251" x="10656888" y="4337050"/>
          <p14:tracePt t="15266" x="10648950" y="4337050"/>
          <p14:tracePt t="15278" x="10633075" y="4337050"/>
          <p14:tracePt t="15282" x="10625138" y="4337050"/>
          <p14:tracePt t="15295" x="10607675" y="4337050"/>
          <p14:tracePt t="15298" x="10599738" y="4337050"/>
          <p14:tracePt t="15312" x="10574338" y="4344988"/>
          <p14:tracePt t="15314" x="10566400" y="4344988"/>
          <p14:tracePt t="15322" x="10558463" y="4352925"/>
          <p14:tracePt t="15338" x="10550525" y="4352925"/>
          <p14:tracePt t="15624" x="10541000" y="4352925"/>
          <p14:tracePt t="15627" x="10533063" y="4352925"/>
          <p14:tracePt t="15646" x="10525125" y="4352925"/>
          <p14:tracePt t="15650" x="10507663" y="4352925"/>
          <p14:tracePt t="15663" x="10499725" y="4352925"/>
          <p14:tracePt t="15666" x="10491788" y="4352925"/>
          <p14:tracePt t="15674" x="10483850" y="4352925"/>
          <p14:tracePt t="15682" x="10475913" y="4352925"/>
          <p14:tracePt t="15695" x="10458450" y="4352925"/>
          <p14:tracePt t="15698" x="10450513" y="4352925"/>
          <p14:tracePt t="15712" x="10433050" y="4352925"/>
          <p14:tracePt t="15714" x="10425113" y="4352925"/>
          <p14:tracePt t="15722" x="10409238" y="4352925"/>
          <p14:tracePt t="15730" x="10391775" y="4352925"/>
          <p14:tracePt t="15737" x="10375900" y="4352925"/>
          <p14:tracePt t="15746" x="10358438" y="4352925"/>
          <p14:tracePt t="15758" x="10334625" y="4352925"/>
          <p14:tracePt t="15763" x="10325100" y="4352925"/>
          <p14:tracePt t="15770" x="10301288" y="4352925"/>
          <p14:tracePt t="15779" x="10275888" y="4352925"/>
          <p14:tracePt t="15786" x="10260013" y="4352925"/>
          <p14:tracePt t="15795" x="10234613" y="4352925"/>
          <p14:tracePt t="15808" x="10226675" y="4352925"/>
          <p14:tracePt t="15811" x="10201275" y="4352925"/>
          <p14:tracePt t="15820" x="10185400" y="4352925"/>
          <p14:tracePt t="15836" x="10167938" y="4352925"/>
          <p14:tracePt t="15843" x="10152063" y="4352925"/>
          <p14:tracePt t="15862" x="10144125" y="4352925"/>
          <p14:tracePt t="15865" x="10126663" y="4352925"/>
          <p14:tracePt t="15878" x="10118725" y="4352925"/>
          <p14:tracePt t="15885" x="10110788" y="4352925"/>
          <p14:tracePt t="15891" x="10101263" y="4352925"/>
          <p14:tracePt t="15902" x="10085388" y="4352925"/>
          <p14:tracePt t="15907" x="10069513" y="4352925"/>
          <p14:tracePt t="15913" x="10052050" y="4352925"/>
          <p14:tracePt t="15922" x="10026650" y="4352925"/>
          <p14:tracePt t="15929" x="10018713" y="4352925"/>
          <p14:tracePt t="15937" x="9994900" y="4352925"/>
          <p14:tracePt t="15946" x="9961563" y="4352925"/>
          <p14:tracePt t="15960" x="9936163" y="4352925"/>
          <p14:tracePt t="15962" x="9918700" y="4352925"/>
          <p14:tracePt t="15974" x="9894888" y="4352925"/>
          <p14:tracePt t="15980" x="9869488" y="4352925"/>
          <p14:tracePt t="15987" x="9844088" y="4352925"/>
          <p14:tracePt t="15998" x="9812338" y="4352925"/>
          <p14:tracePt t="16004" x="9779000" y="4352925"/>
          <p14:tracePt t="16015" x="9745663" y="4352925"/>
          <p14:tracePt t="16018" x="9704388" y="4352925"/>
          <p14:tracePt t="16032" x="9663113" y="4352925"/>
          <p14:tracePt t="16034" x="9620250" y="4352925"/>
          <p14:tracePt t="16048" x="9563100" y="4352925"/>
          <p14:tracePt t="16050" x="9504363" y="4352925"/>
          <p14:tracePt t="16061" x="9447213" y="4344988"/>
          <p14:tracePt t="16066" x="9405938" y="4329113"/>
          <p14:tracePt t="16077" x="9363075" y="4321175"/>
          <p14:tracePt t="16083" x="9313863" y="4311650"/>
          <p14:tracePt t="16090" x="9272588" y="4303713"/>
          <p14:tracePt t="16101" x="9223375" y="4295775"/>
          <p14:tracePt t="16107" x="9182100" y="4278313"/>
          <p14:tracePt t="16114" x="9139238" y="4262438"/>
          <p14:tracePt t="16123" x="9105900" y="4246563"/>
          <p14:tracePt t="16133" x="9074150" y="4229100"/>
          <p14:tracePt t="16139" x="9048750" y="4213225"/>
          <p14:tracePt t="16148" x="9040813" y="4203700"/>
          <p14:tracePt t="16154" x="9031288" y="4195763"/>
          <p14:tracePt t="16186" x="9023350" y="4195763"/>
          <p14:tracePt t="16197" x="9023350" y="4187825"/>
          <p14:tracePt t="16203" x="9023350" y="4162425"/>
          <p14:tracePt t="16210" x="9023350" y="4154488"/>
          <p14:tracePt t="16218" x="9023350" y="4129088"/>
          <p14:tracePt t="16235" x="9023350" y="4113213"/>
          <p14:tracePt t="16242" x="9023350" y="4105275"/>
          <p14:tracePt t="16264" x="9023350" y="4097338"/>
          <p14:tracePt t="16926" x="9015413" y="4071938"/>
          <p14:tracePt t="16934" x="8966200" y="4005263"/>
          <p14:tracePt t="16942" x="8874125" y="3856038"/>
          <p14:tracePt t="16947" x="8716963" y="3648075"/>
          <p14:tracePt t="16958" x="8534400" y="3416300"/>
          <p14:tracePt t="16963" x="8359775" y="3209925"/>
          <p14:tracePt t="16971" x="8218488" y="3051175"/>
          <p14:tracePt t="16980" x="8112125" y="2943225"/>
          <p14:tracePt t="16986" x="8037513" y="2868613"/>
          <p14:tracePt t="16994" x="7994650" y="2819400"/>
          <p14:tracePt t="17003" x="7978775" y="2794000"/>
          <p14:tracePt t="17012" x="7970838" y="2778125"/>
          <p14:tracePt t="17020" x="7962900" y="2778125"/>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5">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4" name="Rectangle 13">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CDF80-341F-4A75-AD7F-5E813DE47BAB}"/>
              </a:ext>
            </a:extLst>
          </p:cNvPr>
          <p:cNvSpPr>
            <a:spLocks noGrp="1"/>
          </p:cNvSpPr>
          <p:nvPr>
            <p:ph type="title"/>
          </p:nvPr>
        </p:nvSpPr>
        <p:spPr>
          <a:xfrm>
            <a:off x="6386284" y="484632"/>
            <a:ext cx="4741963" cy="1971964"/>
          </a:xfrm>
        </p:spPr>
        <p:txBody>
          <a:bodyPr vert="horz" lIns="91440" tIns="45720" rIns="91440" bIns="45720" rtlCol="0" anchor="ctr">
            <a:normAutofit/>
          </a:bodyPr>
          <a:lstStyle/>
          <a:p>
            <a:pPr algn="ctr"/>
            <a:r>
              <a:rPr lang="en-US" sz="4800" dirty="0">
                <a:solidFill>
                  <a:schemeClr val="tx1"/>
                </a:solidFill>
              </a:rPr>
              <a:t>What is a DC-AC inverter?</a:t>
            </a:r>
          </a:p>
        </p:txBody>
      </p:sp>
      <p:sp>
        <p:nvSpPr>
          <p:cNvPr id="16" name="Freeform: Shape 15">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Placeholder 4" descr="Diagram, schematic&#10;&#10;Description automatically generated">
            <a:extLst>
              <a:ext uri="{FF2B5EF4-FFF2-40B4-BE49-F238E27FC236}">
                <a16:creationId xmlns:a16="http://schemas.microsoft.com/office/drawing/2014/main" id="{5B6A6F73-0A71-45B7-B4CC-FBDAAF79B9C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23396" y="2432889"/>
            <a:ext cx="3573675" cy="2083146"/>
          </a:xfrm>
          <a:prstGeom prst="rect">
            <a:avLst/>
          </a:prstGeom>
          <a:noFill/>
        </p:spPr>
      </p:pic>
      <p:sp>
        <p:nvSpPr>
          <p:cNvPr id="3" name="Content Placeholder 2">
            <a:extLst>
              <a:ext uri="{FF2B5EF4-FFF2-40B4-BE49-F238E27FC236}">
                <a16:creationId xmlns:a16="http://schemas.microsoft.com/office/drawing/2014/main" id="{C876E55B-BF30-4145-98B1-1B717C1EE52F}"/>
              </a:ext>
            </a:extLst>
          </p:cNvPr>
          <p:cNvSpPr>
            <a:spLocks noGrp="1"/>
          </p:cNvSpPr>
          <p:nvPr>
            <p:ph type="body" sz="half" idx="2"/>
          </p:nvPr>
        </p:nvSpPr>
        <p:spPr>
          <a:xfrm>
            <a:off x="6095697" y="2432890"/>
            <a:ext cx="5734034" cy="3739310"/>
          </a:xfrm>
        </p:spPr>
        <p:txBody>
          <a:bodyPr vert="horz" lIns="91440" tIns="45720" rIns="91440" bIns="45720" rtlCol="0" anchor="ctr">
            <a:normAutofit/>
          </a:bodyPr>
          <a:lstStyle/>
          <a:p>
            <a:pPr indent="-182880" algn="just">
              <a:lnSpc>
                <a:spcPct val="90000"/>
              </a:lnSpc>
              <a:spcAft>
                <a:spcPts val="600"/>
              </a:spcAft>
              <a:buFont typeface="Wingdings" pitchFamily="2" charset="2"/>
              <a:buChar char="§"/>
            </a:pPr>
            <a:r>
              <a:rPr lang="en-US" sz="1800" dirty="0">
                <a:solidFill>
                  <a:schemeClr val="tx1"/>
                </a:solidFill>
              </a:rPr>
              <a:t>An inverter converts the DC voltage to an AC voltage. In most cases, the input DC voltage is usually lower while the output AC is equal to the grid supply voltage of either 120 volts, or 240 Volts depending on the country.</a:t>
            </a:r>
          </a:p>
          <a:p>
            <a:pPr indent="-182880" algn="just">
              <a:lnSpc>
                <a:spcPct val="90000"/>
              </a:lnSpc>
              <a:spcAft>
                <a:spcPts val="600"/>
              </a:spcAft>
              <a:buFont typeface="Wingdings" pitchFamily="2" charset="2"/>
              <a:buChar char="§"/>
            </a:pPr>
            <a:endParaRPr lang="en-US" sz="1800" dirty="0">
              <a:solidFill>
                <a:schemeClr val="tx1"/>
              </a:solidFill>
            </a:endParaRPr>
          </a:p>
          <a:p>
            <a:pPr indent="-182880" algn="just">
              <a:lnSpc>
                <a:spcPct val="90000"/>
              </a:lnSpc>
              <a:spcAft>
                <a:spcPts val="600"/>
              </a:spcAft>
              <a:buFont typeface="Wingdings" pitchFamily="2" charset="2"/>
              <a:buChar char="§"/>
            </a:pPr>
            <a:r>
              <a:rPr lang="en-US" sz="1800" dirty="0">
                <a:solidFill>
                  <a:schemeClr val="tx1"/>
                </a:solidFill>
              </a:rPr>
              <a:t>In this project we used full bridge inverter to convert DC voltage to AC voltage. Our output was 220V AC.</a:t>
            </a:r>
          </a:p>
        </p:txBody>
      </p:sp>
      <p:grpSp>
        <p:nvGrpSpPr>
          <p:cNvPr id="18" name="Group 17">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8" name="Audio 7">
            <a:hlinkClick r:id="" action="ppaction://media"/>
            <a:extLst>
              <a:ext uri="{FF2B5EF4-FFF2-40B4-BE49-F238E27FC236}">
                <a16:creationId xmlns:a16="http://schemas.microsoft.com/office/drawing/2014/main" id="{70EED101-F575-4919-9D89-4CF9CD407F2B}"/>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35907837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25342"/>
    </mc:Choice>
    <mc:Fallback>
      <p:transition spd="slow" advTm="253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par>
                                <p:cTn id="12" presetID="14" presetClass="entr" presetSubtype="10" fill="hold" grpId="0" nodeType="withEffect">
                                  <p:stCondLst>
                                    <p:cond delay="50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2000"/>
                                        <p:tgtEl>
                                          <p:spTgt spid="3">
                                            <p:txEl>
                                              <p:pRg st="2" end="2"/>
                                            </p:txEl>
                                          </p:spTgt>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3" fill="hold" display="0">
                  <p:stCondLst>
                    <p:cond delay="indefinite"/>
                  </p:stCondLst>
                  <p:endCondLst>
                    <p:cond evt="onStopAudio" delay="0">
                      <p:tgtEl>
                        <p:sldTgt/>
                      </p:tgtEl>
                    </p:cond>
                  </p:endCondLst>
                </p:cTn>
                <p:tgtEl>
                  <p:spTgt spid="8"/>
                </p:tgtEl>
              </p:cMediaNode>
            </p:audio>
          </p:childTnLst>
        </p:cTn>
      </p:par>
    </p:tnLst>
    <p:bldLst>
      <p:bldP spid="2" grpId="0"/>
      <p:bldP spid="3" grpId="0" uiExpand="1" build="p"/>
    </p:bldLst>
  </p:timing>
  <p:extLst>
    <p:ext uri="{3A86A75C-4F4B-4683-9AE1-C65F6400EC91}">
      <p14:laserTraceLst xmlns:p14="http://schemas.microsoft.com/office/powerpoint/2010/main">
        <p14:tracePtLst>
          <p14:tracePt t="17409" x="7962900" y="2770188"/>
          <p14:tracePt t="17665" x="7962900" y="2760663"/>
          <p14:tracePt t="17672" x="7953375" y="2760663"/>
          <p14:tracePt t="17682" x="7920038" y="2778125"/>
          <p14:tracePt t="17693" x="7845425" y="2811463"/>
          <p14:tracePt t="17697" x="7747000" y="2836863"/>
          <p14:tracePt t="17707" x="7621588" y="2852738"/>
          <p14:tracePt t="17713" x="7480300" y="2894013"/>
          <p14:tracePt t="17722" x="7340600" y="2927350"/>
          <p14:tracePt t="17727" x="7215188" y="2960688"/>
          <p14:tracePt t="17738" x="7083425" y="3001963"/>
          <p14:tracePt t="17744" x="6958013" y="3068638"/>
          <p14:tracePt t="17755" x="6842125" y="3109913"/>
          <p14:tracePt t="17759" x="6734175" y="3143250"/>
          <p14:tracePt t="17771" x="6626225" y="3192463"/>
          <p14:tracePt t="17775" x="6518275" y="3233738"/>
          <p14:tracePt t="17789" x="6411913" y="3275013"/>
          <p14:tracePt t="17791" x="6311900" y="3308350"/>
          <p14:tracePt t="17803" x="6203950" y="3359150"/>
          <p14:tracePt t="17807" x="6096000" y="3400425"/>
          <p14:tracePt t="17816" x="5995988" y="3449638"/>
          <p14:tracePt t="17824" x="5897563" y="3482975"/>
          <p14:tracePt t="17831" x="5813425" y="3516313"/>
          <p14:tracePt t="17839" x="5738813" y="3532188"/>
          <p14:tracePt t="17847" x="5664200" y="3549650"/>
          <p14:tracePt t="17856" x="5607050" y="3557588"/>
          <p14:tracePt t="17863" x="5548313" y="3573463"/>
          <p14:tracePt t="17872" x="5514975" y="3582988"/>
          <p14:tracePt t="17880" x="5481638" y="3590925"/>
          <p14:tracePt t="17889" x="5448300" y="3598863"/>
          <p14:tracePt t="17901" x="5432425" y="3616325"/>
          <p14:tracePt t="17903" x="5407025" y="3624263"/>
          <p14:tracePt t="17913" x="5391150" y="3632200"/>
          <p14:tracePt t="17919" x="5373688" y="3640138"/>
          <p14:tracePt t="17927" x="5357813" y="3648075"/>
          <p14:tracePt t="17938" x="5332413" y="3665538"/>
          <p14:tracePt t="17945" x="5299075" y="3681413"/>
          <p14:tracePt t="17952" x="5267325" y="3706813"/>
          <p14:tracePt t="17962" x="5216525" y="3740150"/>
          <p14:tracePt t="17967" x="5149850" y="3773488"/>
          <p14:tracePt t="17975" x="5075238" y="3806825"/>
          <p14:tracePt t="17989" x="5000625" y="3830638"/>
          <p14:tracePt t="17991" x="4918075" y="3863975"/>
          <p14:tracePt t="18005" x="4818063" y="3889375"/>
          <p14:tracePt t="18007" x="4702175" y="3914775"/>
          <p14:tracePt t="18019" x="4603750" y="3930650"/>
          <p14:tracePt t="18025" x="4511675" y="3956050"/>
          <p14:tracePt t="18031" x="4421188" y="3963988"/>
          <p14:tracePt t="18039" x="4354513" y="3963988"/>
          <p14:tracePt t="18052" x="4271963" y="3963988"/>
          <p14:tracePt t="18056" x="4187825" y="3963988"/>
          <p14:tracePt t="18064" x="4113213" y="3963988"/>
          <p14:tracePt t="18072" x="4048125" y="3963988"/>
          <p14:tracePt t="18080" x="3989388" y="3956050"/>
          <p14:tracePt t="18089" x="3940175" y="3946525"/>
          <p14:tracePt t="18102" x="3898900" y="3938588"/>
          <p14:tracePt t="18104" x="3865563" y="3930650"/>
          <p14:tracePt t="18115" x="3832225" y="3922713"/>
          <p14:tracePt t="18120" x="3814763" y="3914775"/>
          <p14:tracePt t="18127" x="3790950" y="3905250"/>
          <p14:tracePt t="18139" x="3773488" y="3897313"/>
          <p14:tracePt t="18143" x="3757613" y="3889375"/>
          <p14:tracePt t="18156" x="3748088" y="3881438"/>
          <p14:tracePt t="18159" x="3740150" y="3881438"/>
          <p14:tracePt t="18172" x="3724275" y="3881438"/>
          <p14:tracePt t="18175" x="3724275" y="3871913"/>
          <p14:tracePt t="18183" x="3706813" y="3856038"/>
          <p14:tracePt t="18193" x="3690938" y="3840163"/>
          <p14:tracePt t="18199" x="3665538" y="3830638"/>
          <p14:tracePt t="18209" x="3649663" y="3814763"/>
          <p14:tracePt t="18215" x="3616325" y="3797300"/>
          <p14:tracePt t="18224" x="3582988" y="3781425"/>
          <p14:tracePt t="18231" x="3524250" y="3773488"/>
          <p14:tracePt t="18240" x="3459163" y="3748088"/>
          <p14:tracePt t="18248" x="3392488" y="3740150"/>
          <p14:tracePt t="18260" x="3317875" y="3740150"/>
          <p14:tracePt t="18264" x="3225800" y="3740150"/>
          <p14:tracePt t="18275" x="3127375" y="3740150"/>
          <p14:tracePt t="18280" x="3027363" y="3765550"/>
          <p14:tracePt t="18291" x="2927350" y="3781425"/>
          <p14:tracePt t="18297" x="2819400" y="3797300"/>
          <p14:tracePt t="18306" x="2720975" y="3814763"/>
          <p14:tracePt t="18311" x="2620963" y="3840163"/>
          <p14:tracePt t="18322" x="2520950" y="3871913"/>
          <p14:tracePt t="18327" x="2430463" y="3905250"/>
          <p14:tracePt t="18339" x="2347913" y="3938588"/>
          <p14:tracePt t="18343" x="2281238" y="3971925"/>
          <p14:tracePt t="18357" x="2222500" y="3997325"/>
          <p14:tracePt t="18359" x="2173288" y="4030663"/>
          <p14:tracePt t="18367" x="2139950" y="4046538"/>
          <p14:tracePt t="18375" x="2106613" y="4064000"/>
          <p14:tracePt t="18390" x="2081213" y="4079875"/>
          <p14:tracePt t="18391" x="2057400" y="4097338"/>
          <p14:tracePt t="18400" x="2032000" y="4113213"/>
          <p14:tracePt t="18410" x="2024063" y="4121150"/>
          <p14:tracePt t="18415" x="2016125" y="4121150"/>
          <p14:tracePt t="18424" x="2006600" y="4129088"/>
          <p14:tracePt t="18484" x="2006600" y="4138613"/>
          <p14:tracePt t="18489" x="1998663" y="4146550"/>
          <p14:tracePt t="18508" x="1998663" y="4154488"/>
          <p14:tracePt t="18522" x="1998663" y="4162425"/>
          <p14:tracePt t="18530" x="1998663" y="4171950"/>
          <p14:tracePt t="18535" x="1998663" y="4179888"/>
          <p14:tracePt t="18548" x="1998663" y="4187825"/>
          <p14:tracePt t="18554" x="1998663" y="4195763"/>
          <p14:tracePt t="18569" x="2032000" y="4203700"/>
          <p14:tracePt t="18577" x="2065338" y="4213225"/>
          <p14:tracePt t="18585" x="2090738" y="4221163"/>
          <p14:tracePt t="18597" x="2114550" y="4229100"/>
          <p14:tracePt t="18602" x="2122488" y="4229100"/>
          <p14:tracePt t="18607" x="2139950" y="4229100"/>
          <p14:tracePt t="18616" x="2147888" y="4229100"/>
          <p14:tracePt t="18623" x="2155825" y="4229100"/>
          <p14:tracePt t="18639" x="2165350" y="4229100"/>
          <p14:tracePt t="18652" x="2173288" y="4229100"/>
          <p14:tracePt t="18664" x="2189163" y="4221163"/>
          <p14:tracePt t="18672" x="2197100" y="4213225"/>
          <p14:tracePt t="18680" x="2206625" y="4195763"/>
          <p14:tracePt t="18689" x="2230438" y="4171950"/>
          <p14:tracePt t="18696" x="2255838" y="4138613"/>
          <p14:tracePt t="18705" x="2273300" y="4087813"/>
          <p14:tracePt t="18720" x="2330450" y="4005263"/>
          <p14:tracePt t="18730" x="2355850" y="3956050"/>
          <p14:tracePt t="18736" x="2389188" y="3897313"/>
          <p14:tracePt t="18746" x="2413000" y="3848100"/>
          <p14:tracePt t="18753" x="2446338" y="3797300"/>
          <p14:tracePt t="18764" x="2463800" y="3748088"/>
          <p14:tracePt t="18769" x="2471738" y="3714750"/>
          <p14:tracePt t="18775" x="2479675" y="3698875"/>
          <p14:tracePt t="18785" x="2487613" y="3681413"/>
          <p14:tracePt t="18791" x="2487613" y="3673475"/>
          <p14:tracePt t="18807" x="2487613" y="3665538"/>
          <p14:tracePt t="18956" x="2497138" y="3657600"/>
          <p14:tracePt t="18964" x="2505075" y="3657600"/>
          <p14:tracePt t="18971" x="2528888" y="3673475"/>
          <p14:tracePt t="18979" x="2554288" y="3681413"/>
          <p14:tracePt t="18987" x="2579688" y="3698875"/>
          <p14:tracePt t="18995" x="2613025" y="3714750"/>
          <p14:tracePt t="19001" x="2654300" y="3732213"/>
          <p14:tracePt t="19008" x="2703513" y="3740150"/>
          <p14:tracePt t="19021" x="2744788" y="3756025"/>
          <p14:tracePt t="19023" x="2803525" y="3765550"/>
          <p14:tracePt t="19037" x="2860675" y="3781425"/>
          <p14:tracePt t="19039" x="2911475" y="3781425"/>
          <p14:tracePt t="19047" x="2960688" y="3781425"/>
          <p14:tracePt t="19057" x="3001963" y="3781425"/>
          <p14:tracePt t="19064" x="3027363" y="3781425"/>
          <p14:tracePt t="19073" x="3043238" y="3781425"/>
          <p14:tracePt t="19080" x="3052763" y="3781425"/>
          <p14:tracePt t="19089" x="3060700" y="3781425"/>
          <p14:tracePt t="19151" x="3068638" y="3781425"/>
          <p14:tracePt t="19191" x="3068638" y="3789363"/>
          <p14:tracePt t="19205" x="3068638" y="3797300"/>
          <p14:tracePt t="19221" x="3068638" y="3806825"/>
          <p14:tracePt t="19233" x="3060700" y="3814763"/>
          <p14:tracePt t="19250" x="3060700" y="3830638"/>
          <p14:tracePt t="19263" x="3052763" y="3840163"/>
          <p14:tracePt t="19272" x="3043238" y="3840163"/>
          <p14:tracePt t="19305" x="3035300" y="3848100"/>
          <p14:tracePt t="19329" x="3027363" y="3863975"/>
          <p14:tracePt t="19457" x="3027363" y="3856038"/>
          <p14:tracePt t="19464" x="3035300" y="3840163"/>
          <p14:tracePt t="19471" x="3052763" y="3840163"/>
          <p14:tracePt t="19480" x="3068638" y="3830638"/>
          <p14:tracePt t="19490" x="3068638" y="3822700"/>
          <p14:tracePt t="19506" x="3068638" y="3814763"/>
          <p14:tracePt t="19567" x="3068638" y="3822700"/>
          <p14:tracePt t="19575" x="3052763" y="3840163"/>
          <p14:tracePt t="19589" x="3035300" y="3856038"/>
          <p14:tracePt t="19591" x="3009900" y="3863975"/>
          <p14:tracePt t="19601" x="3001963" y="3881438"/>
          <p14:tracePt t="19607" x="2978150" y="3897313"/>
          <p14:tracePt t="19619" x="2952750" y="3905250"/>
          <p14:tracePt t="19627" x="2935288" y="3922713"/>
          <p14:tracePt t="19632" x="2927350" y="3930650"/>
          <p14:tracePt t="19639" x="2911475" y="3938588"/>
          <p14:tracePt t="19647" x="2894013" y="3946525"/>
          <p14:tracePt t="19657" x="2878138" y="3956050"/>
          <p14:tracePt t="19671" x="2878138" y="3963988"/>
          <p14:tracePt t="19690" x="2870200" y="3963988"/>
          <p14:tracePt t="19705" x="2860675" y="3963988"/>
          <p14:tracePt t="19991" x="2852738" y="3956050"/>
          <p14:tracePt t="20000" x="2852738" y="3938588"/>
          <p14:tracePt t="20007" x="2852738" y="3856038"/>
          <p14:tracePt t="20015" x="2860675" y="3773488"/>
          <p14:tracePt t="20024" x="2886075" y="3673475"/>
          <p14:tracePt t="20031" x="2919413" y="3565525"/>
          <p14:tracePt t="20048" x="3009900" y="3375025"/>
          <p14:tracePt t="20056" x="3060700" y="3300413"/>
          <p14:tracePt t="20063" x="3109913" y="3241675"/>
          <p14:tracePt t="20072" x="3176588" y="3217863"/>
          <p14:tracePt t="20079" x="3209925" y="3200400"/>
          <p14:tracePt t="20088" x="3235325" y="3192463"/>
          <p14:tracePt t="20103" x="3243263" y="3192463"/>
          <p14:tracePt t="20123" x="3251200" y="3209925"/>
          <p14:tracePt t="20128" x="3251200" y="3241675"/>
          <p14:tracePt t="20141" x="3251200" y="3308350"/>
          <p14:tracePt t="20143" x="3225800" y="3375025"/>
          <p14:tracePt t="20158" x="3209925" y="3449638"/>
          <p14:tracePt t="20160" x="3168650" y="3516313"/>
          <p14:tracePt t="20172" x="3127375" y="3565525"/>
          <p14:tracePt t="20175" x="3076575" y="3616325"/>
          <p14:tracePt t="20184" x="3027363" y="3657600"/>
          <p14:tracePt t="20191" x="2978150" y="3681413"/>
          <p14:tracePt t="20199" x="2944813" y="3698875"/>
          <p14:tracePt t="20209" x="2911475" y="3706813"/>
          <p14:tracePt t="20215" x="2903538" y="3706813"/>
          <p14:tracePt t="20231" x="2894013" y="3706813"/>
          <p14:tracePt t="20361" x="2886075" y="3706813"/>
          <p14:tracePt t="20962" x="2886075" y="3698875"/>
          <p14:tracePt t="20969" x="2878138" y="3690938"/>
          <p14:tracePt t="20992" x="2878138" y="3681413"/>
          <p14:tracePt t="21021" x="2878138" y="3673475"/>
          <p14:tracePt t="21024" x="2878138" y="3665538"/>
          <p14:tracePt t="21038" x="2870200" y="3665538"/>
          <p14:tracePt t="21040" x="2860675" y="3657600"/>
          <p14:tracePt t="23347" x="2886075" y="3665538"/>
          <p14:tracePt t="23353" x="2935288" y="3673475"/>
          <p14:tracePt t="23360" x="2978150" y="3681413"/>
          <p14:tracePt t="23367" x="3043238" y="3698875"/>
          <p14:tracePt t="23378" x="3109913" y="3722688"/>
          <p14:tracePt t="23383" x="3176588" y="3740150"/>
          <p14:tracePt t="23391" x="3217863" y="3756025"/>
          <p14:tracePt t="23403" x="3251200" y="3765550"/>
          <p14:tracePt t="23407" x="3276600" y="3773488"/>
          <p14:tracePt t="23419" x="3284538" y="3781425"/>
          <p14:tracePt t="23431" x="3292475" y="3781425"/>
          <p14:tracePt t="23784" x="3309938" y="3789363"/>
          <p14:tracePt t="23791" x="3309938" y="3797300"/>
          <p14:tracePt t="23799" x="3317875" y="3797300"/>
          <p14:tracePt t="23810" x="3325813" y="3806825"/>
          <p14:tracePt t="23815" x="3341688" y="3822700"/>
          <p14:tracePt t="23823" x="3351213" y="3830638"/>
          <p14:tracePt t="23831" x="3367088" y="3830638"/>
          <p14:tracePt t="23839" x="3375025" y="3840163"/>
          <p14:tracePt t="23855" x="3392488" y="3848100"/>
          <p14:tracePt t="23871" x="3416300" y="3856038"/>
          <p14:tracePt t="23888" x="3425825" y="3863975"/>
          <p14:tracePt t="23905" x="3449638" y="3871913"/>
          <p14:tracePt t="23936" x="3459163" y="3871913"/>
          <p14:tracePt t="24440" x="3467100" y="3871913"/>
          <p14:tracePt t="24447" x="3475038" y="3871913"/>
          <p14:tracePt t="24457" x="3500438" y="3871913"/>
          <p14:tracePt t="24463" x="3541713" y="3871913"/>
          <p14:tracePt t="24471" x="3608388" y="3871913"/>
          <p14:tracePt t="24483" x="3706813" y="3871913"/>
          <p14:tracePt t="24494" x="3814763" y="3871913"/>
          <p14:tracePt t="24499" x="3940175" y="3871913"/>
          <p14:tracePt t="24503" x="4079875" y="3871913"/>
          <p14:tracePt t="24512" x="4229100" y="3871913"/>
          <p14:tracePt t="24523" x="4395788" y="3871913"/>
          <p14:tracePt t="24528" x="4603750" y="3881438"/>
          <p14:tracePt t="24536" x="4743450" y="3905250"/>
          <p14:tracePt t="24544" x="4851400" y="3914775"/>
          <p14:tracePt t="24554" x="4910138" y="3922713"/>
          <p14:tracePt t="24559" x="4935538" y="3930650"/>
          <p14:tracePt t="24571" x="4943475" y="39306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ACEEA-4110-4764-902F-A87822C51DC7}"/>
              </a:ext>
            </a:extLst>
          </p:cNvPr>
          <p:cNvSpPr>
            <a:spLocks noGrp="1"/>
          </p:cNvSpPr>
          <p:nvPr>
            <p:ph type="title"/>
          </p:nvPr>
        </p:nvSpPr>
        <p:spPr>
          <a:xfrm>
            <a:off x="1069848" y="4846002"/>
            <a:ext cx="10058400" cy="1522993"/>
          </a:xfrm>
        </p:spPr>
        <p:txBody>
          <a:bodyPr>
            <a:normAutofit/>
          </a:bodyPr>
          <a:lstStyle/>
          <a:p>
            <a:r>
              <a:rPr lang="en-GB" sz="6000"/>
              <a:t>Hardware Circuit Diagram</a:t>
            </a:r>
          </a:p>
        </p:txBody>
      </p:sp>
      <p:sp>
        <p:nvSpPr>
          <p:cNvPr id="11" name="Content Placeholder 8">
            <a:extLst>
              <a:ext uri="{FF2B5EF4-FFF2-40B4-BE49-F238E27FC236}">
                <a16:creationId xmlns:a16="http://schemas.microsoft.com/office/drawing/2014/main" id="{4C79DCC7-65EB-4E9C-A2C5-53A7BDAC8BFA}"/>
              </a:ext>
            </a:extLst>
          </p:cNvPr>
          <p:cNvSpPr>
            <a:spLocks noGrp="1"/>
          </p:cNvSpPr>
          <p:nvPr>
            <p:ph idx="1"/>
          </p:nvPr>
        </p:nvSpPr>
        <p:spPr>
          <a:xfrm>
            <a:off x="1069848" y="965199"/>
            <a:ext cx="4704419" cy="3488445"/>
          </a:xfrm>
        </p:spPr>
        <p:txBody>
          <a:bodyPr>
            <a:normAutofit/>
          </a:bodyPr>
          <a:lstStyle/>
          <a:p>
            <a:endParaRPr lang="en-US" sz="1800" dirty="0"/>
          </a:p>
        </p:txBody>
      </p:sp>
      <p:pic>
        <p:nvPicPr>
          <p:cNvPr id="5" name="Content Placeholder 4" descr="A picture containing text&#10;&#10;Description automatically generated">
            <a:extLst>
              <a:ext uri="{FF2B5EF4-FFF2-40B4-BE49-F238E27FC236}">
                <a16:creationId xmlns:a16="http://schemas.microsoft.com/office/drawing/2014/main" id="{8F3E70B2-3238-461B-AB40-273571DBAB79}"/>
              </a:ext>
            </a:extLst>
          </p:cNvPr>
          <p:cNvPicPr>
            <a:picLocks noChangeAspect="1"/>
          </p:cNvPicPr>
          <p:nvPr/>
        </p:nvPicPr>
        <p:blipFill rotWithShape="1">
          <a:blip r:embed="rId7">
            <a:extLst>
              <a:ext uri="{28A0092B-C50C-407E-A947-70E740481C1C}">
                <a14:useLocalDpi xmlns:a14="http://schemas.microsoft.com/office/drawing/2010/main" val="0"/>
              </a:ext>
            </a:extLst>
          </a:blip>
          <a:srcRect r="893"/>
          <a:stretch/>
        </p:blipFill>
        <p:spPr>
          <a:xfrm>
            <a:off x="1612559" y="343867"/>
            <a:ext cx="8323416" cy="3884266"/>
          </a:xfrm>
          <a:prstGeom prst="rect">
            <a:avLst/>
          </a:prstGeom>
          <a:noFill/>
        </p:spPr>
      </p:pic>
      <p:grpSp>
        <p:nvGrpSpPr>
          <p:cNvPr id="16" name="Group 15">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extLst>
                  <a:ext uri="{BEBA8EAE-BF5A-486C-A8C5-ECC9F3942E4B}">
                    <a14:imgProps xmlns:a14="http://schemas.microsoft.com/office/drawing/2010/main">
                      <a14:imgLayer r:embed="rId9">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13" name="Audio 12">
            <a:hlinkClick r:id="" action="ppaction://media"/>
            <a:extLst>
              <a:ext uri="{FF2B5EF4-FFF2-40B4-BE49-F238E27FC236}">
                <a16:creationId xmlns:a16="http://schemas.microsoft.com/office/drawing/2014/main" id="{AAA01F34-D92A-4CE4-BEBC-0AD5557C4BC9}"/>
              </a:ext>
            </a:extLst>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4126704716"/>
      </p:ext>
    </p:extLst>
  </p:cSld>
  <p:clrMapOvr>
    <a:masterClrMapping/>
  </p:clrMapOvr>
  <mc:AlternateContent xmlns:mc="http://schemas.openxmlformats.org/markup-compatibility/2006">
    <mc:Choice xmlns:p14="http://schemas.microsoft.com/office/powerpoint/2010/main" Requires="p14">
      <p:transition spd="slow" p14:dur="2000" advTm="12920"/>
    </mc:Choice>
    <mc:Fallback>
      <p:transition spd="slow" advTm="129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13"/>
                </p:tgtEl>
              </p:cMediaNode>
            </p:audio>
          </p:childTnLst>
        </p:cTn>
      </p:par>
    </p:tnLst>
    <p:bldLst>
      <p:bldP spid="2" grpId="0"/>
    </p:bldLst>
  </p:timing>
  <p:extLst>
    <p:ext uri="{3A86A75C-4F4B-4683-9AE1-C65F6400EC91}">
      <p14:laserTraceLst xmlns:p14="http://schemas.microsoft.com/office/powerpoint/2010/main">
        <p14:tracePtLst>
          <p14:tracePt t="4085" x="4959350" y="3930650"/>
          <p14:tracePt t="4089" x="4984750" y="3930650"/>
          <p14:tracePt t="4102" x="5000625" y="3922713"/>
          <p14:tracePt t="4104" x="5018088" y="3905250"/>
          <p14:tracePt t="4115" x="5026025" y="3897313"/>
          <p14:tracePt t="4136" x="5026025" y="3889375"/>
          <p14:tracePt t="4152" x="5026025" y="3881438"/>
          <p14:tracePt t="4165" x="5026025" y="3871913"/>
          <p14:tracePt t="4169" x="5018088" y="3863975"/>
          <p14:tracePt t="4181" x="5010150" y="3840163"/>
          <p14:tracePt t="4186" x="4984750" y="3822700"/>
          <p14:tracePt t="4194" x="4935538" y="3789363"/>
          <p14:tracePt t="4204" x="4860925" y="3756025"/>
          <p14:tracePt t="4211" x="4760913" y="3740150"/>
          <p14:tracePt t="4218" x="4660900" y="3714750"/>
          <p14:tracePt t="4227" x="4560888" y="3690938"/>
          <p14:tracePt t="4233" x="4462463" y="3673475"/>
          <p14:tracePt t="4240" x="4362450" y="3648075"/>
          <p14:tracePt t="4252" x="4262438" y="3624263"/>
          <p14:tracePt t="4259" x="4179888" y="3616325"/>
          <p14:tracePt t="4265" x="4105275" y="3606800"/>
          <p14:tracePt t="4277" x="4064000" y="3598863"/>
          <p14:tracePt t="4281" x="4030663" y="3590925"/>
          <p14:tracePt t="4288" x="4014788" y="3582988"/>
          <p14:tracePt t="4387" x="4005263" y="3582988"/>
          <p14:tracePt t="4399" x="3989388" y="3573463"/>
          <p14:tracePt t="4412" x="3981450" y="3573463"/>
          <p14:tracePt t="4420" x="3973513" y="3565525"/>
          <p14:tracePt t="4441" x="3963988" y="3565525"/>
          <p14:tracePt t="4452" x="3948113" y="3557588"/>
          <p14:tracePt t="4456" x="3930650" y="3549650"/>
          <p14:tracePt t="4468" x="3914775" y="3532188"/>
          <p14:tracePt t="4472" x="3898900" y="3516313"/>
          <p14:tracePt t="4485" x="3873500" y="3498850"/>
          <p14:tracePt t="4488" x="3848100" y="3482975"/>
          <p14:tracePt t="4501" x="3832225" y="3475038"/>
          <p14:tracePt t="4507" x="3814763" y="3457575"/>
          <p14:tracePt t="4514" x="3814763" y="3449638"/>
          <p14:tracePt t="6724" x="3840163" y="3467100"/>
          <p14:tracePt t="6731" x="3865563" y="3475038"/>
          <p14:tracePt t="6738" x="3889375" y="3482975"/>
          <p14:tracePt t="6745" x="3898900" y="3482975"/>
          <p14:tracePt t="6756" x="3922713" y="3490913"/>
          <p14:tracePt t="6762" x="3940175" y="3498850"/>
          <p14:tracePt t="6769" x="3963988" y="3508375"/>
          <p14:tracePt t="6776" x="3973513" y="3516313"/>
          <p14:tracePt t="6787" x="3989388" y="3524250"/>
          <p14:tracePt t="6793" x="3997325" y="3524250"/>
          <p14:tracePt t="6803" x="3997325" y="3532188"/>
          <p14:tracePt t="6817" x="4005263" y="3532188"/>
          <p14:tracePt t="7393" x="4022725" y="3532188"/>
          <p14:tracePt t="7401" x="4030663" y="3541713"/>
          <p14:tracePt t="7410" x="4038600" y="3541713"/>
          <p14:tracePt t="7421" x="4048125" y="3541713"/>
          <p14:tracePt t="7426" x="4056063" y="3541713"/>
          <p14:tracePt t="7433" x="4064000" y="3541713"/>
          <p14:tracePt t="7637" x="4071938" y="3541713"/>
          <p14:tracePt t="7648" x="4089400" y="3549650"/>
          <p14:tracePt t="7653" x="4105275" y="3549650"/>
          <p14:tracePt t="7657" x="4138613" y="3557588"/>
          <p14:tracePt t="7666" x="4164013" y="3565525"/>
          <p14:tracePt t="7673" x="4197350" y="3573463"/>
          <p14:tracePt t="7685" x="4221163" y="3573463"/>
          <p14:tracePt t="7688" x="4254500" y="3573463"/>
          <p14:tracePt t="7701" x="4295775" y="3573463"/>
          <p14:tracePt t="7705" x="4337050" y="3573463"/>
          <p14:tracePt t="7712" x="4379913" y="3573463"/>
          <p14:tracePt t="7721" x="4437063" y="3573463"/>
          <p14:tracePt t="7734" x="4470400" y="3573463"/>
          <p14:tracePt t="7737" x="4519613" y="3565525"/>
          <p14:tracePt t="7747" x="4552950" y="3557588"/>
          <p14:tracePt t="7752" x="4586288" y="3549650"/>
          <p14:tracePt t="7760" x="4619625" y="3541713"/>
          <p14:tracePt t="7770" x="4635500" y="3532188"/>
          <p14:tracePt t="7777" x="4645025" y="3532188"/>
          <p14:tracePt t="7787" x="4668838" y="3524250"/>
          <p14:tracePt t="7793" x="4668838" y="3516313"/>
          <p14:tracePt t="7808" x="4678363" y="3516313"/>
          <p14:tracePt t="7825" x="4694238" y="3508375"/>
          <p14:tracePt t="7840" x="4702175" y="3498850"/>
          <p14:tracePt t="7851" x="4719638" y="3490913"/>
          <p14:tracePt t="7856" x="4727575" y="3482975"/>
          <p14:tracePt t="7868" x="4743450" y="3482975"/>
          <p14:tracePt t="7872" x="4776788" y="3475038"/>
          <p14:tracePt t="7884" x="4794250" y="3467100"/>
          <p14:tracePt t="7888" x="4818063" y="3467100"/>
          <p14:tracePt t="7901" x="4835525" y="3467100"/>
          <p14:tracePt t="7904" x="4876800" y="3457575"/>
          <p14:tracePt t="7917" x="4918075" y="3441700"/>
          <p14:tracePt t="7920" x="4951413" y="3433763"/>
          <p14:tracePt t="7934" x="5000625" y="3424238"/>
          <p14:tracePt t="7936" x="5033963" y="3416300"/>
          <p14:tracePt t="7944" x="5041900" y="3416300"/>
          <p14:tracePt t="7953" x="5075238" y="3408363"/>
          <p14:tracePt t="7960" x="5084763" y="3408363"/>
          <p14:tracePt t="7976" x="5092700" y="3408363"/>
          <p14:tracePt t="7986" x="5100638" y="3408363"/>
          <p14:tracePt t="7993" x="5108575" y="3408363"/>
          <p14:tracePt t="8009" x="5118100" y="3408363"/>
          <p14:tracePt t="8018" x="5126038" y="3408363"/>
          <p14:tracePt t="8034" x="5141913" y="3400425"/>
          <p14:tracePt t="8041" x="5149850" y="3390900"/>
          <p14:tracePt t="8052" x="5159375" y="3382963"/>
          <p14:tracePt t="8056" x="5175250" y="3382963"/>
          <p14:tracePt t="8067" x="5192713" y="3375025"/>
          <p14:tracePt t="8073" x="5208588" y="3367088"/>
          <p14:tracePt t="8084" x="5224463" y="3359150"/>
          <p14:tracePt t="8088" x="5241925" y="3349625"/>
          <p14:tracePt t="8101" x="5267325" y="3333750"/>
          <p14:tracePt t="8104" x="5291138" y="3316288"/>
          <p14:tracePt t="8112" x="5308600" y="3292475"/>
          <p14:tracePt t="8121" x="5332413" y="3284538"/>
          <p14:tracePt t="8130" x="5365750" y="3259138"/>
          <p14:tracePt t="8137" x="5407025" y="3217863"/>
          <p14:tracePt t="8144" x="5440363" y="3192463"/>
          <p14:tracePt t="8152" x="5465763" y="3151188"/>
          <p14:tracePt t="8160" x="5507038" y="3117850"/>
          <p14:tracePt t="8168" x="5532438" y="3084513"/>
          <p14:tracePt t="8176" x="5565775" y="3043238"/>
          <p14:tracePt t="8185" x="5581650" y="3001963"/>
          <p14:tracePt t="8193" x="5599113" y="2976563"/>
          <p14:tracePt t="8203" x="5614988" y="2943225"/>
          <p14:tracePt t="8209" x="5630863" y="2919413"/>
          <p14:tracePt t="8218" x="5640388" y="2901950"/>
          <p14:tracePt t="8226" x="5656263" y="2886075"/>
          <p14:tracePt t="8235" x="5673725" y="2868613"/>
          <p14:tracePt t="8240" x="5681663" y="2844800"/>
          <p14:tracePt t="8250" x="5697538" y="2819400"/>
          <p14:tracePt t="8256" x="5705475" y="2794000"/>
          <p14:tracePt t="8267" x="5715000" y="2778125"/>
          <p14:tracePt t="8272" x="5715000" y="2760663"/>
          <p14:tracePt t="8280" x="5722938" y="2736850"/>
          <p14:tracePt t="8288" x="5730875" y="2719388"/>
          <p14:tracePt t="8299" x="5738813" y="2711450"/>
          <p14:tracePt t="8309" x="5748338" y="2695575"/>
          <p14:tracePt t="8314" x="5756275" y="2686050"/>
          <p14:tracePt t="8334" x="5756275" y="2670175"/>
          <p14:tracePt t="8564" x="5756275" y="2662238"/>
          <p14:tracePt t="8848" x="5764213" y="2644775"/>
          <p14:tracePt t="8870" x="5764213" y="2636838"/>
          <p14:tracePt t="8873" x="5772150" y="2628900"/>
          <p14:tracePt t="8957" x="5772150" y="2620963"/>
          <p14:tracePt t="8967" x="5780088" y="2603500"/>
          <p14:tracePt t="9057" x="5789613" y="2595563"/>
          <p14:tracePt t="9854" x="5797550" y="2587625"/>
          <p14:tracePt t="9862" x="5805488" y="2587625"/>
          <p14:tracePt t="9867" x="5805488" y="2579688"/>
          <p14:tracePt t="9874" x="5813425" y="2570163"/>
          <p14:tracePt t="9887" x="5830888" y="2562225"/>
          <p14:tracePt t="9888" x="5846763" y="2554288"/>
          <p14:tracePt t="9900" x="5872163" y="2536825"/>
          <p14:tracePt t="9905" x="5905500" y="2520950"/>
          <p14:tracePt t="9917" x="5930900" y="2505075"/>
          <p14:tracePt t="9921" x="5962650" y="2487613"/>
          <p14:tracePt t="9934" x="5980113" y="2471738"/>
          <p14:tracePt t="9937" x="5995988" y="2454275"/>
          <p14:tracePt t="9946" x="6013450" y="2446338"/>
          <p14:tracePt t="9953" x="6021388" y="2446338"/>
          <p14:tracePt t="9960" x="6029325" y="2438400"/>
          <p14:tracePt t="9969" x="6037263" y="2430463"/>
          <p14:tracePt t="10049" x="6037263" y="2420938"/>
          <p14:tracePt t="10057" x="6046788" y="2420938"/>
          <p14:tracePt t="10218" x="6046788" y="2413000"/>
          <p14:tracePt t="10227" x="6046788" y="2405063"/>
          <p14:tracePt t="10242" x="6054725" y="2387600"/>
          <p14:tracePt t="10257" x="6054725" y="2379663"/>
          <p14:tracePt t="10269" x="6062663" y="2371725"/>
          <p14:tracePt t="10273" x="6070600" y="2363788"/>
          <p14:tracePt t="10284" x="6070600" y="2355850"/>
          <p14:tracePt t="10289" x="6080125" y="2355850"/>
          <p14:tracePt t="10305" x="6088063" y="2338388"/>
          <p14:tracePt t="10321" x="6088063" y="2330450"/>
          <p14:tracePt t="10335" x="6096000" y="2322513"/>
          <p14:tracePt t="10336" x="6096000" y="2312988"/>
          <p14:tracePt t="10350" x="6103938" y="2305050"/>
          <p14:tracePt t="10360" x="6111875" y="2305050"/>
          <p14:tracePt t="10392" x="6121400" y="2297113"/>
          <p14:tracePt t="10449" x="6121400" y="2289175"/>
          <p14:tracePt t="10457" x="6121400" y="2281238"/>
          <p14:tracePt t="10473" x="6129338" y="2271713"/>
          <p14:tracePt t="10499" x="6137275" y="2263775"/>
          <p14:tracePt t="10529" x="6145213" y="2255838"/>
          <p14:tracePt t="10550" x="6154738" y="2255838"/>
          <p14:tracePt t="10553" x="6162675" y="2247900"/>
          <p14:tracePt t="10561" x="6170613" y="2238375"/>
          <p14:tracePt t="10576" x="6196013" y="2238375"/>
          <p14:tracePt t="10585" x="6196013" y="2230438"/>
          <p14:tracePt t="10592" x="6203950" y="2222500"/>
          <p14:tracePt t="10601" x="6219825" y="2214563"/>
          <p14:tracePt t="10609" x="6229350" y="2206625"/>
          <p14:tracePt t="10617" x="6237288" y="2206625"/>
          <p14:tracePt t="10625" x="6253163" y="2197100"/>
          <p14:tracePt t="10642" x="6261100" y="2189163"/>
          <p14:tracePt t="10651" x="6270625" y="2181225"/>
          <p14:tracePt t="11514" x="6278563" y="2181225"/>
          <p14:tracePt t="11529" x="6261100" y="2197100"/>
          <p14:tracePt t="11540" x="6245225" y="2206625"/>
          <p14:tracePt t="11549" x="6219825" y="2214563"/>
          <p14:tracePt t="11552" x="6196013" y="2214563"/>
          <p14:tracePt t="11561" x="6178550" y="2230438"/>
          <p14:tracePt t="11569" x="6154738" y="2247900"/>
          <p14:tracePt t="11576" x="6129338" y="2255838"/>
          <p14:tracePt t="11585" x="6111875" y="2263775"/>
          <p14:tracePt t="11592" x="6103938" y="2271713"/>
          <p14:tracePt t="11601" x="6088063" y="2281238"/>
          <p14:tracePt t="11617" x="6080125" y="2281238"/>
          <p14:tracePt t="11625" x="6070600" y="2281238"/>
          <p14:tracePt t="11650" x="6054725" y="2289175"/>
          <p14:tracePt t="11673" x="6046788" y="2297113"/>
          <p14:tracePt t="11745" x="6037263" y="2297113"/>
          <p14:tracePt t="11753" x="6037263" y="2305050"/>
          <p14:tracePt t="11766" x="6029325" y="2305050"/>
          <p14:tracePt t="11768" x="6021388" y="2312988"/>
          <p14:tracePt t="11825" x="6013450" y="2322513"/>
          <p14:tracePt t="11833" x="6005513" y="2330450"/>
          <p14:tracePt t="11849" x="5995988" y="2330450"/>
          <p14:tracePt t="11858" x="5980113" y="2338388"/>
          <p14:tracePt t="11867" x="5962650" y="2346325"/>
          <p14:tracePt t="11873" x="5954713" y="2355850"/>
          <p14:tracePt t="11883" x="5930900" y="2371725"/>
          <p14:tracePt t="11889" x="5897563" y="2379663"/>
          <p14:tracePt t="11900" x="5864225" y="2387600"/>
          <p14:tracePt t="11905" x="5830888" y="2405063"/>
          <p14:tracePt t="11917" x="5797550" y="2413000"/>
          <p14:tracePt t="11921" x="5772150" y="2420938"/>
          <p14:tracePt t="11933" x="5764213" y="2420938"/>
          <p14:tracePt t="11950" x="5756275" y="2420938"/>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FB27A-1811-4069-9B2B-1728EBF04EA7}"/>
              </a:ext>
            </a:extLst>
          </p:cNvPr>
          <p:cNvSpPr>
            <a:spLocks noGrp="1"/>
          </p:cNvSpPr>
          <p:nvPr>
            <p:ph type="title"/>
          </p:nvPr>
        </p:nvSpPr>
        <p:spPr>
          <a:xfrm>
            <a:off x="1076647" y="260648"/>
            <a:ext cx="10058400" cy="1609344"/>
          </a:xfrm>
        </p:spPr>
        <p:txBody>
          <a:bodyPr anchor="ctr"/>
          <a:lstStyle/>
          <a:p>
            <a:pPr algn="ctr"/>
            <a:r>
              <a:rPr lang="en-GB" dirty="0"/>
              <a:t>Hardware Circuit Output</a:t>
            </a:r>
          </a:p>
        </p:txBody>
      </p:sp>
      <p:pic>
        <p:nvPicPr>
          <p:cNvPr id="5" name="Content Placeholder 4" descr="A close-up of a computer&#10;&#10;Description automatically generated with low confidence">
            <a:extLst>
              <a:ext uri="{FF2B5EF4-FFF2-40B4-BE49-F238E27FC236}">
                <a16:creationId xmlns:a16="http://schemas.microsoft.com/office/drawing/2014/main" id="{FA19DC5C-F0B3-40D0-AC8C-9CAB0D3B392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533847" y="1772816"/>
            <a:ext cx="9144000" cy="4219575"/>
          </a:xfrm>
        </p:spPr>
      </p:pic>
      <p:pic>
        <p:nvPicPr>
          <p:cNvPr id="6" name="Audio 5">
            <a:hlinkClick r:id="" action="ppaction://media"/>
            <a:extLst>
              <a:ext uri="{FF2B5EF4-FFF2-40B4-BE49-F238E27FC236}">
                <a16:creationId xmlns:a16="http://schemas.microsoft.com/office/drawing/2014/main" id="{9D8DDB24-9F31-4A17-9183-8E5C80D3D706}"/>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3319707534"/>
      </p:ext>
    </p:extLst>
  </p:cSld>
  <p:clrMapOvr>
    <a:masterClrMapping/>
  </p:clrMapOvr>
  <mc:AlternateContent xmlns:mc="http://schemas.openxmlformats.org/markup-compatibility/2006">
    <mc:Choice xmlns:p14="http://schemas.microsoft.com/office/powerpoint/2010/main" Requires="p14">
      <p:transition spd="slow" p14:dur="2000" advTm="19212"/>
    </mc:Choice>
    <mc:Fallback>
      <p:transition spd="slow" advTm="192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50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9" fill="hold" display="0">
                  <p:stCondLst>
                    <p:cond delay="indefinite"/>
                  </p:stCondLst>
                  <p:endCondLst>
                    <p:cond evt="onStopAudio" delay="0">
                      <p:tgtEl>
                        <p:sldTgt/>
                      </p:tgtEl>
                    </p:cond>
                  </p:endCondLst>
                </p:cTn>
                <p:tgtEl>
                  <p:spTgt spid="6"/>
                </p:tgtEl>
              </p:cMediaNode>
            </p:audio>
          </p:childTnLst>
        </p:cTn>
      </p:par>
    </p:tnLst>
    <p:bldLst>
      <p:bldP spid="2" grpId="0"/>
    </p:bldLst>
  </p:timing>
  <p:extLst>
    <p:ext uri="{3A86A75C-4F4B-4683-9AE1-C65F6400EC91}">
      <p14:laserTraceLst xmlns:p14="http://schemas.microsoft.com/office/powerpoint/2010/main">
        <p14:tracePtLst>
          <p14:tracePt t="3151" x="5748338" y="2430463"/>
          <p14:tracePt t="3159" x="5738813" y="2438400"/>
          <p14:tracePt t="3176" x="5730875" y="2446338"/>
          <p14:tracePt t="3184" x="5722938" y="2446338"/>
          <p14:tracePt t="3193" x="5715000" y="2454275"/>
          <p14:tracePt t="3199" x="5705475" y="2462213"/>
          <p14:tracePt t="3209" x="5697538" y="2462213"/>
          <p14:tracePt t="3215" x="5689600" y="2471738"/>
          <p14:tracePt t="3226" x="5681663" y="2471738"/>
          <p14:tracePt t="3231" x="5664200" y="2471738"/>
          <p14:tracePt t="3242" x="5656263" y="2479675"/>
          <p14:tracePt t="3247" x="5640388" y="2479675"/>
          <p14:tracePt t="3263" x="5622925" y="2487613"/>
          <p14:tracePt t="3289" x="5614988" y="2495550"/>
          <p14:tracePt t="3302" x="5599113" y="2505075"/>
          <p14:tracePt t="3319" x="5589588" y="2513013"/>
          <p14:tracePt t="3329" x="5573713" y="2513013"/>
          <p14:tracePt t="3334" x="5565775" y="2520950"/>
          <p14:tracePt t="3348" x="5556250" y="2528888"/>
          <p14:tracePt t="3351" x="5548313" y="2536825"/>
          <p14:tracePt t="3363" x="5532438" y="2546350"/>
          <p14:tracePt t="3368" x="5514975" y="2546350"/>
          <p14:tracePt t="3380" x="5507038" y="2554288"/>
          <p14:tracePt t="3385" x="5499100" y="2562225"/>
          <p14:tracePt t="3395" x="5491163" y="2570163"/>
          <p14:tracePt t="3398" x="5491163" y="2579688"/>
          <p14:tracePt t="6158" x="5481638" y="2587625"/>
          <p14:tracePt t="6167" x="5465763" y="2595563"/>
          <p14:tracePt t="6179" x="5457825" y="2603500"/>
          <p14:tracePt t="6184" x="5440363" y="2611438"/>
          <p14:tracePt t="6193" x="5424488" y="2628900"/>
          <p14:tracePt t="6200" x="5407025" y="2644775"/>
          <p14:tracePt t="6210" x="5399088" y="2654300"/>
          <p14:tracePt t="6215" x="5383213" y="2662238"/>
          <p14:tracePt t="6226" x="5373688" y="2662238"/>
          <p14:tracePt t="6231" x="5365750" y="2670175"/>
          <p14:tracePt t="6242" x="5357813" y="2678113"/>
          <p14:tracePt t="6247" x="5349875" y="2686050"/>
          <p14:tracePt t="6258" x="5341938" y="2686050"/>
          <p14:tracePt t="6263" x="5332413" y="2695575"/>
          <p14:tracePt t="6271" x="5324475" y="2703513"/>
          <p14:tracePt t="6279" x="5316538" y="2703513"/>
          <p14:tracePt t="6286" x="5308600" y="2711450"/>
          <p14:tracePt t="6300" x="5299075" y="2719388"/>
          <p14:tracePt t="6302" x="5291138" y="2728913"/>
          <p14:tracePt t="6318" x="5275263" y="2736850"/>
          <p14:tracePt t="6326" x="5267325" y="2744788"/>
          <p14:tracePt t="6334" x="5267325" y="2752725"/>
          <p14:tracePt t="6350" x="5257800" y="2752725"/>
          <p14:tracePt t="6366" x="5249863" y="2760663"/>
          <p14:tracePt t="6391" x="5233988" y="2770188"/>
          <p14:tracePt t="6415" x="5224463" y="2778125"/>
          <p14:tracePt t="6431" x="5224463" y="2786063"/>
          <p14:tracePt t="6458" x="5216525" y="2794000"/>
          <p14:tracePt t="6474" x="5208588" y="2794000"/>
          <p14:tracePt t="6559" x="5200650" y="2794000"/>
          <p14:tracePt t="6682" x="5192713" y="2803525"/>
          <p14:tracePt t="6714" x="5183188" y="2811463"/>
          <p14:tracePt t="6800" x="5175250" y="2819400"/>
          <p14:tracePt t="6831" x="5167313" y="2827338"/>
          <p14:tracePt t="6847" x="5167313" y="2836863"/>
          <p14:tracePt t="6886" x="5159375" y="2836863"/>
          <p14:tracePt t="6902" x="5149850" y="2836863"/>
          <p14:tracePt t="6983" x="5141913" y="2844800"/>
          <p14:tracePt t="7545" x="5133975" y="2844800"/>
          <p14:tracePt t="7552" x="5126038" y="2836863"/>
          <p14:tracePt t="7559" x="5118100" y="2819400"/>
          <p14:tracePt t="7567" x="5108575" y="2811463"/>
          <p14:tracePt t="7577" x="5084763" y="2811463"/>
          <p14:tracePt t="7583" x="5059363" y="2803525"/>
          <p14:tracePt t="7591" x="5033963" y="2786063"/>
          <p14:tracePt t="7600" x="5018088" y="2778125"/>
          <p14:tracePt t="7609" x="4984750" y="2760663"/>
          <p14:tracePt t="7616" x="4951413" y="2744788"/>
          <p14:tracePt t="7625" x="4918075" y="2736850"/>
          <p14:tracePt t="7631" x="4884738" y="2728913"/>
          <p14:tracePt t="7641" x="4851400" y="2719388"/>
          <p14:tracePt t="7647" x="4818063" y="2711450"/>
          <p14:tracePt t="7659" x="4786313" y="2711450"/>
          <p14:tracePt t="7662" x="4760913" y="2711450"/>
          <p14:tracePt t="7674" x="4727575" y="2711450"/>
          <p14:tracePt t="7679" x="4702175" y="2728913"/>
          <p14:tracePt t="7691" x="4678363" y="2736850"/>
          <p14:tracePt t="7695" x="4652963" y="2752725"/>
          <p14:tracePt t="7708" x="4645025" y="2760663"/>
          <p14:tracePt t="7711" x="4627563" y="2770188"/>
          <p14:tracePt t="7722" x="4611688" y="2786063"/>
          <p14:tracePt t="7727" x="4611688" y="2794000"/>
          <p14:tracePt t="7742" x="4594225" y="2794000"/>
          <p14:tracePt t="7750" x="4578350" y="2803525"/>
          <p14:tracePt t="7782" x="4570413" y="2811463"/>
          <p14:tracePt t="7799" x="4560888" y="2819400"/>
          <p14:tracePt t="7808" x="4552950" y="2819400"/>
          <p14:tracePt t="7824" x="4552950" y="2827338"/>
          <p14:tracePt t="7863" x="4545013" y="2836863"/>
          <p14:tracePt t="7874" x="4537075" y="2844800"/>
          <p14:tracePt t="7878" x="4537075" y="2852738"/>
          <p14:tracePt t="7892" x="4537075" y="2868613"/>
          <p14:tracePt t="7894" x="4537075" y="2886075"/>
          <p14:tracePt t="7908" x="4537075" y="2901950"/>
          <p14:tracePt t="7910" x="4537075" y="2927350"/>
          <p14:tracePt t="7919" x="4537075" y="2935288"/>
          <p14:tracePt t="7927" x="4545013" y="2960688"/>
          <p14:tracePt t="7934" x="4545013" y="2968625"/>
          <p14:tracePt t="7945" x="4545013" y="2976563"/>
          <p14:tracePt t="7950" x="4552950" y="3001963"/>
          <p14:tracePt t="7961" x="4552950" y="3009900"/>
          <p14:tracePt t="7966" x="4560888" y="3043238"/>
          <p14:tracePt t="7976" x="4578350" y="3076575"/>
          <p14:tracePt t="7985" x="4586288" y="3101975"/>
          <p14:tracePt t="7996" x="4611688" y="3135313"/>
          <p14:tracePt t="8000" x="4627563" y="3184525"/>
          <p14:tracePt t="8011" x="4660900" y="3217863"/>
          <p14:tracePt t="8014" x="4678363" y="3251200"/>
          <p14:tracePt t="8027" x="4702175" y="3300413"/>
          <p14:tracePt t="8030" x="4719638" y="3325813"/>
          <p14:tracePt t="8041" x="4735513" y="3359150"/>
          <p14:tracePt t="8046" x="4752975" y="3382963"/>
          <p14:tracePt t="8058" x="4760913" y="3408363"/>
          <p14:tracePt t="8065" x="4768850" y="3416300"/>
          <p14:tracePt t="8124" x="4768850" y="3433763"/>
          <p14:tracePt t="8126" x="4776788" y="3441700"/>
          <p14:tracePt t="8134" x="4794250" y="3449638"/>
          <p14:tracePt t="8147" x="4810125" y="3449638"/>
          <p14:tracePt t="8150" x="4835525" y="3449638"/>
          <p14:tracePt t="8161" x="4876800" y="3457575"/>
          <p14:tracePt t="8167" x="4910138" y="3457575"/>
          <p14:tracePt t="8176" x="4951413" y="3457575"/>
          <p14:tracePt t="8183" x="4992688" y="3457575"/>
          <p14:tracePt t="8193" x="5033963" y="3457575"/>
          <p14:tracePt t="8200" x="5067300" y="3457575"/>
          <p14:tracePt t="8209" x="5100638" y="3457575"/>
          <p14:tracePt t="8215" x="5133975" y="3457575"/>
          <p14:tracePt t="8227" x="5141913" y="3457575"/>
          <p14:tracePt t="8230" x="5159375" y="3457575"/>
          <p14:tracePt t="8246" x="5167313" y="3457575"/>
          <p14:tracePt t="13755" x="5175250" y="3467100"/>
          <p14:tracePt t="13761" x="5175250" y="3482975"/>
          <p14:tracePt t="13767" x="5149850" y="3490913"/>
          <p14:tracePt t="13779" x="5133975" y="3508375"/>
          <p14:tracePt t="13784" x="5108575" y="3516313"/>
          <p14:tracePt t="13791" x="5084763" y="3541713"/>
          <p14:tracePt t="13798" x="5067300" y="3573463"/>
          <p14:tracePt t="13807" x="5041900" y="3598863"/>
          <p14:tracePt t="13815" x="5026025" y="3624263"/>
          <p14:tracePt t="13823" x="5000625" y="3648075"/>
          <p14:tracePt t="13832" x="4984750" y="3673475"/>
          <p14:tracePt t="13840" x="4976813" y="3690938"/>
          <p14:tracePt t="13848" x="4951413" y="3706813"/>
          <p14:tracePt t="13856" x="4926013" y="3722688"/>
          <p14:tracePt t="13863" x="4892675" y="3748088"/>
          <p14:tracePt t="13874" x="4860925" y="3789363"/>
          <p14:tracePt t="13878" x="4835525" y="3822700"/>
          <p14:tracePt t="13891" x="4818063" y="3856038"/>
          <p14:tracePt t="13894" x="4794250" y="3897313"/>
          <p14:tracePt t="13907" x="4776788" y="3930650"/>
          <p14:tracePt t="13910" x="4760913" y="3946525"/>
          <p14:tracePt t="13918" x="4743450" y="3971925"/>
          <p14:tracePt t="13928" x="4727575" y="3997325"/>
          <p14:tracePt t="13934" x="4711700" y="4013200"/>
          <p14:tracePt t="13944" x="4702175" y="4021138"/>
          <p14:tracePt t="13950" x="4694238" y="4021138"/>
          <p14:tracePt t="13959" x="4678363" y="4030663"/>
          <p14:tracePt t="13982" x="4668838" y="4038600"/>
          <p14:tracePt t="14039" x="4660900" y="4046538"/>
          <p14:tracePt t="14061" x="4652963" y="4054475"/>
          <p14:tracePt t="14066" x="4645025" y="4064000"/>
          <p14:tracePt t="14089" x="4627563" y="4071938"/>
          <p14:tracePt t="14111" x="4627563" y="4079875"/>
          <p14:tracePt t="14122" x="4627563" y="4087813"/>
          <p14:tracePt t="14142" x="4627563" y="4097338"/>
          <p14:tracePt t="14249" x="4627563" y="4105275"/>
          <p14:tracePt t="14263" x="4627563" y="4113213"/>
          <p14:tracePt t="14290" x="4627563" y="4129088"/>
          <p14:tracePt t="14367" x="4635500" y="4138613"/>
          <p14:tracePt t="14383" x="4645025" y="4146550"/>
          <p14:tracePt t="14537" x="4652963" y="4146550"/>
          <p14:tracePt t="15809" x="4660900" y="4146550"/>
          <p14:tracePt t="15817" x="4668838" y="4146550"/>
          <p14:tracePt t="15824" x="4678363" y="4146550"/>
          <p14:tracePt t="15832" x="4702175" y="4154488"/>
          <p14:tracePt t="15841" x="4719638" y="4154488"/>
          <p14:tracePt t="15852" x="4727575" y="4154488"/>
          <p14:tracePt t="15855" x="4752975" y="4154488"/>
          <p14:tracePt t="15864" x="4786313" y="4154488"/>
          <p14:tracePt t="15870" x="4810125" y="4154488"/>
          <p14:tracePt t="15879" x="4843463" y="4154488"/>
          <p14:tracePt t="15891" x="4868863" y="4154488"/>
          <p14:tracePt t="15894" x="4876800" y="4154488"/>
          <p14:tracePt t="15906" x="4884738" y="4154488"/>
          <p14:tracePt t="15910" x="4892675" y="4154488"/>
          <p14:tracePt t="15926" x="4902200" y="4154488"/>
          <p14:tracePt t="16110" x="4910138" y="4162425"/>
          <p14:tracePt t="16119" x="4918075" y="4162425"/>
          <p14:tracePt t="16127" x="4918075" y="4171950"/>
          <p14:tracePt t="16143" x="4926013" y="4187825"/>
          <p14:tracePt t="16247" x="4926013" y="4195763"/>
          <p14:tracePt t="16295" x="4926013" y="4203700"/>
          <p14:tracePt t="16490" x="4926013" y="4213225"/>
          <p14:tracePt t="16498" x="4926013" y="4221163"/>
          <p14:tracePt t="16512" x="4926013" y="4229100"/>
          <p14:tracePt t="16939" x="4943475" y="4213225"/>
          <p14:tracePt t="16945" x="4976813" y="4195763"/>
          <p14:tracePt t="16951" x="5010150" y="4171950"/>
          <p14:tracePt t="16959" x="5059363" y="4146550"/>
          <p14:tracePt t="16966" x="5108575" y="4121150"/>
          <p14:tracePt t="16975" x="5159375" y="4079875"/>
          <p14:tracePt t="16982" x="5216525" y="4030663"/>
          <p14:tracePt t="16990" x="5283200" y="3971925"/>
          <p14:tracePt t="16998" x="5349875" y="3930650"/>
          <p14:tracePt t="17006" x="5391150" y="3905250"/>
          <p14:tracePt t="17014" x="5416550" y="3881438"/>
          <p14:tracePt t="17023" x="5432425" y="3863975"/>
          <p14:tracePt t="17031" x="5440363" y="3856038"/>
          <p14:tracePt t="17079" x="5391150" y="3871913"/>
          <p14:tracePt t="17089" x="5291138" y="3914775"/>
          <p14:tracePt t="17095" x="5126038" y="3979863"/>
          <p14:tracePt t="17106" x="4876800" y="4046538"/>
          <p14:tracePt t="17111" x="4570413" y="4113213"/>
          <p14:tracePt t="17122" x="4213225" y="4187825"/>
          <p14:tracePt t="17127" x="3889375" y="4221163"/>
          <p14:tracePt t="17139" x="3575050" y="4237038"/>
          <p14:tracePt t="17143" x="3317875" y="4237038"/>
          <p14:tracePt t="17155" x="3094038" y="4237038"/>
          <p14:tracePt t="17158" x="2919413" y="4237038"/>
          <p14:tracePt t="17172" x="2786063" y="4237038"/>
          <p14:tracePt t="17175" x="2679700" y="4246563"/>
          <p14:tracePt t="17182" x="2628900" y="4246563"/>
          <p14:tracePt t="17191" x="2587625" y="4254500"/>
          <p14:tracePt t="17198" x="2571750" y="4262438"/>
          <p14:tracePt t="17206" x="2571750" y="4270375"/>
          <p14:tracePt t="17214" x="2562225" y="4270375"/>
          <p14:tracePt t="17222" x="2562225" y="4278313"/>
          <p14:tracePt t="17230" x="2562225" y="4295775"/>
          <p14:tracePt t="17239" x="2571750" y="4337050"/>
          <p14:tracePt t="17248" x="2579688" y="4370388"/>
          <p14:tracePt t="17256" x="2613025" y="4445000"/>
          <p14:tracePt t="17264" x="2646363" y="4552950"/>
          <p14:tracePt t="17273" x="2679700" y="4684713"/>
          <p14:tracePt t="17279" x="2728913" y="4826000"/>
          <p14:tracePt t="17289" x="2770188" y="4951413"/>
          <p14:tracePt t="17294" x="2819400" y="5049838"/>
          <p14:tracePt t="17305" x="2870200" y="5141913"/>
          <p14:tracePt t="17311" x="2927350" y="5207000"/>
          <p14:tracePt t="17322" x="3001963" y="5249863"/>
          <p14:tracePt t="17327" x="3076575" y="5281613"/>
          <p14:tracePt t="17338" x="3160713" y="5314950"/>
          <p14:tracePt t="17343" x="3259138" y="5332413"/>
          <p14:tracePt t="17355" x="3359150" y="5348288"/>
          <p14:tracePt t="17358" x="3441700" y="5348288"/>
          <p14:tracePt t="17372" x="3549650" y="5348288"/>
          <p14:tracePt t="17375" x="3649663" y="5348288"/>
          <p14:tracePt t="17384" x="3748088" y="5348288"/>
          <p14:tracePt t="17391" x="3856038" y="5340350"/>
          <p14:tracePt t="17398" x="3956050" y="5332413"/>
          <p14:tracePt t="17407" x="4038600" y="5314950"/>
          <p14:tracePt t="17415" x="4130675" y="5291138"/>
          <p14:tracePt t="17423" x="4197350" y="5281613"/>
          <p14:tracePt t="17431" x="4262438" y="5249863"/>
          <p14:tracePt t="17440" x="4321175" y="5216525"/>
          <p14:tracePt t="17447" x="4387850" y="5175250"/>
          <p14:tracePt t="17455" x="4421188" y="5149850"/>
          <p14:tracePt t="17464" x="4445000" y="5116513"/>
          <p14:tracePt t="17473" x="4462463" y="5091113"/>
          <p14:tracePt t="17479" x="4470400" y="5067300"/>
          <p14:tracePt t="17489" x="4470400" y="5057775"/>
          <p14:tracePt t="17494" x="4470400" y="5049838"/>
          <p14:tracePt t="17506" x="4470400" y="5033963"/>
          <p14:tracePt t="17511" x="4454525" y="5026025"/>
          <p14:tracePt t="17522" x="4437063" y="5016500"/>
          <p14:tracePt t="17527" x="4403725" y="5008563"/>
          <p14:tracePt t="17539" x="4379913" y="5008563"/>
          <p14:tracePt t="17543" x="4337050" y="5008563"/>
          <p14:tracePt t="17555" x="4295775" y="5008563"/>
          <p14:tracePt t="17559" x="4254500" y="5008563"/>
          <p14:tracePt t="17572" x="4213225" y="5008563"/>
          <p14:tracePt t="17574" x="4154488" y="5016500"/>
          <p14:tracePt t="17582" x="4130675" y="5026025"/>
          <p14:tracePt t="17598" x="4097338" y="5026025"/>
          <p14:tracePt t="17614" x="4089400" y="5026025"/>
          <p14:tracePt t="17647" x="4089400" y="5033963"/>
          <p14:tracePt t="17656" x="4097338" y="5033963"/>
          <p14:tracePt t="17664" x="4130675" y="5033963"/>
          <p14:tracePt t="17673" x="4179888" y="5041900"/>
          <p14:tracePt t="17679" x="4213225" y="5041900"/>
          <p14:tracePt t="17689" x="4262438" y="5041900"/>
          <p14:tracePt t="17695" x="4321175" y="5041900"/>
          <p14:tracePt t="17705" x="4403725" y="5041900"/>
          <p14:tracePt t="17710" x="4503738" y="5041900"/>
          <p14:tracePt t="17722" x="4611688" y="5057775"/>
          <p14:tracePt t="17726" x="4711700" y="5075238"/>
          <p14:tracePt t="17736" x="4794250" y="5091113"/>
          <p14:tracePt t="17747" x="4868863" y="5108575"/>
          <p14:tracePt t="17751" x="4926013" y="5124450"/>
          <p14:tracePt t="17758" x="4967288" y="5149850"/>
          <p14:tracePt t="17771" x="4984750" y="5157788"/>
          <p14:tracePt t="17774" x="4992688" y="5183188"/>
          <p14:tracePt t="17786" x="4992688" y="5199063"/>
          <p14:tracePt t="17793" x="4992688" y="5232400"/>
          <p14:tracePt t="17800" x="4976813" y="5265738"/>
          <p14:tracePt t="17806" x="4943475" y="5299075"/>
          <p14:tracePt t="17821" x="4876800" y="5332413"/>
          <p14:tracePt t="17822" x="4818063" y="5365750"/>
          <p14:tracePt t="17831" x="4760913" y="5381625"/>
          <p14:tracePt t="17843" x="4686300" y="5389563"/>
          <p14:tracePt t="17848" x="4627563" y="5399088"/>
          <p14:tracePt t="17860" x="4570413" y="5422900"/>
          <p14:tracePt t="17864" x="4529138" y="5432425"/>
          <p14:tracePt t="17871" x="4495800" y="5440363"/>
          <p14:tracePt t="17879" x="4478338" y="5440363"/>
          <p14:tracePt t="17891" x="4462463" y="5440363"/>
          <p14:tracePt t="17928" x="4462463" y="5414963"/>
          <p14:tracePt t="17935" x="4503738" y="5389563"/>
          <p14:tracePt t="17944" x="4560888" y="5357813"/>
          <p14:tracePt t="17950" x="4635500" y="5332413"/>
          <p14:tracePt t="17960" x="4735513" y="5307013"/>
          <p14:tracePt t="17966" x="4835525" y="5273675"/>
          <p14:tracePt t="17975" x="4951413" y="5249863"/>
          <p14:tracePt t="17982" x="5075238" y="5216525"/>
          <p14:tracePt t="17992" x="5216525" y="5191125"/>
          <p14:tracePt t="17998" x="5365750" y="5165725"/>
          <p14:tracePt t="18007" x="5507038" y="5157788"/>
          <p14:tracePt t="18015" x="5614988" y="5157788"/>
          <p14:tracePt t="18026" x="5730875" y="5157788"/>
          <p14:tracePt t="18032" x="5822950" y="5157788"/>
          <p14:tracePt t="18043" x="5897563" y="5157788"/>
          <p14:tracePt t="18048" x="5938838" y="5157788"/>
          <p14:tracePt t="18057" x="5980113" y="5157788"/>
          <p14:tracePt t="18064" x="6005513" y="5165725"/>
          <p14:tracePt t="18075" x="6013450" y="5183188"/>
          <p14:tracePt t="18079" x="6021388" y="5191125"/>
          <p14:tracePt t="18093" x="6021388" y="5199063"/>
          <p14:tracePt t="18095" x="6021388" y="5224463"/>
          <p14:tracePt t="18107" x="6013450" y="5249863"/>
          <p14:tracePt t="18112" x="5995988" y="5273675"/>
          <p14:tracePt t="18125" x="5962650" y="5291138"/>
          <p14:tracePt t="18126" x="5930900" y="5307013"/>
          <p14:tracePt t="18135" x="5888038" y="5314950"/>
          <p14:tracePt t="18143" x="5854700" y="5324475"/>
          <p14:tracePt t="18150" x="5830888" y="5324475"/>
          <p14:tracePt t="18158" x="5822950" y="5324475"/>
          <p14:tracePt t="18166" x="5813425" y="5324475"/>
          <p14:tracePt t="18178" x="5805488" y="5324475"/>
          <p14:tracePt t="18192" x="5797550" y="5324475"/>
          <p14:tracePt t="18230" x="5780088" y="5324475"/>
          <p14:tracePt t="18271" x="5780088" y="5314950"/>
          <p14:tracePt t="18288" x="5797550" y="5314950"/>
          <p14:tracePt t="18298" x="5805488" y="5314950"/>
          <p14:tracePt t="18303" x="5822950" y="5314950"/>
          <p14:tracePt t="18310" x="5838825" y="5314950"/>
          <p14:tracePt t="18323" x="5872163" y="5307013"/>
          <p14:tracePt t="18328" x="5905500" y="5299075"/>
          <p14:tracePt t="18335" x="5938838" y="5291138"/>
          <p14:tracePt t="18347" x="5962650" y="5281613"/>
          <p14:tracePt t="18352" x="5980113" y="5281613"/>
          <p14:tracePt t="18358" x="6037263" y="5273675"/>
          <p14:tracePt t="18366" x="6096000" y="5265738"/>
          <p14:tracePt t="18374" x="6154738" y="5249863"/>
          <p14:tracePt t="18383" x="6203950" y="5232400"/>
          <p14:tracePt t="18390" x="6261100" y="5224463"/>
          <p14:tracePt t="18398" x="6303963" y="5216525"/>
          <p14:tracePt t="18406" x="6327775" y="5207000"/>
          <p14:tracePt t="18424" x="6337300" y="52070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C6C8D8A7-E7E1-47F3-960C-1380509137F2}"/>
              </a:ext>
            </a:extLst>
          </p:cNvPr>
          <p:cNvPicPr>
            <a:picLocks noChangeAspect="1"/>
          </p:cNvPicPr>
          <p:nvPr/>
        </p:nvPicPr>
        <p:blipFill rotWithShape="1">
          <a:blip r:embed="rId5"/>
          <a:srcRect t="15730"/>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6">
              <a:alphaModFix amt="30000"/>
              <a:duotone>
                <a:prstClr val="black"/>
                <a:schemeClr val="accent1">
                  <a:tint val="45000"/>
                  <a:satMod val="400000"/>
                </a:schemeClr>
              </a:duotone>
              <a:extLst>
                <a:ext uri="{BEBA8EAE-BF5A-486C-A8C5-ECC9F3942E4B}">
                  <a14:imgProps xmlns:a14="http://schemas.microsoft.com/office/drawing/2010/main">
                    <a14:imgLayer r:embed="rId7">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BFD50-5D0E-4761-81CF-06B3C51C1CA2}"/>
              </a:ext>
            </a:extLst>
          </p:cNvPr>
          <p:cNvSpPr>
            <a:spLocks noGrp="1"/>
          </p:cNvSpPr>
          <p:nvPr>
            <p:ph type="title"/>
          </p:nvPr>
        </p:nvSpPr>
        <p:spPr>
          <a:xfrm>
            <a:off x="1069848" y="484632"/>
            <a:ext cx="10058400" cy="1609344"/>
          </a:xfrm>
        </p:spPr>
        <p:txBody>
          <a:bodyPr anchor="ctr">
            <a:normAutofit/>
          </a:bodyPr>
          <a:lstStyle/>
          <a:p>
            <a:r>
              <a:rPr lang="en-GB" dirty="0">
                <a:solidFill>
                  <a:schemeClr val="tx1"/>
                </a:solidFill>
              </a:rPr>
              <a:t>Reasons behind distorted output:</a:t>
            </a:r>
          </a:p>
        </p:txBody>
      </p:sp>
      <p:sp>
        <p:nvSpPr>
          <p:cNvPr id="3" name="Content Placeholder 2">
            <a:extLst>
              <a:ext uri="{FF2B5EF4-FFF2-40B4-BE49-F238E27FC236}">
                <a16:creationId xmlns:a16="http://schemas.microsoft.com/office/drawing/2014/main" id="{5E889A14-D116-4FC3-9CF4-5A529A58F520}"/>
              </a:ext>
            </a:extLst>
          </p:cNvPr>
          <p:cNvSpPr>
            <a:spLocks noGrp="1"/>
          </p:cNvSpPr>
          <p:nvPr>
            <p:ph idx="1"/>
          </p:nvPr>
        </p:nvSpPr>
        <p:spPr>
          <a:xfrm>
            <a:off x="1069848" y="2121408"/>
            <a:ext cx="10058400" cy="4050792"/>
          </a:xfrm>
        </p:spPr>
        <p:txBody>
          <a:bodyPr>
            <a:normAutofit/>
          </a:bodyPr>
          <a:lstStyle/>
          <a:p>
            <a:pPr marL="457200" indent="-457200" algn="just">
              <a:buFont typeface="+mj-lt"/>
              <a:buAutoNum type="arabicPeriod"/>
            </a:pPr>
            <a:r>
              <a:rPr lang="en-GB" sz="2400" dirty="0"/>
              <a:t>The filter that we used in the hardware circuit was very small (0.1µF). That’s why the output was not filtered out clearly. As a result, without getting pure sine wave, we are getting distorted sine wave.</a:t>
            </a:r>
          </a:p>
          <a:p>
            <a:pPr marL="457200" indent="-457200" algn="just">
              <a:buFont typeface="+mj-lt"/>
              <a:buAutoNum type="arabicPeriod"/>
            </a:pPr>
            <a:endParaRPr lang="en-GB" sz="2400" dirty="0"/>
          </a:p>
          <a:p>
            <a:pPr marL="457200" indent="-457200" algn="just">
              <a:buFont typeface="+mj-lt"/>
              <a:buAutoNum type="arabicPeriod"/>
            </a:pPr>
            <a:r>
              <a:rPr lang="en-GB" sz="2400" dirty="0"/>
              <a:t>The switching frequency that we used was too low. If we could increase the switching frequency, the output would be more accurate and close to sine wave</a:t>
            </a:r>
            <a:r>
              <a:rPr lang="en-GB" dirty="0"/>
              <a:t>. </a:t>
            </a:r>
          </a:p>
        </p:txBody>
      </p:sp>
      <p:grpSp>
        <p:nvGrpSpPr>
          <p:cNvPr id="28" name="Group 27">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9" name="Oval 28">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Audio 7">
            <a:hlinkClick r:id="" action="ppaction://media"/>
            <a:extLst>
              <a:ext uri="{FF2B5EF4-FFF2-40B4-BE49-F238E27FC236}">
                <a16:creationId xmlns:a16="http://schemas.microsoft.com/office/drawing/2014/main" id="{A47296DC-A0E8-4F2F-8BDA-DDB820F10011}"/>
              </a:ext>
            </a:extLst>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488738" y="6154738"/>
            <a:ext cx="487362" cy="487362"/>
          </a:xfrm>
          <a:prstGeom prst="rect">
            <a:avLst/>
          </a:prstGeom>
        </p:spPr>
      </p:pic>
    </p:spTree>
    <p:custDataLst>
      <p:tags r:id="rId1"/>
    </p:custDataLst>
    <p:extLst>
      <p:ext uri="{BB962C8B-B14F-4D97-AF65-F5344CB8AC3E}">
        <p14:creationId xmlns:p14="http://schemas.microsoft.com/office/powerpoint/2010/main" val="571352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31937"/>
    </mc:Choice>
    <mc:Fallback>
      <p:transition spd="slow" advTm="319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5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heel(1)">
                                      <p:cBhvr>
                                        <p:cTn id="18" dur="2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50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heel(1)">
                                      <p:cBhvr>
                                        <p:cTn id="2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4" fill="hold" display="0">
                  <p:stCondLst>
                    <p:cond delay="indefinite"/>
                  </p:stCondLst>
                  <p:endCondLst>
                    <p:cond evt="onStopAudio" delay="0">
                      <p:tgtEl>
                        <p:sldTgt/>
                      </p:tgtEl>
                    </p:cond>
                  </p:endCondLst>
                </p:cTn>
                <p:tgtEl>
                  <p:spTgt spid="8"/>
                </p:tgtEl>
              </p:cMediaNode>
            </p:audio>
          </p:childTnLst>
        </p:cTn>
      </p:par>
    </p:tnLst>
    <p:bldLst>
      <p:bldP spid="2" grpId="0"/>
      <p:bldP spid="3" grpId="0" uiExpand="1" build="p"/>
    </p:bldLst>
  </p:timing>
  <p:extLst>
    <p:ext uri="{3A86A75C-4F4B-4683-9AE1-C65F6400EC91}">
      <p14:laserTraceLst xmlns:p14="http://schemas.microsoft.com/office/powerpoint/2010/main">
        <p14:tracePtLst>
          <p14:tracePt t="6913" x="1185863" y="15875"/>
          <p14:tracePt t="6922" x="1285875" y="141288"/>
          <p14:tracePt t="6931" x="1376363" y="257175"/>
          <p14:tracePt t="6937" x="1476375" y="381000"/>
          <p14:tracePt t="6948" x="1576388" y="506413"/>
          <p14:tracePt t="6952" x="1666875" y="604838"/>
          <p14:tracePt t="6962" x="1749425" y="712788"/>
          <p14:tracePt t="6969" x="1816100" y="804863"/>
          <p14:tracePt t="6977" x="1898650" y="895350"/>
          <p14:tracePt t="6985" x="1973263" y="969963"/>
          <p14:tracePt t="6994" x="2065338" y="1052513"/>
          <p14:tracePt t="7007" x="2165350" y="1127125"/>
          <p14:tracePt t="7010" x="2281238" y="1211263"/>
          <p14:tracePt t="7019" x="2405063" y="1309688"/>
          <p14:tracePt t="7025" x="2528888" y="1425575"/>
          <p14:tracePt t="7033" x="2679700" y="1525588"/>
          <p14:tracePt t="7044" x="2819400" y="1633538"/>
          <p14:tracePt t="7049" x="2944813" y="1716088"/>
          <p14:tracePt t="7060" x="3060700" y="1800225"/>
          <p14:tracePt t="7064" x="3160713" y="1865313"/>
          <p14:tracePt t="7077" x="3259138" y="1924050"/>
          <p14:tracePt t="7080" x="3367088" y="1981200"/>
          <p14:tracePt t="7089" x="3449638" y="2032000"/>
          <p14:tracePt t="7100" x="3541713" y="2089150"/>
          <p14:tracePt t="7108" x="3616325" y="2122488"/>
          <p14:tracePt t="7115" x="3690938" y="2155825"/>
          <p14:tracePt t="7125" x="3765550" y="2189163"/>
          <p14:tracePt t="7129" x="3798888" y="2206625"/>
          <p14:tracePt t="7145" x="3848100" y="2230438"/>
          <p14:tracePt t="7160" x="3856038" y="2230438"/>
          <p14:tracePt t="7174" x="3848100" y="2189163"/>
          <p14:tracePt t="7177" x="3814763" y="2130425"/>
          <p14:tracePt t="7185" x="3781425" y="2106613"/>
          <p14:tracePt t="7194" x="3765550" y="2089150"/>
          <p14:tracePt t="7202" x="3757613" y="2081213"/>
          <p14:tracePt t="7512" x="3765550" y="2081213"/>
          <p14:tracePt t="7521" x="3773488" y="2081213"/>
          <p14:tracePt t="7528" x="3790950" y="2089150"/>
          <p14:tracePt t="7536" x="3806825" y="2106613"/>
          <p14:tracePt t="7545" x="3822700" y="2114550"/>
          <p14:tracePt t="7552" x="3840163" y="2130425"/>
          <p14:tracePt t="7562" x="3848100" y="2139950"/>
          <p14:tracePt t="7569" x="3848100" y="2147888"/>
          <p14:tracePt t="7578" x="3856038" y="2155825"/>
          <p14:tracePt t="7586" x="3856038" y="2163763"/>
          <p14:tracePt t="7595" x="3865563" y="2173288"/>
          <p14:tracePt t="7602" x="3873500" y="2173288"/>
          <p14:tracePt t="7612" x="3881438" y="2181225"/>
          <p14:tracePt t="7618" x="3898900" y="2189163"/>
          <p14:tracePt t="7629" x="3906838" y="2197100"/>
          <p14:tracePt t="7635" x="3914775" y="2214563"/>
          <p14:tracePt t="7645" x="3930650" y="2230438"/>
          <p14:tracePt t="7650" x="3956050" y="2255838"/>
          <p14:tracePt t="7662" x="3973513" y="2281238"/>
          <p14:tracePt t="7664" x="3997325" y="2305050"/>
          <p14:tracePt t="7677" x="4014788" y="2322513"/>
          <p14:tracePt t="7680" x="4038600" y="2338388"/>
          <p14:tracePt t="7694" x="4071938" y="2355850"/>
          <p14:tracePt t="7696" x="4105275" y="2379663"/>
          <p14:tracePt t="7704" x="4138613" y="2420938"/>
          <p14:tracePt t="7712" x="4179888" y="2454275"/>
          <p14:tracePt t="7735" x="4254500" y="2546350"/>
          <p14:tracePt t="7737" x="4279900" y="2579688"/>
          <p14:tracePt t="7746" x="4313238" y="2628900"/>
          <p14:tracePt t="7752" x="4346575" y="2678113"/>
          <p14:tracePt t="7764" x="4370388" y="2728913"/>
          <p14:tracePt t="7768" x="4387850" y="2786063"/>
          <p14:tracePt t="7778" x="4421188" y="2860675"/>
          <p14:tracePt t="7785" x="4445000" y="2919413"/>
          <p14:tracePt t="7795" x="4462463" y="2976563"/>
          <p14:tracePt t="7802" x="4486275" y="3051175"/>
          <p14:tracePt t="7812" x="4495800" y="3109913"/>
          <p14:tracePt t="7818" x="4503738" y="3167063"/>
          <p14:tracePt t="7828" x="4511675" y="3200400"/>
          <p14:tracePt t="7835" x="4511675" y="3225800"/>
          <p14:tracePt t="7844" x="4519613" y="3259138"/>
          <p14:tracePt t="7850" x="4529138" y="3275013"/>
          <p14:tracePt t="7860" x="4529138" y="3284538"/>
          <p14:tracePt t="7866" x="4529138" y="3300413"/>
          <p14:tracePt t="7878" x="4529138" y="3325813"/>
          <p14:tracePt t="7880" x="4529138" y="3341688"/>
          <p14:tracePt t="7894" x="4529138" y="3359150"/>
          <p14:tracePt t="7896" x="4537075" y="3390900"/>
          <p14:tracePt t="7910" x="4537075" y="3408363"/>
          <p14:tracePt t="7912" x="4537075" y="3416300"/>
          <p14:tracePt t="7921" x="4537075" y="3424238"/>
          <p14:tracePt t="7928" x="4537075" y="3433763"/>
          <p14:tracePt t="7936" x="4537075" y="3441700"/>
          <p14:tracePt t="7952" x="4545013" y="3449638"/>
          <p14:tracePt t="7961" x="4552950" y="3457575"/>
          <p14:tracePt t="7969" x="4560888" y="3467100"/>
          <p14:tracePt t="7978" x="4586288" y="3475038"/>
          <p14:tracePt t="7986" x="4611688" y="3482975"/>
          <p14:tracePt t="7995" x="4635500" y="3490913"/>
          <p14:tracePt t="8002" x="4668838" y="3498850"/>
          <p14:tracePt t="8011" x="4686300" y="3498850"/>
          <p14:tracePt t="8018" x="4711700" y="3498850"/>
          <p14:tracePt t="8028" x="4719638" y="3498850"/>
          <p14:tracePt t="8035" x="4727575" y="3498850"/>
          <p14:tracePt t="8044" x="4735513" y="3498850"/>
          <p14:tracePt t="8184" x="4743450" y="3498850"/>
          <p14:tracePt t="8196" x="4743450" y="3490913"/>
          <p14:tracePt t="8203" x="4743450" y="3482975"/>
          <p14:tracePt t="8211" x="4743450" y="3475038"/>
          <p14:tracePt t="8218" x="4743450" y="3457575"/>
          <p14:tracePt t="8226" x="4743450" y="3441700"/>
          <p14:tracePt t="8233" x="4743450" y="3433763"/>
          <p14:tracePt t="8243" x="4743450" y="3416300"/>
          <p14:tracePt t="8249" x="4743450" y="3408363"/>
          <p14:tracePt t="8260" x="4743450" y="3390900"/>
          <p14:tracePt t="8266" x="4743450" y="3382963"/>
          <p14:tracePt t="8282" x="4743450" y="3375025"/>
          <p14:tracePt t="8293" x="4743450" y="3359150"/>
          <p14:tracePt t="8308" x="4743450" y="3349625"/>
          <p14:tracePt t="8313" x="4743450" y="3341688"/>
          <p14:tracePt t="8324" x="4743450" y="3333750"/>
          <p14:tracePt t="8330" x="4743450" y="3325813"/>
          <p14:tracePt t="8342" x="4743450" y="3316288"/>
          <p14:tracePt t="8358" x="4743450" y="3308350"/>
          <p14:tracePt t="8401" x="4743450" y="3300413"/>
          <p14:tracePt t="8561" x="4743450" y="3292475"/>
          <p14:tracePt t="8576" x="4743450" y="3284538"/>
          <p14:tracePt t="8858" x="4743450" y="3275013"/>
          <p14:tracePt t="8879" x="4743450" y="3267075"/>
          <p14:tracePt t="8881" x="4743450" y="3259138"/>
          <p14:tracePt t="8993" x="4743450" y="3251200"/>
          <p14:tracePt t="9010" x="4743450" y="3241675"/>
          <p14:tracePt t="9016" x="4743450" y="3233738"/>
          <p14:tracePt t="12793" x="4735513" y="3233738"/>
          <p14:tracePt t="12801" x="4719638" y="3251200"/>
          <p14:tracePt t="12812" x="4711700" y="3275013"/>
          <p14:tracePt t="12817" x="4702175" y="3316288"/>
          <p14:tracePt t="12827" x="4702175" y="3359150"/>
          <p14:tracePt t="12833" x="4719638" y="3416300"/>
          <p14:tracePt t="12842" x="4727575" y="3475038"/>
          <p14:tracePt t="12850" x="4735513" y="3532188"/>
          <p14:tracePt t="12858" x="4752975" y="3582988"/>
          <p14:tracePt t="12867" x="4760913" y="3624263"/>
          <p14:tracePt t="12875" x="4786313" y="3673475"/>
          <p14:tracePt t="12881" x="4802188" y="3722688"/>
          <p14:tracePt t="12891" x="4818063" y="3765550"/>
          <p14:tracePt t="12900" x="4835525" y="3814763"/>
          <p14:tracePt t="12905" x="4851400" y="3848100"/>
          <p14:tracePt t="12914" x="4860925" y="3871913"/>
          <p14:tracePt t="12921" x="4868863" y="3889375"/>
          <p14:tracePt t="12937" x="4876800" y="3914775"/>
          <p14:tracePt t="12946" x="4884738" y="3914775"/>
          <p14:tracePt t="12985" x="4884738" y="3930650"/>
          <p14:tracePt t="13024" x="4892675" y="3946525"/>
          <p14:tracePt t="13040" x="4902200" y="3971925"/>
          <p14:tracePt t="13052" x="4910138" y="3989388"/>
          <p14:tracePt t="13058" x="4926013" y="4005263"/>
          <p14:tracePt t="13066" x="4935538" y="4021138"/>
          <p14:tracePt t="13072" x="4951413" y="4046538"/>
          <p14:tracePt t="13084" x="4959350" y="4071938"/>
          <p14:tracePt t="13089" x="4976813" y="4087813"/>
          <p14:tracePt t="13098" x="4992688" y="4105275"/>
          <p14:tracePt t="13105" x="5018088" y="4129088"/>
          <p14:tracePt t="13112" x="5033963" y="4146550"/>
          <p14:tracePt t="13124" x="5033963" y="4154488"/>
          <p14:tracePt t="13179" x="5041900" y="4154488"/>
          <p14:tracePt t="13186" x="5051425" y="4162425"/>
          <p14:tracePt t="13193" x="5059363" y="4179888"/>
          <p14:tracePt t="13200" x="5067300" y="4179888"/>
          <p14:tracePt t="13208" x="5075238" y="4187825"/>
          <p14:tracePt t="15021" x="5084763" y="4195763"/>
          <p14:tracePt t="15033" x="5084763" y="4203700"/>
          <p14:tracePt t="15040" x="5084763" y="4221163"/>
          <p14:tracePt t="15048" x="5084763" y="4229100"/>
          <p14:tracePt t="15058" x="5084763" y="4254500"/>
          <p14:tracePt t="15071" x="5100638" y="4287838"/>
          <p14:tracePt t="15073" x="5126038" y="4311650"/>
          <p14:tracePt t="15083" x="5141913" y="4337050"/>
          <p14:tracePt t="15088" x="5167313" y="4352925"/>
          <p14:tracePt t="15097" x="5183188" y="4370388"/>
          <p14:tracePt t="15108" x="5200650" y="4378325"/>
          <p14:tracePt t="15112" x="5208588" y="4386263"/>
          <p14:tracePt t="15126" x="5216525" y="4395788"/>
          <p14:tracePt t="15138" x="5216525" y="4403725"/>
          <p14:tracePt t="15150" x="5216525" y="4411663"/>
          <p14:tracePt t="15156" x="5216525" y="4419600"/>
          <p14:tracePt t="15184" x="5216525" y="4411663"/>
          <p14:tracePt t="15205" x="5216525" y="4403725"/>
          <p14:tracePt t="15211" x="5216525" y="4395788"/>
          <p14:tracePt t="15218" x="5200650" y="4386263"/>
          <p14:tracePt t="15239" x="5192713" y="4386263"/>
          <p14:tracePt t="15241" x="5175250" y="4378325"/>
          <p14:tracePt t="15249" x="5159375" y="4370388"/>
          <p14:tracePt t="15259" x="5149850" y="4370388"/>
          <p14:tracePt t="15266" x="5126038" y="4370388"/>
          <p14:tracePt t="15275" x="5100638" y="4370388"/>
          <p14:tracePt t="15289" x="5067300" y="4370388"/>
          <p14:tracePt t="15302" x="5041900" y="4370388"/>
          <p14:tracePt t="15307" x="5026025" y="4378325"/>
          <p14:tracePt t="15312" x="5010150" y="4395788"/>
          <p14:tracePt t="15323" x="4984750" y="4403725"/>
          <p14:tracePt t="15328" x="4967288" y="4403725"/>
          <p14:tracePt t="15342" x="4967288" y="4411663"/>
          <p14:tracePt t="15344" x="4959350" y="4419600"/>
          <p14:tracePt t="15360" x="4951413" y="4427538"/>
          <p14:tracePt t="16257" x="4951413" y="4445000"/>
          <p14:tracePt t="16266" x="4967288" y="4470400"/>
          <p14:tracePt t="16275" x="4992688" y="4494213"/>
          <p14:tracePt t="16283" x="5010150" y="4511675"/>
          <p14:tracePt t="16292" x="5033963" y="4535488"/>
          <p14:tracePt t="16299" x="5041900" y="4560888"/>
          <p14:tracePt t="16308" x="5059363" y="4576763"/>
          <p14:tracePt t="16314" x="5075238" y="4586288"/>
          <p14:tracePt t="16325" x="5084763" y="4594225"/>
          <p14:tracePt t="16642" x="5092700" y="4594225"/>
          <p14:tracePt t="16659" x="5108575" y="4594225"/>
          <p14:tracePt t="16671" x="5118100" y="4594225"/>
          <p14:tracePt t="16674" x="5126038" y="4586288"/>
          <p14:tracePt t="16685" x="5141913" y="4576763"/>
          <p14:tracePt t="16700" x="5159375" y="4568825"/>
          <p14:tracePt t="16710" x="5175250" y="4560888"/>
          <p14:tracePt t="16726" x="5183188" y="4552950"/>
          <p14:tracePt t="16742" x="5200650" y="4545013"/>
          <p14:tracePt t="16773" x="5208588" y="4545013"/>
          <p14:tracePt t="16776" x="5216525" y="4545013"/>
          <p14:tracePt t="16792" x="5224463" y="4535488"/>
          <p14:tracePt t="16814" x="5224463" y="4527550"/>
          <p14:tracePt t="16822" x="5233988" y="4519613"/>
          <p14:tracePt t="16841" x="5241925" y="4519613"/>
          <p14:tracePt t="16876" x="5249863" y="4519613"/>
          <p14:tracePt t="16920" x="5257800" y="4519613"/>
          <p14:tracePt t="16928" x="5267325" y="4511675"/>
          <p14:tracePt t="16960" x="5275263" y="4502150"/>
          <p14:tracePt t="16968" x="5283200" y="4494213"/>
          <p14:tracePt t="17022" x="5291138" y="4494213"/>
          <p14:tracePt t="17061" x="5299075" y="4494213"/>
          <p14:tracePt t="17248" x="5308600" y="4494213"/>
          <p14:tracePt t="19049" x="5316538" y="4494213"/>
          <p14:tracePt t="19058" x="5324475" y="4494213"/>
          <p14:tracePt t="19114" x="5332413" y="4486275"/>
          <p14:tracePt t="19563" x="5341938" y="4486275"/>
          <p14:tracePt t="19578" x="5349875" y="4486275"/>
          <p14:tracePt t="19594" x="5357813" y="4486275"/>
          <p14:tracePt t="19609" x="5365750" y="4486275"/>
          <p14:tracePt t="19635" x="5373688" y="4486275"/>
          <p14:tracePt t="19641" x="5383213" y="4486275"/>
          <p14:tracePt t="19648" x="5391150" y="4486275"/>
          <p14:tracePt t="19825" x="5399088" y="4486275"/>
          <p14:tracePt t="19841" x="5407025" y="4478338"/>
          <p14:tracePt t="22681" x="5424488" y="4478338"/>
          <p14:tracePt t="22689" x="5440363" y="4478338"/>
          <p14:tracePt t="22697" x="5448300" y="4478338"/>
          <p14:tracePt t="22706" x="5473700" y="4478338"/>
          <p14:tracePt t="22714" x="5499100" y="4494213"/>
          <p14:tracePt t="22721" x="5514975" y="4511675"/>
          <p14:tracePt t="22731" x="5540375" y="4527550"/>
          <p14:tracePt t="22740" x="5565775" y="4552950"/>
          <p14:tracePt t="22745" x="5589588" y="4568825"/>
          <p14:tracePt t="22756" x="5614988" y="4586288"/>
          <p14:tracePt t="22760" x="5640388" y="4602163"/>
          <p14:tracePt t="22772" x="5648325" y="4619625"/>
          <p14:tracePt t="22776" x="5656263" y="4627563"/>
          <p14:tracePt t="22789" x="5673725" y="4635500"/>
          <p14:tracePt t="22805" x="5681663" y="4643438"/>
          <p14:tracePt t="22808" x="5689600" y="4651375"/>
          <p14:tracePt t="22822" x="5697538" y="4660900"/>
          <p14:tracePt t="22825" x="5715000" y="4676775"/>
          <p14:tracePt t="22833" x="5722938" y="4702175"/>
          <p14:tracePt t="22841" x="5738813" y="4718050"/>
          <p14:tracePt t="22848" x="5756275" y="4735513"/>
          <p14:tracePt t="22857" x="5772150" y="4759325"/>
          <p14:tracePt t="22864" x="5789613" y="4784725"/>
          <p14:tracePt t="22873" x="5797550" y="4802188"/>
          <p14:tracePt t="22880" x="5813425" y="4818063"/>
          <p14:tracePt t="22890" x="5830888" y="4818063"/>
          <p14:tracePt t="22897" x="5838825" y="4826000"/>
          <p14:tracePt t="22914" x="5838825" y="4833938"/>
          <p14:tracePt t="22922" x="5846763" y="4843463"/>
          <p14:tracePt t="22930" x="5854700" y="4843463"/>
          <p14:tracePt t="22938" x="5854700" y="4851400"/>
          <p14:tracePt t="22944" x="5864225" y="4859338"/>
          <p14:tracePt t="22955" x="5880100" y="4859338"/>
          <p14:tracePt t="22963" x="5880100" y="4876800"/>
          <p14:tracePt t="22969" x="5897563" y="4892675"/>
          <p14:tracePt t="22978" x="5913438" y="4900613"/>
          <p14:tracePt t="22990" x="5921375" y="4918075"/>
          <p14:tracePt t="22992" x="5930900" y="4918075"/>
          <p14:tracePt t="23089" x="5930900" y="4926013"/>
          <p14:tracePt t="23106" x="5930900" y="4933950"/>
          <p14:tracePt t="23113" x="5938838" y="4941888"/>
          <p14:tracePt t="23130" x="5938838" y="4951413"/>
          <p14:tracePt t="23139" x="5938838" y="4959350"/>
          <p14:tracePt t="23145" x="5946775" y="4959350"/>
          <p14:tracePt t="23155" x="5946775" y="4967288"/>
          <p14:tracePt t="23161" x="5954713" y="4975225"/>
          <p14:tracePt t="23188" x="5962650" y="4992688"/>
          <p14:tracePt t="23205" x="5972175" y="5008563"/>
          <p14:tracePt t="23238" x="5980113" y="5026025"/>
          <p14:tracePt t="23240" x="5980113" y="5033963"/>
          <p14:tracePt t="23265" x="5988050" y="5049838"/>
          <p14:tracePt t="23280" x="5988050" y="5067300"/>
          <p14:tracePt t="23296" x="5995988" y="5083175"/>
          <p14:tracePt t="23313" x="5995988" y="5091113"/>
          <p14:tracePt t="23329" x="6005513" y="5108575"/>
          <p14:tracePt t="23377" x="6005513" y="5124450"/>
          <p14:tracePt t="23384" x="6013450" y="5132388"/>
          <p14:tracePt t="23392" x="6021388" y="5141913"/>
          <p14:tracePt t="23405" x="6021388" y="5149850"/>
          <p14:tracePt t="23409" x="6029325" y="5165725"/>
          <p14:tracePt t="23421" x="6037263" y="5175250"/>
          <p14:tracePt t="23433" x="6037263" y="5191125"/>
          <p14:tracePt t="23441" x="6046788" y="5199063"/>
          <p14:tracePt t="23457" x="6054725" y="5216525"/>
          <p14:tracePt t="23489" x="6062663" y="5216525"/>
          <p14:tracePt t="23747" x="6062663" y="5232400"/>
          <p14:tracePt t="23764" x="6070600" y="5249863"/>
          <p14:tracePt t="23769" x="6080125" y="5249863"/>
          <p14:tracePt t="23787" x="6088063" y="5257800"/>
          <p14:tracePt t="24152" x="6103938" y="5265738"/>
          <p14:tracePt t="24160" x="6121400" y="5273675"/>
          <p14:tracePt t="24177" x="6145213" y="5273675"/>
          <p14:tracePt t="24192" x="6170613" y="5281613"/>
          <p14:tracePt t="24207" x="6186488" y="5291138"/>
          <p14:tracePt t="24209" x="6196013" y="5291138"/>
          <p14:tracePt t="24222" x="6237288" y="5299075"/>
          <p14:tracePt t="24224" x="6261100" y="5307013"/>
          <p14:tracePt t="24232" x="6286500" y="5314950"/>
          <p14:tracePt t="24240" x="6294438" y="5314950"/>
          <p14:tracePt t="24248" x="6303963" y="5314950"/>
          <p14:tracePt t="24257" x="6337300" y="5324475"/>
          <p14:tracePt t="24264" x="6353175" y="5324475"/>
          <p14:tracePt t="24274" x="6378575" y="5332413"/>
          <p14:tracePt t="24280" x="6402388" y="5340350"/>
          <p14:tracePt t="24290" x="6427788" y="5348288"/>
          <p14:tracePt t="24297" x="6453188" y="5357813"/>
          <p14:tracePt t="24306" x="6469063" y="5365750"/>
          <p14:tracePt t="24313" x="6486525" y="5365750"/>
          <p14:tracePt t="24323" x="6502400" y="5373688"/>
          <p14:tracePt t="24330" x="6510338" y="5381625"/>
          <p14:tracePt t="24340" x="6527800" y="5399088"/>
          <p14:tracePt t="24344" x="6543675" y="5414963"/>
          <p14:tracePt t="24358" x="6561138" y="5422900"/>
          <p14:tracePt t="24360" x="6577013" y="5440363"/>
          <p14:tracePt t="24373" x="6584950" y="5456238"/>
          <p14:tracePt t="24376" x="6602413" y="5473700"/>
          <p14:tracePt t="24389" x="6618288" y="5489575"/>
          <p14:tracePt t="24393" x="6635750" y="5497513"/>
          <p14:tracePt t="24401" x="6635750" y="5507038"/>
          <p14:tracePt t="24410" x="6643688" y="5514975"/>
          <p14:tracePt t="24425" x="6659563" y="5522913"/>
          <p14:tracePt t="24448" x="6677025" y="5530850"/>
          <p14:tracePt t="24465" x="6692900" y="5538788"/>
          <p14:tracePt t="24474" x="6692900" y="5548313"/>
          <p14:tracePt t="24480" x="6700838" y="5548313"/>
          <p14:tracePt t="24492" x="6718300" y="5556250"/>
          <p14:tracePt t="24498" x="6718300" y="5564188"/>
          <p14:tracePt t="24510" x="6726238" y="5572125"/>
          <p14:tracePt t="24556" x="6710363" y="5564188"/>
          <p14:tracePt t="24560" x="6667500" y="5538788"/>
          <p14:tracePt t="24572" x="6618288" y="5481638"/>
          <p14:tracePt t="24576" x="6569075" y="5422900"/>
          <p14:tracePt t="24590" x="6518275" y="5373688"/>
          <p14:tracePt t="24592" x="6453188" y="5307013"/>
          <p14:tracePt t="24605" x="6386513" y="5240338"/>
          <p14:tracePt t="24608" x="6319838" y="5191125"/>
          <p14:tracePt t="24617" x="6270625" y="5149850"/>
          <p14:tracePt t="24625" x="6261100" y="5132388"/>
          <p14:tracePt t="24632" x="6253163" y="5124450"/>
          <p14:tracePt t="24641" x="6245225" y="5124450"/>
          <p14:tracePt t="24828" x="6237288" y="5108575"/>
          <p14:tracePt t="24838" x="6237288" y="5100638"/>
          <p14:tracePt t="24845" x="6237288" y="5083175"/>
          <p14:tracePt t="24855" x="6229350" y="5067300"/>
          <p14:tracePt t="24869" x="6219825" y="5049838"/>
          <p14:tracePt t="24875" x="6211888" y="5041900"/>
          <p14:tracePt t="24885" x="6203950" y="5033963"/>
          <p14:tracePt t="24889" x="6203950" y="5026025"/>
          <p14:tracePt t="24913" x="6196013" y="5026025"/>
          <p14:tracePt t="24921" x="6186488" y="5026025"/>
          <p14:tracePt t="24937" x="6178550" y="5026025"/>
          <p14:tracePt t="24955" x="6170613" y="5026025"/>
          <p14:tracePt t="24970" x="6162675" y="5026025"/>
          <p14:tracePt t="24978" x="6154738" y="5026025"/>
          <p14:tracePt t="24988" x="6145213" y="5026025"/>
          <p14:tracePt t="24993" x="6129338" y="5026025"/>
          <p14:tracePt t="25012" x="6121400" y="5026025"/>
          <p14:tracePt t="25018" x="6111875" y="5026025"/>
          <p14:tracePt t="25123" x="6111875" y="5033963"/>
          <p14:tracePt t="25150" x="6103938" y="5033963"/>
          <p14:tracePt t="25178" x="6103938" y="5041900"/>
          <p14:tracePt t="25250" x="6103938" y="5049838"/>
          <p14:tracePt t="25314" x="6121400" y="5057775"/>
          <p14:tracePt t="25492" x="6129338" y="5067300"/>
          <p14:tracePt t="25510" x="6129338" y="5075238"/>
          <p14:tracePt t="25517" x="6137275" y="5083175"/>
          <p14:tracePt t="25523" x="6145213" y="5100638"/>
          <p14:tracePt t="25538" x="6154738" y="5124450"/>
          <p14:tracePt t="25546" x="6154738" y="5132388"/>
          <p14:tracePt t="25556" x="6154738" y="5141913"/>
          <p14:tracePt t="25560" x="6162675" y="5165725"/>
          <p14:tracePt t="25572" x="6162675" y="5175250"/>
          <p14:tracePt t="25577" x="6162675" y="5183188"/>
          <p14:tracePt t="25588" x="6162675" y="5199063"/>
          <p14:tracePt t="25607" x="6162675" y="5207000"/>
          <p14:tracePt t="25609" x="6162675" y="5216525"/>
          <p14:tracePt t="25637" x="6162675" y="5224463"/>
          <p14:tracePt t="25708" x="6162675" y="5232400"/>
          <p14:tracePt t="25741" x="6162675" y="5240338"/>
          <p14:tracePt t="25753" x="6162675" y="5249863"/>
          <p14:tracePt t="25761" x="6162675" y="5257800"/>
          <p14:tracePt t="25808" x="6162675" y="5273675"/>
          <p14:tracePt t="25824" x="6170613" y="5281613"/>
          <p14:tracePt t="26031" x="6178550" y="5291138"/>
          <p14:tracePt t="26074" x="6186488" y="5299075"/>
          <p14:tracePt t="26089" x="6203950" y="5307013"/>
          <p14:tracePt t="26096" x="6211888" y="5307013"/>
          <p14:tracePt t="26107" x="6229350" y="5314950"/>
          <p14:tracePt t="26113" x="6237288" y="5314950"/>
          <p14:tracePt t="26122" x="6245225" y="5324475"/>
          <p14:tracePt t="26130" x="6253163" y="5332413"/>
          <p14:tracePt t="26138" x="6261100" y="5332413"/>
          <p14:tracePt t="26146" x="6278563" y="5340350"/>
          <p14:tracePt t="26154" x="6286500" y="5340350"/>
          <p14:tracePt t="26162" x="6311900" y="5340350"/>
          <p14:tracePt t="26171" x="6327775" y="5348288"/>
          <p14:tracePt t="26176" x="6345238" y="5357813"/>
          <p14:tracePt t="26187" x="6353175" y="5365750"/>
          <p14:tracePt t="26193" x="6361113" y="5365750"/>
          <p14:tracePt t="26209" x="6369050" y="5365750"/>
          <p14:tracePt t="26225" x="6378575" y="5373688"/>
          <p14:tracePt t="30898" x="6378575" y="5348288"/>
          <p14:tracePt t="30906" x="6378575" y="5224463"/>
          <p14:tracePt t="30914" x="6419850" y="5026025"/>
          <p14:tracePt t="30930" x="6584950" y="4254500"/>
          <p14:tracePt t="30936" x="6710363" y="3722688"/>
          <p14:tracePt t="30945" x="6900863" y="3159125"/>
          <p14:tracePt t="30955" x="7107238" y="2595563"/>
          <p14:tracePt t="30962" x="7323138" y="1998663"/>
          <p14:tracePt t="30970" x="7523163" y="1509713"/>
          <p14:tracePt t="30978" x="7696200" y="1077913"/>
          <p14:tracePt t="30988" x="7821613" y="787400"/>
          <p14:tracePt t="30992" x="7886700" y="638175"/>
          <p14:tracePt t="31000" x="7912100" y="563563"/>
          <p14:tracePt t="31008" x="7929563" y="539750"/>
          <p14:tracePt t="31019" x="7937500" y="522288"/>
          <p14:tracePt t="31194" x="7937500" y="514350"/>
          <p14:tracePt t="31202" x="7937500" y="481013"/>
          <p14:tracePt t="31210" x="7912100" y="422275"/>
          <p14:tracePt t="31220" x="7837488" y="331788"/>
          <p14:tracePt t="31225" x="7729538" y="207963"/>
          <p14:tracePt t="31237" x="7580313" y="82550"/>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TIMING" val="|2.2|3.2"/>
</p:tagLst>
</file>

<file path=ppt/tags/tag2.xml><?xml version="1.0" encoding="utf-8"?>
<p:tagLst xmlns:a="http://schemas.openxmlformats.org/drawingml/2006/main" xmlns:r="http://schemas.openxmlformats.org/officeDocument/2006/relationships" xmlns:p="http://schemas.openxmlformats.org/presentationml/2006/main">
  <p:tag name="TIMING" val="|1.9|1.3"/>
</p:tagLst>
</file>

<file path=ppt/tags/tag3.xml><?xml version="1.0" encoding="utf-8"?>
<p:tagLst xmlns:a="http://schemas.openxmlformats.org/drawingml/2006/main" xmlns:r="http://schemas.openxmlformats.org/officeDocument/2006/relationships" xmlns:p="http://schemas.openxmlformats.org/presentationml/2006/main">
  <p:tag name="TIMING" val="|1.8|3"/>
</p:tagLst>
</file>

<file path=ppt/tags/tag4.xml><?xml version="1.0" encoding="utf-8"?>
<p:tagLst xmlns:a="http://schemas.openxmlformats.org/drawingml/2006/main" xmlns:r="http://schemas.openxmlformats.org/officeDocument/2006/relationships" xmlns:p="http://schemas.openxmlformats.org/presentationml/2006/main">
  <p:tag name="TIMING" val="|4.5|1.3|8.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142</TotalTime>
  <Words>197</Words>
  <Application>Microsoft Office PowerPoint</Application>
  <PresentationFormat>Widescreen</PresentationFormat>
  <Paragraphs>21</Paragraphs>
  <Slides>5</Slides>
  <Notes>0</Notes>
  <HiddenSlides>0</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Algerian</vt:lpstr>
      <vt:lpstr>Calibri</vt:lpstr>
      <vt:lpstr>Candara</vt:lpstr>
      <vt:lpstr>Rockwell</vt:lpstr>
      <vt:lpstr>Rockwell Condensed</vt:lpstr>
      <vt:lpstr>Rockwell Extra Bold</vt:lpstr>
      <vt:lpstr>Stencil</vt:lpstr>
      <vt:lpstr>Wingdings</vt:lpstr>
      <vt:lpstr>Wood Type</vt:lpstr>
      <vt:lpstr>EEE 316 Project</vt:lpstr>
      <vt:lpstr>What is a DC-AC inverter?</vt:lpstr>
      <vt:lpstr>Hardware Circuit Diagram</vt:lpstr>
      <vt:lpstr>Hardware Circuit Output</vt:lpstr>
      <vt:lpstr>Reasons behind distorted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316 Project</dc:title>
  <dc:creator>1706008 - Sheikh Munim Hussain</dc:creator>
  <cp:lastModifiedBy>1706008 - Sheikh Munim Hussain</cp:lastModifiedBy>
  <cp:revision>3</cp:revision>
  <dcterms:created xsi:type="dcterms:W3CDTF">2022-02-17T16:52:37Z</dcterms:created>
  <dcterms:modified xsi:type="dcterms:W3CDTF">2022-02-17T19:16:35Z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