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D0D0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0A49-816A-4B19-887D-2CA718ABC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CDB01-8ABC-4AE6-99A5-10A33EA7C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2855-C37D-4AFC-9A18-43D02D17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566C-4455-4131-8E8A-2B5D8773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0BA67-CD84-4013-BA91-BABEBF90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17CE-B615-4809-AC54-D77FA4CA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32645-C6DA-4BCF-8373-94105EDCF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BC2D-A1E1-426A-9492-CD1CCF74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2677-22C7-4733-8731-4006CAE1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B9FA-F768-42BC-92DA-25403024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9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7A557-D730-4221-AB85-3B9F993AC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FDD2C-D758-45F9-95E5-CFB7A451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186F-C37B-4258-A6FB-9F021B2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FEA7-B10C-4451-91E6-0D2660FD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91AB-3AF7-4B45-A349-738CF05C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3F97-810C-4F9D-BAA2-693F483C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3A32-49F4-46AE-B619-77B1AA96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2DF0-146D-4C34-BACF-D4A3ADFD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FA29-EA22-4DA2-B00A-0F54F01C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BCF4-9EC8-4AC3-BE7B-F568B4BF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F3A0-1FB4-4B27-9625-9C0915ED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8B62-99F5-474A-BBAA-97B2AFAD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00C0-4285-48FB-9B90-809C31F4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72F3-5761-4BBF-AA13-3BA82BB4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B818-0A87-4EBD-9A63-88D152B6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5957-7EDF-4F16-B8B7-71E2BD61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D28-4102-4185-957C-645A57D1C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00023-B757-454F-A080-5A7C936DE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D191F-CEF6-4199-A806-CE7BF232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D4169-2FED-4C63-95A1-8AFAAAF7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56B90-E61A-4973-BB36-D0E3D249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1C6E-F5D8-485D-872E-8F894407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9AD6-0EAF-401E-9691-884B749D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30627-7DE1-4BB5-A8B3-88F5A8A45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676CA-8DDE-46B3-82A9-A284DF01A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44D68-7820-43EC-A6F7-EEDEF4A1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EAFEF-4673-43AD-86C6-FAD509E9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3BB4B-B568-4999-A231-2F03CF26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AEBD3-5B03-4AD1-863B-F967A772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1790-80C5-42C7-8A84-FC1335ED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D5083-C115-4FBC-8E81-42BA4FF5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8636F-E43C-4E94-8816-B445BB99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5BEA4-D7F5-4869-B3A2-7155D423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14D4C-9014-45E5-8536-D6F923DC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E42E8-FF47-4E2E-9134-849A8EC1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5F0B7-8AC2-4265-8AC0-96A1A151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1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9F93-3CA2-4DF3-8CC6-4607227F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5981-CE63-41BF-89C6-6C0BC9915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23BA-1562-4E93-880D-D93A002E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814B-8224-4626-B858-FE018885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058E-14FA-47EF-8533-53FA1BB3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A84F-73F9-4328-87BB-94C98CA8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3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2AA6-878F-49A9-9A27-4A710BC8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3D57F-0D98-4319-B4B8-9E70968D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669D0-4844-4A83-8973-37D3969D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90EDB-FAD4-4A00-AAE6-031ABC0C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882FF-2439-4AAF-9E5D-D587B1FD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E9E92-1999-4727-B56C-83B7EC00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D76F2-E449-4A34-AAB2-21589EB3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4FB2D-C33A-498D-815F-AC82B951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C40-8840-4629-BE17-76340DBF3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9226-DF12-43F0-84C0-4D03CCEA9F5C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7FEA-2346-44F7-9599-242D303BE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17CD-E034-423D-9708-3F995EE6D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285D-2FE2-4A67-9400-74376B912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F3AC24F-36C2-4CF0-B50E-27131E9E2E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6"/>
          <a:stretch/>
        </p:blipFill>
        <p:spPr>
          <a:xfrm>
            <a:off x="3953164" y="10"/>
            <a:ext cx="8909528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F9AE7-40F0-4D9B-82C3-FFABDE2FF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COVID-19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32F5A-7852-4DA9-BC4D-81F2688C7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63633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GROUP MEMBERS:</a:t>
            </a:r>
          </a:p>
          <a:p>
            <a:pPr algn="l"/>
            <a:r>
              <a:rPr lang="en-US" sz="2000" dirty="0"/>
              <a:t>Munim Zafar</a:t>
            </a:r>
          </a:p>
          <a:p>
            <a:pPr algn="l"/>
            <a:r>
              <a:rPr lang="en-US" sz="2000" dirty="0"/>
              <a:t>Faizaan al Faisal</a:t>
            </a:r>
          </a:p>
          <a:p>
            <a:pPr algn="l"/>
            <a:r>
              <a:rPr lang="en-US" sz="2000" dirty="0"/>
              <a:t>Baqir Muhammad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049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D4AB1-664C-4317-8249-9F7A6EB0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Why We Made This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5642-EF9C-48E8-AF7A-429ED433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</a:rPr>
              <a:t>The Covid-19 virus is dominating every single one of our lives at the moment and needs no introduction. Clearly this is a sudden, and drastic, change for virtually every human on the planet.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We wanted to stimulate a contagious disease spread like Covid-19.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It heavily utilizes OOP techniques.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The project felt socially responsible. 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It is also timely and relevant.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It brings together several concepts from our OOP course.</a:t>
            </a:r>
          </a:p>
        </p:txBody>
      </p:sp>
    </p:spTree>
    <p:extLst>
      <p:ext uri="{BB962C8B-B14F-4D97-AF65-F5344CB8AC3E}">
        <p14:creationId xmlns:p14="http://schemas.microsoft.com/office/powerpoint/2010/main" val="278030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5DA48-1819-4286-900C-F589AD3F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Logic Breakdown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A2FC-29CD-4763-87A4-567301C7F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6"/>
            <a:ext cx="9406666" cy="3789111"/>
          </a:xfrm>
        </p:spPr>
        <p:txBody>
          <a:bodyPr>
            <a:normAutofit/>
          </a:bodyPr>
          <a:lstStyle/>
          <a:p>
            <a:r>
              <a:rPr lang="en-GB" sz="1700" dirty="0">
                <a:solidFill>
                  <a:schemeClr val="bg1"/>
                </a:solidFill>
              </a:rPr>
              <a:t>At the beginning, there are </a:t>
            </a:r>
            <a:r>
              <a:rPr lang="en-GB" sz="1700" dirty="0">
                <a:solidFill>
                  <a:srgbClr val="ED7D31"/>
                </a:solidFill>
              </a:rPr>
              <a:t>P</a:t>
            </a:r>
            <a:r>
              <a:rPr lang="en-GB" sz="1700" dirty="0">
                <a:solidFill>
                  <a:schemeClr val="bg1"/>
                </a:solidFill>
              </a:rPr>
              <a:t> people in a country. As an initial condition, </a:t>
            </a:r>
            <a:r>
              <a:rPr lang="en-GB" sz="1700" dirty="0">
                <a:solidFill>
                  <a:srgbClr val="ED7D31"/>
                </a:solidFill>
              </a:rPr>
              <a:t>X%</a:t>
            </a:r>
            <a:r>
              <a:rPr lang="en-GB" sz="1700" dirty="0">
                <a:solidFill>
                  <a:schemeClr val="bg1"/>
                </a:solidFill>
              </a:rPr>
              <a:t> of them are infected with the virus. They can transmit virus with probability of </a:t>
            </a:r>
            <a:r>
              <a:rPr lang="en-GB" sz="1700" dirty="0">
                <a:solidFill>
                  <a:srgbClr val="ED7D31"/>
                </a:solidFill>
              </a:rPr>
              <a:t>15%</a:t>
            </a:r>
            <a:r>
              <a:rPr lang="en-GB" sz="1700" dirty="0">
                <a:solidFill>
                  <a:schemeClr val="bg1"/>
                </a:solidFill>
              </a:rPr>
              <a:t>.</a:t>
            </a:r>
          </a:p>
          <a:p>
            <a:r>
              <a:rPr lang="en-GB" sz="1700" dirty="0">
                <a:solidFill>
                  <a:schemeClr val="bg1"/>
                </a:solidFill>
              </a:rPr>
              <a:t>After </a:t>
            </a:r>
            <a:r>
              <a:rPr lang="en-GB" sz="1700" dirty="0">
                <a:solidFill>
                  <a:srgbClr val="ED7D31"/>
                </a:solidFill>
              </a:rPr>
              <a:t>6</a:t>
            </a:r>
            <a:r>
              <a:rPr lang="en-GB" sz="1700" dirty="0">
                <a:solidFill>
                  <a:schemeClr val="bg1"/>
                </a:solidFill>
              </a:rPr>
              <a:t> days of becoming infected, a person becomes sick(shows symptoms).</a:t>
            </a:r>
          </a:p>
          <a:p>
            <a:r>
              <a:rPr lang="en-GB" sz="1700" dirty="0">
                <a:solidFill>
                  <a:schemeClr val="bg1"/>
                </a:solidFill>
              </a:rPr>
              <a:t>After </a:t>
            </a:r>
            <a:r>
              <a:rPr lang="en-GB" sz="1700" dirty="0">
                <a:solidFill>
                  <a:srgbClr val="ED7D31"/>
                </a:solidFill>
              </a:rPr>
              <a:t>9</a:t>
            </a:r>
            <a:r>
              <a:rPr lang="en-GB" sz="1700" dirty="0">
                <a:solidFill>
                  <a:schemeClr val="bg1"/>
                </a:solidFill>
              </a:rPr>
              <a:t> days of becoming infected, a person can die with a probability of </a:t>
            </a:r>
            <a:r>
              <a:rPr lang="en-GB" sz="1700" dirty="0">
                <a:solidFill>
                  <a:srgbClr val="ED7D31"/>
                </a:solidFill>
              </a:rPr>
              <a:t>0.5%</a:t>
            </a:r>
            <a:r>
              <a:rPr lang="en-GB" sz="1700" dirty="0">
                <a:solidFill>
                  <a:schemeClr val="bg1"/>
                </a:solidFill>
              </a:rPr>
              <a:t>. </a:t>
            </a:r>
          </a:p>
          <a:p>
            <a:r>
              <a:rPr lang="en-GB" sz="1700" dirty="0">
                <a:solidFill>
                  <a:schemeClr val="bg1"/>
                </a:solidFill>
              </a:rPr>
              <a:t>After </a:t>
            </a:r>
            <a:r>
              <a:rPr lang="en-GB" sz="1700" dirty="0">
                <a:solidFill>
                  <a:srgbClr val="ED7D31"/>
                </a:solidFill>
              </a:rPr>
              <a:t>15</a:t>
            </a:r>
            <a:r>
              <a:rPr lang="en-GB" sz="1700" dirty="0">
                <a:solidFill>
                  <a:schemeClr val="bg1"/>
                </a:solidFill>
              </a:rPr>
              <a:t> days of becoming infected, a person becomes healthy and immune for </a:t>
            </a:r>
            <a:r>
              <a:rPr lang="en-GB" sz="1700" dirty="0">
                <a:solidFill>
                  <a:srgbClr val="ED7D31"/>
                </a:solidFill>
              </a:rPr>
              <a:t>30</a:t>
            </a:r>
            <a:r>
              <a:rPr lang="en-GB" sz="1700" dirty="0">
                <a:solidFill>
                  <a:schemeClr val="bg1"/>
                </a:solidFill>
              </a:rPr>
              <a:t> days and is no longer infected.</a:t>
            </a:r>
          </a:p>
          <a:p>
            <a:r>
              <a:rPr lang="en-GB" sz="1700" dirty="0">
                <a:solidFill>
                  <a:schemeClr val="bg1"/>
                </a:solidFill>
              </a:rPr>
              <a:t>After the immunity period is over, a person turns healthy. He is now in the same state as he was before his infection, which means that he can get infected again.</a:t>
            </a:r>
          </a:p>
          <a:p>
            <a:r>
              <a:rPr lang="en-GB" sz="1700" dirty="0">
                <a:solidFill>
                  <a:schemeClr val="bg1"/>
                </a:solidFill>
              </a:rPr>
              <a:t>After a default </a:t>
            </a:r>
            <a:r>
              <a:rPr lang="en-GB" sz="1700" dirty="0">
                <a:solidFill>
                  <a:srgbClr val="ED7D31"/>
                </a:solidFill>
              </a:rPr>
              <a:t>200</a:t>
            </a:r>
            <a:r>
              <a:rPr lang="en-GB" sz="1700" dirty="0">
                <a:solidFill>
                  <a:schemeClr val="bg1"/>
                </a:solidFill>
              </a:rPr>
              <a:t> days, vaccination process starts.</a:t>
            </a:r>
          </a:p>
          <a:p>
            <a:r>
              <a:rPr lang="en-GB" sz="1700" dirty="0">
                <a:solidFill>
                  <a:schemeClr val="bg1"/>
                </a:solidFill>
              </a:rPr>
              <a:t>Note that we found these parameters to work best for the simulation, however, all these parameters can be changed via the GUI in simulation. </a:t>
            </a:r>
          </a:p>
          <a:p>
            <a:r>
              <a:rPr lang="en-GB" sz="1700" dirty="0">
                <a:solidFill>
                  <a:schemeClr val="bg1"/>
                </a:solidFill>
              </a:rPr>
              <a:t>Each step of the simulation corresponds to a single human day.</a:t>
            </a:r>
          </a:p>
          <a:p>
            <a:endParaRPr lang="en-GB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6E514-3CB9-4F44-B2E3-5ADEA1F9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308"/>
            <a:ext cx="5499970" cy="1021424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Class Structure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20B675-B9A4-465C-9BE6-9D4CBE8A0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79655"/>
              </p:ext>
            </p:extLst>
          </p:nvPr>
        </p:nvGraphicFramePr>
        <p:xfrm>
          <a:off x="1392238" y="1883869"/>
          <a:ext cx="9407526" cy="40939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9709">
                  <a:extLst>
                    <a:ext uri="{9D8B030D-6E8A-4147-A177-3AD203B41FA5}">
                      <a16:colId xmlns:a16="http://schemas.microsoft.com/office/drawing/2014/main" val="2498331785"/>
                    </a:ext>
                  </a:extLst>
                </a:gridCol>
                <a:gridCol w="6857817">
                  <a:extLst>
                    <a:ext uri="{9D8B030D-6E8A-4147-A177-3AD203B41FA5}">
                      <a16:colId xmlns:a16="http://schemas.microsoft.com/office/drawing/2014/main" val="2747210953"/>
                    </a:ext>
                  </a:extLst>
                </a:gridCol>
              </a:tblGrid>
              <a:tr h="4223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Class Name</a:t>
                      </a:r>
                    </a:p>
                  </a:txBody>
                  <a:tcPr marL="95989" marR="95989" marT="47995" marB="4799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Purpose</a:t>
                      </a:r>
                    </a:p>
                  </a:txBody>
                  <a:tcPr marL="95989" marR="95989" marT="47995" marB="47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99296022"/>
                  </a:ext>
                </a:extLst>
              </a:tr>
              <a:tr h="71031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Simulation Rules</a:t>
                      </a:r>
                    </a:p>
                  </a:txBody>
                  <a:tcPr marL="95989" marR="95989" marT="47995" marB="47995" anchor="ctr"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It is an Abstract Class. It defines all the parameters for the Covid-19 Simulation e.g., probability to transmit virus, days of sickness etc., which are all Static data members.</a:t>
                      </a:r>
                    </a:p>
                  </a:txBody>
                  <a:tcPr marL="95989" marR="95989" marT="47995" marB="47995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33015244"/>
                  </a:ext>
                </a:extLst>
              </a:tr>
              <a:tr h="998286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bg1"/>
                          </a:solidFill>
                        </a:rPr>
                        <a:t>Human</a:t>
                      </a:r>
                    </a:p>
                  </a:txBody>
                  <a:tcPr marL="95989" marR="95989" marT="47995" marB="47995" anchor="ctr"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Inherits from the Simulation Rules class. It defines the attributes of a human object such as if a human is infected, healthy, immune etc., and overrides pure virtual functions in Simulation Rules.</a:t>
                      </a:r>
                    </a:p>
                  </a:txBody>
                  <a:tcPr marL="95989" marR="95989" marT="47995" marB="47995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4211013"/>
                  </a:ext>
                </a:extLst>
              </a:tr>
              <a:tr h="99828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 marL="95989" marR="95989" marT="47995" marB="47995" anchor="ctr"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Stores the Human Vector that makes up the entire population. Contains a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</a:rPr>
                        <a:t>HealthStats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 class that stores daily stats and has different functions like Lockdown,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</a:rPr>
                        <a:t>RunHealthActions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 etc.</a:t>
                      </a:r>
                    </a:p>
                  </a:txBody>
                  <a:tcPr marL="95989" marR="95989" marT="47995" marB="47995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7603704"/>
                  </a:ext>
                </a:extLst>
              </a:tr>
              <a:tr h="71031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bg1"/>
                          </a:solidFill>
                        </a:rPr>
                        <a:t>Simulator</a:t>
                      </a:r>
                    </a:p>
                  </a:txBody>
                  <a:tcPr marL="95989" marR="95989" marT="47995" marB="47995" anchor="ctr"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Contains a Country object which is initialized with a populate function according to the user parameters.</a:t>
                      </a:r>
                    </a:p>
                  </a:txBody>
                  <a:tcPr marL="95989" marR="95989" marT="47995" marB="47995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182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8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A283C-F6A0-41B1-807D-FC4DACC7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Our Favorite Code Lines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465F44-F762-4AE0-9F42-0B85FBE7E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325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AEEB-6AC6-4C59-A662-C0EA32FA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ED7D31"/>
                </a:solidFill>
              </a:rPr>
              <a:t>1. 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tempStats.setInfected</a:t>
            </a:r>
            <a:r>
              <a:rPr lang="en-GB" sz="2000" dirty="0">
                <a:solidFill>
                  <a:srgbClr val="ED7D31"/>
                </a:solidFill>
              </a:rPr>
              <a:t>(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count_if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people.begin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(), 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people.end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[](Human&amp; person)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 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person.IsInfected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 == true; })</a:t>
            </a:r>
            <a:r>
              <a:rPr lang="en-US" sz="2000" dirty="0">
                <a:solidFill>
                  <a:srgbClr val="ED7D31"/>
                </a:solidFill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D7D31"/>
                </a:solidFill>
              </a:rPr>
              <a:t>2.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ED7D3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Human&amp; person : people</a:t>
            </a:r>
            <a:r>
              <a:rPr lang="en-US" sz="2000" dirty="0">
                <a:solidFill>
                  <a:srgbClr val="ED7D3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person.passDay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D7D31"/>
                </a:solidFill>
              </a:rPr>
              <a:t>3.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y.push_back</a:t>
            </a:r>
            <a:r>
              <a:rPr lang="en-GB" sz="1800" dirty="0">
                <a:solidFill>
                  <a:srgbClr val="ED7D31"/>
                </a:solidFill>
              </a:rPr>
              <a:t>(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sim.getCountry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getStats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getInfected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GB" sz="1800" dirty="0">
                <a:solidFill>
                  <a:srgbClr val="ED7D31"/>
                </a:solidFill>
              </a:rPr>
              <a:t>)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ED7D31"/>
                </a:solidFill>
              </a:rPr>
              <a:t>4. </a:t>
            </a:r>
            <a:r>
              <a:rPr lang="en-GB" sz="2100" dirty="0" err="1">
                <a:solidFill>
                  <a:schemeClr val="bg1"/>
                </a:solidFill>
                <a:latin typeface="Consolas" panose="020B0609020204030204" pitchFamily="49" charset="0"/>
              </a:rPr>
              <a:t>plt</a:t>
            </a:r>
            <a:r>
              <a:rPr lang="en-GB" sz="21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GB" sz="2100" dirty="0" err="1">
                <a:solidFill>
                  <a:schemeClr val="bg1"/>
                </a:solidFill>
                <a:latin typeface="Consolas" panose="020B0609020204030204" pitchFamily="49" charset="0"/>
              </a:rPr>
              <a:t>named_plot</a:t>
            </a:r>
            <a:r>
              <a:rPr lang="en-GB" sz="2100" dirty="0">
                <a:solidFill>
                  <a:srgbClr val="ED7D31"/>
                </a:solidFill>
              </a:rPr>
              <a:t>(</a:t>
            </a:r>
            <a:r>
              <a:rPr lang="en-GB" sz="2100" dirty="0">
                <a:solidFill>
                  <a:schemeClr val="bg1"/>
                </a:solidFill>
                <a:latin typeface="Consolas" panose="020B0609020204030204" pitchFamily="49" charset="0"/>
              </a:rPr>
              <a:t>"Infections", x, y</a:t>
            </a:r>
            <a:r>
              <a:rPr lang="en-GB" sz="2100" dirty="0">
                <a:solidFill>
                  <a:srgbClr val="ED7D31"/>
                </a:solidFill>
              </a:rPr>
              <a:t>)</a:t>
            </a:r>
            <a:r>
              <a:rPr lang="en-GB" sz="2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2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C3FFE-CF8C-4577-A1DC-1950B02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Things We Learnt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6BD3-BEF4-4F28-8ED7-183FD3EE8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ED7D31"/>
                </a:solidFill>
              </a:rPr>
              <a:t>Random Library: </a:t>
            </a:r>
            <a:r>
              <a:rPr lang="en-GB" sz="2000" dirty="0">
                <a:solidFill>
                  <a:schemeClr val="bg1"/>
                </a:solidFill>
              </a:rPr>
              <a:t>To generate pseudo random numbers.</a:t>
            </a:r>
          </a:p>
          <a:p>
            <a:r>
              <a:rPr lang="en-GB" sz="2000" dirty="0">
                <a:solidFill>
                  <a:srgbClr val="ED7D31"/>
                </a:solidFill>
              </a:rPr>
              <a:t>Graphical User Interface: </a:t>
            </a:r>
            <a:r>
              <a:rPr lang="en-GB" sz="2000" dirty="0">
                <a:solidFill>
                  <a:schemeClr val="bg1"/>
                </a:solidFill>
              </a:rPr>
              <a:t>To plot the graph and allow user input.</a:t>
            </a:r>
          </a:p>
          <a:p>
            <a:r>
              <a:rPr lang="en-GB" sz="2000" dirty="0">
                <a:solidFill>
                  <a:srgbClr val="ED7D31"/>
                </a:solidFill>
              </a:rPr>
              <a:t>Vectors:</a:t>
            </a:r>
            <a:r>
              <a:rPr lang="en-GB" sz="2000" dirty="0">
                <a:solidFill>
                  <a:schemeClr val="bg1"/>
                </a:solidFill>
              </a:rPr>
              <a:t> To store almost all types of data.</a:t>
            </a:r>
          </a:p>
          <a:p>
            <a:r>
              <a:rPr lang="en-GB" sz="2000" dirty="0">
                <a:solidFill>
                  <a:srgbClr val="ED7D31"/>
                </a:solidFill>
              </a:rPr>
              <a:t>Exception Handling: </a:t>
            </a:r>
            <a:r>
              <a:rPr lang="en-GB" sz="2000" dirty="0">
                <a:solidFill>
                  <a:schemeClr val="bg1"/>
                </a:solidFill>
              </a:rPr>
              <a:t>To ensure correct data input.</a:t>
            </a:r>
          </a:p>
          <a:p>
            <a:r>
              <a:rPr lang="en-GB" sz="2000" dirty="0">
                <a:solidFill>
                  <a:srgbClr val="ED7D31"/>
                </a:solidFill>
              </a:rPr>
              <a:t>Object Oriented techniques: </a:t>
            </a:r>
            <a:r>
              <a:rPr lang="en-GB" sz="2000" dirty="0">
                <a:solidFill>
                  <a:schemeClr val="bg1"/>
                </a:solidFill>
              </a:rPr>
              <a:t>To implement inheritance and polymorphism.</a:t>
            </a:r>
          </a:p>
          <a:p>
            <a:r>
              <a:rPr lang="en-GB" sz="2000" dirty="0">
                <a:solidFill>
                  <a:srgbClr val="ED7D31"/>
                </a:solidFill>
              </a:rPr>
              <a:t>Matplotlib Library: </a:t>
            </a:r>
            <a:r>
              <a:rPr lang="en-GB" sz="2000" dirty="0">
                <a:solidFill>
                  <a:schemeClr val="bg1"/>
                </a:solidFill>
              </a:rPr>
              <a:t>To plot different graphs on screen by utilizing data stored in vectors.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57A71-6890-4F4E-B46E-47A238C8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Major Features of the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C15E-0C7D-4F4B-B4EF-59426537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697935"/>
            <a:ext cx="9406666" cy="34901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ED7D31"/>
                </a:solidFill>
              </a:rPr>
              <a:t>Lockdown:</a:t>
            </a:r>
            <a:r>
              <a:rPr lang="en-US" sz="2000" dirty="0">
                <a:solidFill>
                  <a:schemeClr val="bg1"/>
                </a:solidFill>
              </a:rPr>
              <a:t> Impose/lift lockdown when cases hit a particular level, to curb the contagion.</a:t>
            </a:r>
          </a:p>
          <a:p>
            <a:r>
              <a:rPr lang="en-US" sz="2000" dirty="0">
                <a:solidFill>
                  <a:srgbClr val="ED7D31"/>
                </a:solidFill>
              </a:rPr>
              <a:t>Vaccination: </a:t>
            </a:r>
            <a:r>
              <a:rPr lang="en-US" sz="2000" dirty="0">
                <a:solidFill>
                  <a:schemeClr val="bg1"/>
                </a:solidFill>
              </a:rPr>
              <a:t>Vaccinates the population of a country to give them permanent immunity from the virus.</a:t>
            </a:r>
          </a:p>
          <a:p>
            <a:r>
              <a:rPr lang="en-US" sz="2000" dirty="0">
                <a:solidFill>
                  <a:srgbClr val="ED7D31"/>
                </a:solidFill>
              </a:rPr>
              <a:t>Country Stats: </a:t>
            </a:r>
            <a:r>
              <a:rPr lang="en-US" sz="2000" dirty="0">
                <a:solidFill>
                  <a:schemeClr val="bg1"/>
                </a:solidFill>
              </a:rPr>
              <a:t>Keeps track of overall stats everyday.</a:t>
            </a:r>
          </a:p>
          <a:p>
            <a:r>
              <a:rPr lang="en-US" sz="2000" dirty="0">
                <a:solidFill>
                  <a:srgbClr val="ED7D31"/>
                </a:solidFill>
              </a:rPr>
              <a:t>Randomization: </a:t>
            </a:r>
            <a:r>
              <a:rPr lang="en-US" sz="2000" dirty="0">
                <a:solidFill>
                  <a:schemeClr val="bg1"/>
                </a:solidFill>
              </a:rPr>
              <a:t>Infecting people based on a probability. And populating a country with humans that have different attributes.</a:t>
            </a:r>
          </a:p>
          <a:p>
            <a:r>
              <a:rPr lang="en-US" sz="2000" dirty="0">
                <a:solidFill>
                  <a:srgbClr val="ED7D31"/>
                </a:solidFill>
              </a:rPr>
              <a:t>Graphing data: </a:t>
            </a:r>
            <a:r>
              <a:rPr lang="en-US" sz="2000" dirty="0">
                <a:solidFill>
                  <a:schemeClr val="bg1"/>
                </a:solidFill>
              </a:rPr>
              <a:t>Plots the daily overall stats of a country on a graph.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640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COVID-19 Simulator</vt:lpstr>
      <vt:lpstr>Why We Made This Project</vt:lpstr>
      <vt:lpstr>Logic Breakdown</vt:lpstr>
      <vt:lpstr>Class Structure</vt:lpstr>
      <vt:lpstr>Our Favorite Code Lines </vt:lpstr>
      <vt:lpstr>Things We Learnt</vt:lpstr>
      <vt:lpstr>Major Features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Simulator</dc:title>
  <dc:creator>Baqir E Muhammad</dc:creator>
  <cp:lastModifiedBy>Faizaan Al Faisal</cp:lastModifiedBy>
  <cp:revision>38</cp:revision>
  <dcterms:created xsi:type="dcterms:W3CDTF">2021-06-12T17:53:23Z</dcterms:created>
  <dcterms:modified xsi:type="dcterms:W3CDTF">2021-06-15T13:04:13Z</dcterms:modified>
</cp:coreProperties>
</file>