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63A8-F865-4CF8-A254-710A6F8F99CB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27C8-78C0-4AE9-82B5-CCA667CA4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82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63A8-F865-4CF8-A254-710A6F8F99CB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27C8-78C0-4AE9-82B5-CCA667CA4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9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63A8-F865-4CF8-A254-710A6F8F99CB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27C8-78C0-4AE9-82B5-CCA667CA4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88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63A8-F865-4CF8-A254-710A6F8F99CB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27C8-78C0-4AE9-82B5-CCA667CA4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95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63A8-F865-4CF8-A254-710A6F8F99CB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27C8-78C0-4AE9-82B5-CCA667CA4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92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63A8-F865-4CF8-A254-710A6F8F99CB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27C8-78C0-4AE9-82B5-CCA667CA4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15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63A8-F865-4CF8-A254-710A6F8F99CB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27C8-78C0-4AE9-82B5-CCA667CA4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98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63A8-F865-4CF8-A254-710A6F8F99CB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27C8-78C0-4AE9-82B5-CCA667CA4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54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63A8-F865-4CF8-A254-710A6F8F99CB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27C8-78C0-4AE9-82B5-CCA667CA4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98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63A8-F865-4CF8-A254-710A6F8F99CB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27C8-78C0-4AE9-82B5-CCA667CA4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79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63A8-F865-4CF8-A254-710A6F8F99CB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27C8-78C0-4AE9-82B5-CCA667CA4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06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563A8-F865-4CF8-A254-710A6F8F99CB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27C8-78C0-4AE9-82B5-CCA667CA4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9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4361024" y="-1371600"/>
            <a:ext cx="8397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6" name="群組 105"/>
          <p:cNvGrpSpPr/>
          <p:nvPr/>
        </p:nvGrpSpPr>
        <p:grpSpPr>
          <a:xfrm>
            <a:off x="1550733" y="88900"/>
            <a:ext cx="8516724" cy="6634401"/>
            <a:chOff x="1741233" y="254000"/>
            <a:chExt cx="8516724" cy="6634401"/>
          </a:xfrm>
        </p:grpSpPr>
        <p:cxnSp>
          <p:nvCxnSpPr>
            <p:cNvPr id="78" name="直線接點 77"/>
            <p:cNvCxnSpPr/>
            <p:nvPr/>
          </p:nvCxnSpPr>
          <p:spPr>
            <a:xfrm flipV="1">
              <a:off x="3552240" y="1250782"/>
              <a:ext cx="400295" cy="5265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V="1">
              <a:off x="3540676" y="1104407"/>
              <a:ext cx="400295" cy="5265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 flipH="1">
              <a:off x="3044628" y="2996620"/>
              <a:ext cx="2734243" cy="0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flipH="1" flipV="1">
              <a:off x="4231451" y="3350480"/>
              <a:ext cx="1547418" cy="956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5400000" flipH="1">
              <a:off x="7158424" y="4621752"/>
              <a:ext cx="1813335" cy="12693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7310192" y="4621753"/>
              <a:ext cx="1813335" cy="12693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rot="5400000" flipH="1">
              <a:off x="7474653" y="4621752"/>
              <a:ext cx="1813335" cy="12693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V="1">
              <a:off x="8776250" y="3717289"/>
              <a:ext cx="1" cy="1677428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 rot="16200000">
              <a:off x="9508022" y="5116246"/>
              <a:ext cx="690465" cy="508780"/>
              <a:chOff x="7081935" y="5350844"/>
              <a:chExt cx="690465" cy="508780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7081935" y="5355606"/>
                <a:ext cx="690465" cy="50401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245522" y="5350844"/>
                <a:ext cx="355824" cy="24276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9453313" y="5637395"/>
              <a:ext cx="804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Buzzer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8940711" y="4940060"/>
              <a:ext cx="6479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PWM</a:t>
              </a:r>
              <a:endParaRPr lang="zh-TW" altLang="en-US" sz="1600" dirty="0"/>
            </a:p>
          </p:txBody>
        </p:sp>
        <p:cxnSp>
          <p:nvCxnSpPr>
            <p:cNvPr id="21" name="直線接點 20"/>
            <p:cNvCxnSpPr/>
            <p:nvPr/>
          </p:nvCxnSpPr>
          <p:spPr>
            <a:xfrm flipV="1">
              <a:off x="8763998" y="5363727"/>
              <a:ext cx="1001359" cy="6910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7719353" y="5534766"/>
              <a:ext cx="1007706" cy="55390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OLED</a:t>
              </a:r>
              <a:endParaRPr lang="zh-TW" altLang="en-US" dirty="0"/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5153050" y="3704340"/>
              <a:ext cx="625820" cy="779210"/>
              <a:chOff x="2867025" y="3335590"/>
              <a:chExt cx="625820" cy="779210"/>
            </a:xfrm>
          </p:grpSpPr>
          <p:cxnSp>
            <p:nvCxnSpPr>
              <p:cNvPr id="10" name="直線接點 9"/>
              <p:cNvCxnSpPr/>
              <p:nvPr/>
            </p:nvCxnSpPr>
            <p:spPr>
              <a:xfrm flipH="1" flipV="1">
                <a:off x="2867025" y="3335590"/>
                <a:ext cx="625820" cy="1912"/>
              </a:xfrm>
              <a:prstGeom prst="line">
                <a:avLst/>
              </a:prstGeom>
              <a:ln w="508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>
              <a:xfrm flipV="1">
                <a:off x="2890108" y="3335590"/>
                <a:ext cx="0" cy="779210"/>
              </a:xfrm>
              <a:prstGeom prst="line">
                <a:avLst/>
              </a:prstGeom>
              <a:ln w="508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圓角矩形 30"/>
            <p:cNvSpPr/>
            <p:nvPr/>
          </p:nvSpPr>
          <p:spPr>
            <a:xfrm>
              <a:off x="4488049" y="4401279"/>
              <a:ext cx="1380931" cy="54453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霍爾感測器</a:t>
              </a: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3545983" y="5175061"/>
              <a:ext cx="1380931" cy="54453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氣壓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感</a:t>
              </a:r>
              <a:r>
                <a:rPr lang="zh-TW" altLang="en-US" dirty="0">
                  <a:solidFill>
                    <a:schemeClr val="tx1"/>
                  </a:solidFill>
                </a:rPr>
                <a:t>測器</a:t>
              </a:r>
            </a:p>
          </p:txBody>
        </p:sp>
        <p:cxnSp>
          <p:nvCxnSpPr>
            <p:cNvPr id="37" name="直線接點 36"/>
            <p:cNvCxnSpPr/>
            <p:nvPr/>
          </p:nvCxnSpPr>
          <p:spPr>
            <a:xfrm flipH="1" flipV="1">
              <a:off x="4231451" y="3326665"/>
              <a:ext cx="4998" cy="1843633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V="1">
              <a:off x="3044629" y="2996620"/>
              <a:ext cx="25670" cy="3058990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五邊形 46"/>
            <p:cNvSpPr/>
            <p:nvPr/>
          </p:nvSpPr>
          <p:spPr>
            <a:xfrm rot="5400000">
              <a:off x="2465313" y="6060012"/>
              <a:ext cx="1158629" cy="49815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400885" y="6006727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濕度感測器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194202" y="3359884"/>
              <a:ext cx="8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ADC</a:t>
              </a:r>
              <a:endParaRPr lang="zh-TW" altLang="en-US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5194201" y="2654607"/>
              <a:ext cx="8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ADC</a:t>
              </a:r>
              <a:endParaRPr lang="zh-TW" altLang="en-US" dirty="0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5194201" y="3018402"/>
              <a:ext cx="8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ADC</a:t>
              </a:r>
              <a:endParaRPr lang="zh-TW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7058754" y="1775674"/>
              <a:ext cx="1362075" cy="5143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ESP-01P</a:t>
              </a:r>
              <a:endParaRPr lang="zh-TW" altLang="en-US" dirty="0"/>
            </a:p>
          </p:txBody>
        </p:sp>
        <p:cxnSp>
          <p:nvCxnSpPr>
            <p:cNvPr id="53" name="直線接點 52"/>
            <p:cNvCxnSpPr>
              <a:stCxn id="4" idx="0"/>
              <a:endCxn id="52" idx="2"/>
            </p:cNvCxnSpPr>
            <p:nvPr/>
          </p:nvCxnSpPr>
          <p:spPr>
            <a:xfrm flipH="1" flipV="1">
              <a:off x="7739792" y="2290024"/>
              <a:ext cx="1" cy="364583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 flipV="1">
              <a:off x="2193054" y="2654607"/>
              <a:ext cx="7547" cy="2679150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flipV="1">
              <a:off x="2181880" y="2684368"/>
              <a:ext cx="3596989" cy="4982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1741233" y="5179663"/>
              <a:ext cx="1007706" cy="55390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ESP32</a:t>
              </a:r>
            </a:p>
            <a:p>
              <a:pPr algn="ctr"/>
              <a:r>
                <a:rPr lang="en-US" altLang="zh-TW" dirty="0" smtClean="0"/>
                <a:t>CAM</a:t>
              </a:r>
              <a:endParaRPr lang="zh-TW" altLang="en-US" dirty="0"/>
            </a:p>
          </p:txBody>
        </p:sp>
        <p:grpSp>
          <p:nvGrpSpPr>
            <p:cNvPr id="67" name="群組 66"/>
            <p:cNvGrpSpPr/>
            <p:nvPr/>
          </p:nvGrpSpPr>
          <p:grpSpPr>
            <a:xfrm>
              <a:off x="5379697" y="1170314"/>
              <a:ext cx="1065919" cy="1484293"/>
              <a:chOff x="3080997" y="995297"/>
              <a:chExt cx="1065919" cy="1484293"/>
            </a:xfrm>
          </p:grpSpPr>
          <p:cxnSp>
            <p:nvCxnSpPr>
              <p:cNvPr id="65" name="直線接點 64"/>
              <p:cNvCxnSpPr/>
              <p:nvPr/>
            </p:nvCxnSpPr>
            <p:spPr>
              <a:xfrm flipV="1">
                <a:off x="4128254" y="1008427"/>
                <a:ext cx="0" cy="1471163"/>
              </a:xfrm>
              <a:prstGeom prst="line">
                <a:avLst/>
              </a:prstGeom>
              <a:ln w="508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線接點 65"/>
              <p:cNvCxnSpPr/>
              <p:nvPr/>
            </p:nvCxnSpPr>
            <p:spPr>
              <a:xfrm flipV="1">
                <a:off x="3080997" y="995297"/>
                <a:ext cx="1065919" cy="3454"/>
              </a:xfrm>
              <a:prstGeom prst="line">
                <a:avLst/>
              </a:prstGeom>
              <a:ln w="508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0" name="橢圓 69"/>
            <p:cNvSpPr/>
            <p:nvPr/>
          </p:nvSpPr>
          <p:spPr>
            <a:xfrm>
              <a:off x="2404201" y="891069"/>
              <a:ext cx="1194346" cy="58475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Motor</a:t>
              </a:r>
              <a:endParaRPr lang="zh-TW" altLang="en-US" dirty="0"/>
            </a:p>
          </p:txBody>
        </p:sp>
        <p:sp>
          <p:nvSpPr>
            <p:cNvPr id="71" name="圓角矩形 70"/>
            <p:cNvSpPr/>
            <p:nvPr/>
          </p:nvSpPr>
          <p:spPr>
            <a:xfrm>
              <a:off x="3884904" y="866644"/>
              <a:ext cx="1593731" cy="726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MOS Driver</a:t>
              </a:r>
              <a:endParaRPr lang="zh-TW" altLang="en-US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3567398" y="80098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+</a:t>
              </a:r>
              <a:endParaRPr lang="zh-TW" altLang="en-US" b="1" dirty="0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3598547" y="1173768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/>
                <a:t>-</a:t>
              </a:r>
              <a:endParaRPr lang="zh-TW" altLang="en-US" sz="2000" b="1" dirty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5609304" y="708649"/>
              <a:ext cx="7056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GP17</a:t>
              </a:r>
            </a:p>
            <a:p>
              <a:endParaRPr lang="en-US" altLang="zh-TW" dirty="0" smtClean="0"/>
            </a:p>
            <a:p>
              <a:r>
                <a:rPr lang="en-US" altLang="zh-TW" dirty="0" smtClean="0"/>
                <a:t>PWM</a:t>
              </a:r>
              <a:endParaRPr lang="zh-TW" altLang="en-US" dirty="0"/>
            </a:p>
          </p:txBody>
        </p:sp>
        <p:cxnSp>
          <p:nvCxnSpPr>
            <p:cNvPr id="83" name="直線接點 82"/>
            <p:cNvCxnSpPr/>
            <p:nvPr/>
          </p:nvCxnSpPr>
          <p:spPr>
            <a:xfrm flipH="1" flipV="1">
              <a:off x="6557624" y="521472"/>
              <a:ext cx="18661" cy="2135814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 flipH="1" flipV="1">
              <a:off x="2975975" y="533400"/>
              <a:ext cx="3607200" cy="1752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圓角化對角線角落矩形 87"/>
            <p:cNvSpPr/>
            <p:nvPr/>
          </p:nvSpPr>
          <p:spPr>
            <a:xfrm>
              <a:off x="1754414" y="254000"/>
              <a:ext cx="1299574" cy="546982"/>
            </a:xfrm>
            <a:prstGeom prst="round2Diag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Adapter</a:t>
              </a:r>
              <a:endParaRPr lang="zh-TW" altLang="en-US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4199605" y="381849"/>
              <a:ext cx="975645" cy="326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DC-DC</a:t>
              </a:r>
              <a:endParaRPr lang="zh-TW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5791544" y="2654607"/>
              <a:ext cx="3896497" cy="10626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solidFill>
                    <a:schemeClr val="tx1"/>
                  </a:solidFill>
                </a:rPr>
                <a:t>PICO</a:t>
              </a:r>
              <a:endParaRPr lang="zh-TW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7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4361024" y="-1371600"/>
            <a:ext cx="8397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4361024" y="2324100"/>
            <a:ext cx="1379376" cy="9906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/>
          <p:cNvGrpSpPr/>
          <p:nvPr/>
        </p:nvGrpSpPr>
        <p:grpSpPr>
          <a:xfrm>
            <a:off x="4889500" y="1174750"/>
            <a:ext cx="2819400" cy="1149350"/>
            <a:chOff x="5295900" y="1072278"/>
            <a:chExt cx="2819400" cy="1149350"/>
          </a:xfrm>
        </p:grpSpPr>
        <p:grpSp>
          <p:nvGrpSpPr>
            <p:cNvPr id="11" name="群組 10"/>
            <p:cNvGrpSpPr/>
            <p:nvPr/>
          </p:nvGrpSpPr>
          <p:grpSpPr>
            <a:xfrm>
              <a:off x="5295900" y="1072278"/>
              <a:ext cx="2819400" cy="1149350"/>
              <a:chOff x="4660900" y="831850"/>
              <a:chExt cx="2819400" cy="1149350"/>
            </a:xfrm>
          </p:grpSpPr>
          <p:sp>
            <p:nvSpPr>
              <p:cNvPr id="6" name="雲朵形圖說文字 5"/>
              <p:cNvSpPr/>
              <p:nvPr/>
            </p:nvSpPr>
            <p:spPr>
              <a:xfrm>
                <a:off x="4660900" y="831850"/>
                <a:ext cx="2819400" cy="1149350"/>
              </a:xfrm>
              <a:prstGeom prst="cloudCallout">
                <a:avLst>
                  <a:gd name="adj1" fmla="val 15852"/>
                  <a:gd name="adj2" fmla="val -143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6369050" y="952500"/>
                <a:ext cx="768350" cy="38735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2" name="文字方塊 21"/>
            <p:cNvSpPr txBox="1"/>
            <p:nvPr/>
          </p:nvSpPr>
          <p:spPr>
            <a:xfrm>
              <a:off x="6456445" y="1395612"/>
              <a:ext cx="759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MQTT</a:t>
              </a:r>
              <a:endParaRPr lang="zh-TW" altLang="en-US" dirty="0"/>
            </a:p>
          </p:txBody>
        </p:sp>
      </p:grpSp>
      <p:pic>
        <p:nvPicPr>
          <p:cNvPr id="23" name="圖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73" y="3209401"/>
            <a:ext cx="4512627" cy="3504111"/>
          </a:xfrm>
          <a:prstGeom prst="rect">
            <a:avLst/>
          </a:prstGeom>
        </p:spPr>
      </p:pic>
      <p:cxnSp>
        <p:nvCxnSpPr>
          <p:cNvPr id="59" name="直線單箭頭接點 58"/>
          <p:cNvCxnSpPr/>
          <p:nvPr/>
        </p:nvCxnSpPr>
        <p:spPr>
          <a:xfrm rot="4140000" flipV="1">
            <a:off x="7474400" y="2324100"/>
            <a:ext cx="1379376" cy="9906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459797" y="3640779"/>
            <a:ext cx="2127979" cy="251644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GUI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7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</Words>
  <Application>Microsoft Office PowerPoint</Application>
  <PresentationFormat>寬螢幕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c01</dc:creator>
  <cp:lastModifiedBy>c01</cp:lastModifiedBy>
  <cp:revision>5</cp:revision>
  <dcterms:created xsi:type="dcterms:W3CDTF">2023-07-31T08:16:35Z</dcterms:created>
  <dcterms:modified xsi:type="dcterms:W3CDTF">2023-07-31T08:47:59Z</dcterms:modified>
</cp:coreProperties>
</file>