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64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27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53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5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75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80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79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8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4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6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10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73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41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33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02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2E04-D8F5-4C17-A49E-275889279490}" type="datetimeFigureOut">
              <a:rPr lang="en-CA" smtClean="0"/>
              <a:t>2020-11-25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E46CEA-0766-4100-838C-FE61D294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14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3087" y="648422"/>
            <a:ext cx="8915399" cy="2262781"/>
          </a:xfrm>
        </p:spPr>
        <p:txBody>
          <a:bodyPr/>
          <a:lstStyle/>
          <a:p>
            <a:r>
              <a:rPr lang="en-CA" dirty="0" smtClean="0"/>
              <a:t>Job Salary Prediction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954" y="4189550"/>
            <a:ext cx="8915399" cy="1126283"/>
          </a:xfrm>
        </p:spPr>
        <p:txBody>
          <a:bodyPr/>
          <a:lstStyle/>
          <a:p>
            <a:r>
              <a:rPr lang="en-CA" dirty="0" smtClean="0"/>
              <a:t>Vinod </a:t>
            </a:r>
            <a:r>
              <a:rPr lang="en-CA" dirty="0" err="1" smtClean="0"/>
              <a:t>kumar</a:t>
            </a:r>
            <a:endParaRPr lang="en-CA" dirty="0" smtClean="0"/>
          </a:p>
          <a:p>
            <a:r>
              <a:rPr lang="en-CA" dirty="0" smtClean="0"/>
              <a:t>Sindhu Muni Padmanabha		- 		300297872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486401" y="34740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Submitted 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5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371" y="1515291"/>
            <a:ext cx="9349241" cy="4395931"/>
          </a:xfrm>
        </p:spPr>
        <p:txBody>
          <a:bodyPr>
            <a:normAutofit/>
          </a:bodyPr>
          <a:lstStyle/>
          <a:p>
            <a:r>
              <a:rPr lang="en-CA" dirty="0" smtClean="0"/>
              <a:t>This Project is designed for Jobseekers who wants to predict and negotiate the salary with the employer based on the Job description/ Qualifications/ Skills.</a:t>
            </a:r>
          </a:p>
          <a:p>
            <a:r>
              <a:rPr lang="en-CA" dirty="0" smtClean="0"/>
              <a:t>The data for performing prediction analysis was scrapped from Indeed with Job title, location, link, description, company and salaries as features.</a:t>
            </a:r>
          </a:p>
          <a:p>
            <a:pPr marL="0" indent="0">
              <a:buNone/>
            </a:pPr>
            <a:r>
              <a:rPr lang="en-CA" dirty="0" smtClean="0"/>
              <a:t>							  </a:t>
            </a:r>
            <a:r>
              <a:rPr lang="en-CA" b="1" dirty="0" smtClean="0"/>
              <a:t>Scrapped Data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91" y="3301372"/>
            <a:ext cx="7848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9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28" y="388979"/>
            <a:ext cx="8911687" cy="1280890"/>
          </a:xfrm>
        </p:spPr>
        <p:txBody>
          <a:bodyPr/>
          <a:lstStyle/>
          <a:p>
            <a:r>
              <a:rPr lang="en-CA" dirty="0" smtClean="0"/>
              <a:t>Overview contd.,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359" y="1240971"/>
            <a:ext cx="9599076" cy="5421086"/>
          </a:xfrm>
        </p:spPr>
        <p:txBody>
          <a:bodyPr/>
          <a:lstStyle/>
          <a:p>
            <a:r>
              <a:rPr lang="en-CA" dirty="0"/>
              <a:t>We choose Job description and salaries as the required features for analysis.</a:t>
            </a:r>
          </a:p>
          <a:p>
            <a:r>
              <a:rPr lang="en-CA" dirty="0"/>
              <a:t>We used TFID </a:t>
            </a:r>
            <a:r>
              <a:rPr lang="en-CA" dirty="0" err="1"/>
              <a:t>Vectorizer</a:t>
            </a:r>
            <a:r>
              <a:rPr lang="en-CA" dirty="0"/>
              <a:t> and Word2Vec algorithms for converting text to vectors along with classification methods to predict the salary.</a:t>
            </a:r>
          </a:p>
          <a:p>
            <a:r>
              <a:rPr lang="en-CA" dirty="0"/>
              <a:t>Based on the accuracy results TFID </a:t>
            </a:r>
            <a:r>
              <a:rPr lang="en-CA" dirty="0" err="1"/>
              <a:t>Vectorizer</a:t>
            </a:r>
            <a:r>
              <a:rPr lang="en-CA" dirty="0"/>
              <a:t> with Random Forest classifier gave us the best accuracy among all. So we used them for predicting the salary.</a:t>
            </a:r>
          </a:p>
          <a:p>
            <a:pPr marL="0" indent="0">
              <a:buNone/>
            </a:pPr>
            <a:r>
              <a:rPr lang="en-CA" dirty="0" smtClean="0"/>
              <a:t>				</a:t>
            </a:r>
            <a:r>
              <a:rPr lang="en-CA" b="1" dirty="0" smtClean="0"/>
              <a:t>The frequency of salaries from scrapped data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11" y="3605159"/>
            <a:ext cx="4579892" cy="27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4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Models Used: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50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80606"/>
            <a:ext cx="8911687" cy="4330616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10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754" y="1515291"/>
            <a:ext cx="9061858" cy="4395931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Data with salaries mentioned in Indeed is limited because of which we got less data with salary information to train and test which affected the accuracy of the model.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07" y="148965"/>
            <a:ext cx="8911687" cy="1280890"/>
          </a:xfrm>
        </p:spPr>
        <p:txBody>
          <a:bodyPr/>
          <a:lstStyle/>
          <a:p>
            <a:r>
              <a:rPr lang="en-CA" dirty="0" smtClean="0"/>
              <a:t>Predictions: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125" y="836023"/>
            <a:ext cx="9192485" cy="5760720"/>
          </a:xfrm>
        </p:spPr>
        <p:txBody>
          <a:bodyPr/>
          <a:lstStyle/>
          <a:p>
            <a:r>
              <a:rPr lang="en-CA" dirty="0" smtClean="0"/>
              <a:t>Source: LinkedIn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70" y="1327689"/>
            <a:ext cx="3695700" cy="494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07" y="1327689"/>
            <a:ext cx="38957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Prediction contd.,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059" y="1306286"/>
            <a:ext cx="9394553" cy="4604936"/>
          </a:xfrm>
        </p:spPr>
        <p:txBody>
          <a:bodyPr/>
          <a:lstStyle/>
          <a:p>
            <a:r>
              <a:rPr lang="en-CA" dirty="0" smtClean="0"/>
              <a:t>Prediction results: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59" y="1742934"/>
            <a:ext cx="6759621" cy="4705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0" y="4827547"/>
            <a:ext cx="3371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8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205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Job Salary Prediction</vt:lpstr>
      <vt:lpstr>Overview:</vt:lpstr>
      <vt:lpstr>Overview contd.,</vt:lpstr>
      <vt:lpstr>Models Used:</vt:lpstr>
      <vt:lpstr>Learnings:</vt:lpstr>
      <vt:lpstr>Limitations:</vt:lpstr>
      <vt:lpstr>Predictions:</vt:lpstr>
      <vt:lpstr>Prediction contd.,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 Padmanabha, Sindhu</dc:creator>
  <cp:lastModifiedBy>Muni Padmanabha, Sindhu</cp:lastModifiedBy>
  <cp:revision>9</cp:revision>
  <dcterms:created xsi:type="dcterms:W3CDTF">2020-11-25T19:23:04Z</dcterms:created>
  <dcterms:modified xsi:type="dcterms:W3CDTF">2020-11-25T23:31:07Z</dcterms:modified>
</cp:coreProperties>
</file>