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3013-DE06-ABB7-2900-36A41908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384E-3507-7B49-5E07-FA579DF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0BBA-F347-1DB1-98C4-F3B76772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5F5C-7091-BE6D-9FF4-1F85351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8919-A306-3FBB-9F9A-8F61A596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AC96-74D5-A443-9D27-B34B8B21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DD669-92D6-0FEB-5203-638A010FB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3CB9-74AB-27F2-B86E-E94E1A9F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98BD-B953-32D8-139F-87D44CB8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57EB-968B-D421-25B6-94C760B4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04072-E39D-0D0E-0185-200B6CD5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62DD2-1B92-9B7E-81AD-337E8A5A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A71-350F-10E4-E776-546335FB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0F6C-7937-46AC-FC24-B378C397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FA90-9EC2-3B2C-4691-22AAB85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D0B1-FB1D-04D2-412E-4FBAA4C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79FE-2B69-B8C4-2EEF-1CD64112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2700-0BC4-F5F1-3E8C-37CE9D2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494A-ECFD-9C8B-CCD0-D9FD8D9A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5A98-E9AA-A446-784F-7A1B67B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A9C0-7EEB-983E-D725-0FB67C8A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DD03-C78E-74EF-EF6F-676206C5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91FF-E2EC-CE24-E7C7-15C9A6B3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1CE9-D377-092F-0222-A3D81C67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34FE-E777-9544-1A97-E291A5D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37C8-0531-4D2E-E2F2-D76E7054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0758-A3AA-7E81-A84D-3B4186E36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73DE-302D-C920-20BE-36878B4D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C9540-8323-80C3-6446-4BE2CA35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A04E-F5CD-4C67-A4A1-C57F3D93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A2B0-24E3-1CB7-150B-0AB37967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0987-3F5A-488D-AF3D-204340F6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2BB7-CACD-5A48-8959-79C1D5BC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398DB-52C3-5659-3F69-D79B762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49DE7-DF0B-F645-DDC9-A42080F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8C17-C7F7-93F1-D1E7-A595498AD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181F5-4DA6-B90D-311E-C6E9FEA9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E4B04-E85B-8F8F-94DE-C72F1BF2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57A0A-FFF0-D6F6-FA49-E533FE88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485E-EB60-C879-1BA1-2C152D7E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58B4C-0382-D292-6014-14C16328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5E8E9-2FEB-FE4D-8C0B-BE50B88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623F5-35BC-8EED-903E-BF3AFAF1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7E12A-5B7C-76A2-22D4-1EABDE70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135ED-0A2C-438C-1852-FD12C340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A62A3-2A66-59A0-2C84-0F084ED1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DA7-0080-182B-2175-57D268A4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A777-6BD1-61E7-F052-3B47DD6B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7497-A972-F436-7115-7D27824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DC65-BBF6-8B93-B06D-FF29401A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DAF75-F021-3423-E14E-FE8CC16E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54D8-BAB4-5554-DC70-503EBA6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A586-F7A4-DCA7-4408-A3219888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E834-5689-BAEC-999B-268A1CDB9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D6EC-6B4B-73A4-C0BF-F74BF9016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23CD4-84CF-9107-071F-4B66FE4D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06E6-4999-7A52-544D-A9CC6A37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8465-646A-BC81-813F-B5E9683B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AF7A7-B060-4ADE-2CFC-E78D854D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E5AC-3AB7-DF4C-597F-E7215932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7A82-4F5A-50EB-70C0-563AAC6AF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4DFC-BDB4-4FBE-96CF-DD2D2E2443A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1D3D-0051-7F15-C819-78C4CB17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6250-16F4-A46A-2F27-EB2085185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FEDB-6F3B-43EB-AACF-BA975D706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ED8C6-8CB1-8925-7302-A209ACE23DD9}"/>
              </a:ext>
            </a:extLst>
          </p:cNvPr>
          <p:cNvSpPr/>
          <p:nvPr/>
        </p:nvSpPr>
        <p:spPr>
          <a:xfrm>
            <a:off x="1062182" y="794327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EDF58-386A-BC49-A04F-EF303E90861A}"/>
              </a:ext>
            </a:extLst>
          </p:cNvPr>
          <p:cNvSpPr/>
          <p:nvPr/>
        </p:nvSpPr>
        <p:spPr>
          <a:xfrm>
            <a:off x="1062182" y="2094040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81FCF-5115-BA48-E74E-8CF9488A7A6A}"/>
              </a:ext>
            </a:extLst>
          </p:cNvPr>
          <p:cNvSpPr/>
          <p:nvPr/>
        </p:nvSpPr>
        <p:spPr>
          <a:xfrm>
            <a:off x="1062182" y="3429000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EF1AA-A77A-82D2-B36E-1CDD2B8DF6E6}"/>
              </a:ext>
            </a:extLst>
          </p:cNvPr>
          <p:cNvSpPr/>
          <p:nvPr/>
        </p:nvSpPr>
        <p:spPr>
          <a:xfrm>
            <a:off x="3234906" y="743701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571ADA-4D90-05D8-3BBF-EB0BACD27BB3}"/>
              </a:ext>
            </a:extLst>
          </p:cNvPr>
          <p:cNvSpPr/>
          <p:nvPr/>
        </p:nvSpPr>
        <p:spPr>
          <a:xfrm>
            <a:off x="3234906" y="1992789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0D13C1-886C-D7F6-C570-227E8DA2160E}"/>
              </a:ext>
            </a:extLst>
          </p:cNvPr>
          <p:cNvSpPr/>
          <p:nvPr/>
        </p:nvSpPr>
        <p:spPr>
          <a:xfrm>
            <a:off x="3234906" y="3434970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FF50F7-EC98-5B04-273C-6C8B5433C3DC}"/>
              </a:ext>
            </a:extLst>
          </p:cNvPr>
          <p:cNvSpPr/>
          <p:nvPr/>
        </p:nvSpPr>
        <p:spPr>
          <a:xfrm>
            <a:off x="3234906" y="4697085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6CFDE-A4B6-A29C-E4F5-D231FEAF22C1}"/>
              </a:ext>
            </a:extLst>
          </p:cNvPr>
          <p:cNvSpPr/>
          <p:nvPr/>
        </p:nvSpPr>
        <p:spPr>
          <a:xfrm>
            <a:off x="5451895" y="2708782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42A8CE-F749-5299-ECD6-C94A4B70A73D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1514764" y="1002145"/>
            <a:ext cx="1720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B1745-3631-5E42-A875-84090DA0BCC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1514764" y="1002146"/>
            <a:ext cx="1720142" cy="12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36CFCA-E0E0-E68C-1671-D60EBF186A00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1514764" y="1002146"/>
            <a:ext cx="1720142" cy="269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74A3C-213A-4E08-E1B1-FAD03B456981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1514764" y="1002145"/>
            <a:ext cx="1720142" cy="129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C9B714-70D5-F740-CD44-09F7E3D59526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1514764" y="2251233"/>
            <a:ext cx="1720142" cy="5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A8ED3-B284-C46F-DCC8-839EADBED013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1514764" y="2301859"/>
            <a:ext cx="1720142" cy="139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32C13E-748E-EBDD-5548-6223F5B958A5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1514764" y="3636819"/>
            <a:ext cx="1720142" cy="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E15348-ED5F-C3BE-9EE3-45C7D051EC8B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1514764" y="1002145"/>
            <a:ext cx="1720142" cy="263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0F2534-7ED5-E4C9-ED5E-1F0F7566ECA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1514764" y="2251233"/>
            <a:ext cx="1720142" cy="138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C5BEEC-F9B7-F8F9-7D7D-696C04EC83B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09275" y="3693414"/>
            <a:ext cx="1725631" cy="12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BA45BD-3448-154D-1AE4-437FA7119B0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09275" y="1002145"/>
            <a:ext cx="1725631" cy="396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DEE8B2-4782-7E83-802B-2DB509ADF5A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09275" y="2251233"/>
            <a:ext cx="1725631" cy="27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105F4B-5EAA-8AA0-6A0E-59AF248D9F05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751794" y="1002145"/>
            <a:ext cx="1700101" cy="196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0B21DD-5999-9650-EA22-0FA8945A75D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3751794" y="2251233"/>
            <a:ext cx="1700101" cy="7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E178F-04B8-8135-6A8A-D29286DC285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3751794" y="2967226"/>
            <a:ext cx="1700101" cy="72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E01B89-FF89-2FAD-331C-6C1209200D3C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751794" y="2967226"/>
            <a:ext cx="1700101" cy="198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1904BD-72FF-54E6-31F3-5FB4D8C8FE45}"/>
              </a:ext>
            </a:extLst>
          </p:cNvPr>
          <p:cNvSpPr/>
          <p:nvPr/>
        </p:nvSpPr>
        <p:spPr>
          <a:xfrm>
            <a:off x="992387" y="4713336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6AB697-F3AF-8B63-68F6-1809D71E566C}"/>
              </a:ext>
            </a:extLst>
          </p:cNvPr>
          <p:cNvCxnSpPr>
            <a:stCxn id="12" idx="6"/>
          </p:cNvCxnSpPr>
          <p:nvPr/>
        </p:nvCxnSpPr>
        <p:spPr>
          <a:xfrm>
            <a:off x="5968783" y="2967226"/>
            <a:ext cx="52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31A1867-3475-F0D6-692C-9D378D9A690A}"/>
              </a:ext>
            </a:extLst>
          </p:cNvPr>
          <p:cNvSpPr/>
          <p:nvPr/>
        </p:nvSpPr>
        <p:spPr>
          <a:xfrm>
            <a:off x="2303253" y="5390027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F2AFF9-C188-1B3E-0669-3CDE6B46F651}"/>
              </a:ext>
            </a:extLst>
          </p:cNvPr>
          <p:cNvSpPr/>
          <p:nvPr/>
        </p:nvSpPr>
        <p:spPr>
          <a:xfrm>
            <a:off x="0" y="5331375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CE3516-4D6B-E027-7642-E35C705FB840}"/>
              </a:ext>
            </a:extLst>
          </p:cNvPr>
          <p:cNvSpPr/>
          <p:nvPr/>
        </p:nvSpPr>
        <p:spPr>
          <a:xfrm>
            <a:off x="4683447" y="3640522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46116A-BB18-6145-72A4-43F97873EE1E}"/>
              </a:ext>
            </a:extLst>
          </p:cNvPr>
          <p:cNvSpPr/>
          <p:nvPr/>
        </p:nvSpPr>
        <p:spPr>
          <a:xfrm>
            <a:off x="7254119" y="1209964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9A88E8-A9C1-4ECF-302D-DA6173A7B14E}"/>
              </a:ext>
            </a:extLst>
          </p:cNvPr>
          <p:cNvSpPr/>
          <p:nvPr/>
        </p:nvSpPr>
        <p:spPr>
          <a:xfrm>
            <a:off x="7254119" y="1934060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C2236A-5680-07F1-7B9B-6BAC88AB879F}"/>
              </a:ext>
            </a:extLst>
          </p:cNvPr>
          <p:cNvSpPr/>
          <p:nvPr/>
        </p:nvSpPr>
        <p:spPr>
          <a:xfrm>
            <a:off x="7254119" y="2798313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159A12-A538-DFCC-E901-74C016606C6F}"/>
              </a:ext>
            </a:extLst>
          </p:cNvPr>
          <p:cNvSpPr/>
          <p:nvPr/>
        </p:nvSpPr>
        <p:spPr>
          <a:xfrm>
            <a:off x="7103199" y="1184868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E05E0B-18AC-07E9-6394-95E7AD7B6B1D}"/>
              </a:ext>
            </a:extLst>
          </p:cNvPr>
          <p:cNvSpPr/>
          <p:nvPr/>
        </p:nvSpPr>
        <p:spPr>
          <a:xfrm>
            <a:off x="7103199" y="1925890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5519B7-F61B-635C-7878-030D7FF93E49}"/>
              </a:ext>
            </a:extLst>
          </p:cNvPr>
          <p:cNvSpPr/>
          <p:nvPr/>
        </p:nvSpPr>
        <p:spPr>
          <a:xfrm>
            <a:off x="7254119" y="2775724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340DCC-4636-70E4-5C56-AE8A44C5F28F}"/>
              </a:ext>
            </a:extLst>
          </p:cNvPr>
          <p:cNvSpPr/>
          <p:nvPr/>
        </p:nvSpPr>
        <p:spPr>
          <a:xfrm>
            <a:off x="6421365" y="668895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11740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C7EF1AA-A77A-82D2-B36E-1CDD2B8DF6E6}"/>
              </a:ext>
            </a:extLst>
          </p:cNvPr>
          <p:cNvSpPr/>
          <p:nvPr/>
        </p:nvSpPr>
        <p:spPr>
          <a:xfrm>
            <a:off x="5520905" y="571173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571ADA-4D90-05D8-3BBF-EB0BACD27BB3}"/>
              </a:ext>
            </a:extLst>
          </p:cNvPr>
          <p:cNvSpPr/>
          <p:nvPr/>
        </p:nvSpPr>
        <p:spPr>
          <a:xfrm>
            <a:off x="5520905" y="1820261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0D13C1-886C-D7F6-C570-227E8DA2160E}"/>
              </a:ext>
            </a:extLst>
          </p:cNvPr>
          <p:cNvSpPr/>
          <p:nvPr/>
        </p:nvSpPr>
        <p:spPr>
          <a:xfrm>
            <a:off x="5520905" y="3262442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FF50F7-EC98-5B04-273C-6C8B5433C3DC}"/>
              </a:ext>
            </a:extLst>
          </p:cNvPr>
          <p:cNvSpPr/>
          <p:nvPr/>
        </p:nvSpPr>
        <p:spPr>
          <a:xfrm>
            <a:off x="5520905" y="4524557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6CFDE-A4B6-A29C-E4F5-D231FEAF22C1}"/>
              </a:ext>
            </a:extLst>
          </p:cNvPr>
          <p:cNvSpPr/>
          <p:nvPr/>
        </p:nvSpPr>
        <p:spPr>
          <a:xfrm>
            <a:off x="7660256" y="1278625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42A8CE-F749-5299-ECD6-C94A4B70A73D}"/>
              </a:ext>
            </a:extLst>
          </p:cNvPr>
          <p:cNvCxnSpPr>
            <a:cxnSpLocks/>
          </p:cNvCxnSpPr>
          <p:nvPr/>
        </p:nvCxnSpPr>
        <p:spPr>
          <a:xfrm flipV="1">
            <a:off x="3800763" y="783304"/>
            <a:ext cx="1720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B1745-3631-5E42-A875-84090DA0BCC3}"/>
              </a:ext>
            </a:extLst>
          </p:cNvPr>
          <p:cNvCxnSpPr>
            <a:cxnSpLocks/>
          </p:cNvCxnSpPr>
          <p:nvPr/>
        </p:nvCxnSpPr>
        <p:spPr>
          <a:xfrm>
            <a:off x="3800763" y="783305"/>
            <a:ext cx="1720142" cy="12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36CFCA-E0E0-E68C-1671-D60EBF186A00}"/>
              </a:ext>
            </a:extLst>
          </p:cNvPr>
          <p:cNvCxnSpPr>
            <a:cxnSpLocks/>
          </p:cNvCxnSpPr>
          <p:nvPr/>
        </p:nvCxnSpPr>
        <p:spPr>
          <a:xfrm>
            <a:off x="3800763" y="783305"/>
            <a:ext cx="1720142" cy="269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74A3C-213A-4E08-E1B1-FAD03B456981}"/>
              </a:ext>
            </a:extLst>
          </p:cNvPr>
          <p:cNvCxnSpPr>
            <a:cxnSpLocks/>
          </p:cNvCxnSpPr>
          <p:nvPr/>
        </p:nvCxnSpPr>
        <p:spPr>
          <a:xfrm flipV="1">
            <a:off x="3800763" y="783304"/>
            <a:ext cx="1720142" cy="129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C9B714-70D5-F740-CD44-09F7E3D59526}"/>
              </a:ext>
            </a:extLst>
          </p:cNvPr>
          <p:cNvCxnSpPr>
            <a:cxnSpLocks/>
          </p:cNvCxnSpPr>
          <p:nvPr/>
        </p:nvCxnSpPr>
        <p:spPr>
          <a:xfrm flipV="1">
            <a:off x="3800763" y="2032392"/>
            <a:ext cx="1720142" cy="5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A8ED3-B284-C46F-DCC8-839EADBED013}"/>
              </a:ext>
            </a:extLst>
          </p:cNvPr>
          <p:cNvCxnSpPr>
            <a:cxnSpLocks/>
          </p:cNvCxnSpPr>
          <p:nvPr/>
        </p:nvCxnSpPr>
        <p:spPr>
          <a:xfrm>
            <a:off x="3800763" y="2083018"/>
            <a:ext cx="1720142" cy="139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32C13E-748E-EBDD-5548-6223F5B958A5}"/>
              </a:ext>
            </a:extLst>
          </p:cNvPr>
          <p:cNvCxnSpPr>
            <a:cxnSpLocks/>
          </p:cNvCxnSpPr>
          <p:nvPr/>
        </p:nvCxnSpPr>
        <p:spPr>
          <a:xfrm>
            <a:off x="3800763" y="3417978"/>
            <a:ext cx="1720142" cy="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E15348-ED5F-C3BE-9EE3-45C7D051EC8B}"/>
              </a:ext>
            </a:extLst>
          </p:cNvPr>
          <p:cNvCxnSpPr>
            <a:cxnSpLocks/>
          </p:cNvCxnSpPr>
          <p:nvPr/>
        </p:nvCxnSpPr>
        <p:spPr>
          <a:xfrm flipV="1">
            <a:off x="3800763" y="783304"/>
            <a:ext cx="1720142" cy="263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0F2534-7ED5-E4C9-ED5E-1F0F7566ECAA}"/>
              </a:ext>
            </a:extLst>
          </p:cNvPr>
          <p:cNvCxnSpPr>
            <a:cxnSpLocks/>
          </p:cNvCxnSpPr>
          <p:nvPr/>
        </p:nvCxnSpPr>
        <p:spPr>
          <a:xfrm flipV="1">
            <a:off x="3800763" y="2032392"/>
            <a:ext cx="1720142" cy="138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C5BEEC-F9B7-F8F9-7D7D-696C04EC83B9}"/>
              </a:ext>
            </a:extLst>
          </p:cNvPr>
          <p:cNvCxnSpPr>
            <a:cxnSpLocks/>
          </p:cNvCxnSpPr>
          <p:nvPr/>
        </p:nvCxnSpPr>
        <p:spPr>
          <a:xfrm flipV="1">
            <a:off x="3795274" y="3474573"/>
            <a:ext cx="1725631" cy="12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BA45BD-3448-154D-1AE4-437FA7119B06}"/>
              </a:ext>
            </a:extLst>
          </p:cNvPr>
          <p:cNvCxnSpPr>
            <a:cxnSpLocks/>
          </p:cNvCxnSpPr>
          <p:nvPr/>
        </p:nvCxnSpPr>
        <p:spPr>
          <a:xfrm flipV="1">
            <a:off x="3795274" y="783304"/>
            <a:ext cx="1725631" cy="396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DEE8B2-4782-7E83-802B-2DB509ADF5A2}"/>
              </a:ext>
            </a:extLst>
          </p:cNvPr>
          <p:cNvCxnSpPr>
            <a:cxnSpLocks/>
          </p:cNvCxnSpPr>
          <p:nvPr/>
        </p:nvCxnSpPr>
        <p:spPr>
          <a:xfrm flipV="1">
            <a:off x="3795274" y="2032392"/>
            <a:ext cx="1725631" cy="27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105F4B-5EAA-8AA0-6A0E-59AF248D9F05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6037793" y="829617"/>
            <a:ext cx="1622463" cy="70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0B21DD-5999-9650-EA22-0FA8945A75D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6037793" y="1537069"/>
            <a:ext cx="1622463" cy="54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E178F-04B8-8135-6A8A-D29286DC285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6037793" y="1537069"/>
            <a:ext cx="1622463" cy="198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E01B89-FF89-2FAD-331C-6C1209200D3C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6037793" y="1537069"/>
            <a:ext cx="1622463" cy="324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6AB697-F3AF-8B63-68F6-1809D71E566C}"/>
              </a:ext>
            </a:extLst>
          </p:cNvPr>
          <p:cNvCxnSpPr>
            <a:stCxn id="12" idx="6"/>
          </p:cNvCxnSpPr>
          <p:nvPr/>
        </p:nvCxnSpPr>
        <p:spPr>
          <a:xfrm>
            <a:off x="8177144" y="1537069"/>
            <a:ext cx="52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86A18-FDA9-CAF9-0ED3-1924901EB159}"/>
              </a:ext>
            </a:extLst>
          </p:cNvPr>
          <p:cNvSpPr/>
          <p:nvPr/>
        </p:nvSpPr>
        <p:spPr>
          <a:xfrm>
            <a:off x="1131192" y="550738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56A994-F49F-DC3B-FF76-8C98057E144D}"/>
              </a:ext>
            </a:extLst>
          </p:cNvPr>
          <p:cNvSpPr/>
          <p:nvPr/>
        </p:nvSpPr>
        <p:spPr>
          <a:xfrm>
            <a:off x="1131192" y="1850451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D7462-1F6F-BC48-3F5E-D5E8FCDE8AD1}"/>
              </a:ext>
            </a:extLst>
          </p:cNvPr>
          <p:cNvSpPr/>
          <p:nvPr/>
        </p:nvSpPr>
        <p:spPr>
          <a:xfrm>
            <a:off x="1131192" y="3185411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736FD1-91F9-6770-8B2E-0C4091322E76}"/>
              </a:ext>
            </a:extLst>
          </p:cNvPr>
          <p:cNvSpPr/>
          <p:nvPr/>
        </p:nvSpPr>
        <p:spPr>
          <a:xfrm>
            <a:off x="3303916" y="546425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3570A3-6CE2-D111-CEAE-94A6FCDFC166}"/>
              </a:ext>
            </a:extLst>
          </p:cNvPr>
          <p:cNvSpPr/>
          <p:nvPr/>
        </p:nvSpPr>
        <p:spPr>
          <a:xfrm>
            <a:off x="3303916" y="1795513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5CCC9C-A604-5001-15D1-75E48F57AF2C}"/>
              </a:ext>
            </a:extLst>
          </p:cNvPr>
          <p:cNvSpPr/>
          <p:nvPr/>
        </p:nvSpPr>
        <p:spPr>
          <a:xfrm>
            <a:off x="3303916" y="3237694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07AB6D-28B1-7D18-668D-B9560FF246C5}"/>
              </a:ext>
            </a:extLst>
          </p:cNvPr>
          <p:cNvSpPr/>
          <p:nvPr/>
        </p:nvSpPr>
        <p:spPr>
          <a:xfrm>
            <a:off x="3303916" y="4499809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AC281B-F3D0-C483-91D8-ABB22D2CC2F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583774" y="758556"/>
            <a:ext cx="1720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8E8088-A156-F0A0-E32A-1958A2FB78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583774" y="758557"/>
            <a:ext cx="1720142" cy="12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31ABEE-0A15-9010-516E-3F8E8043894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583774" y="758557"/>
            <a:ext cx="1720142" cy="269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0E2E44-EB41-7942-D4D7-57467B7D327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83774" y="758556"/>
            <a:ext cx="1720142" cy="129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2D9237-7E93-1FEC-A3DF-08BAEBC8702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83774" y="2007644"/>
            <a:ext cx="1720142" cy="5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AF169-0EC5-7F3A-CD0C-7532BD43A93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583774" y="2058270"/>
            <a:ext cx="1720142" cy="139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BAB846-79D7-39AC-D675-6F046BBC69C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583774" y="3393230"/>
            <a:ext cx="1720142" cy="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10F6F-BF1B-685A-C1A6-5B00C62AD71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583774" y="758556"/>
            <a:ext cx="1720142" cy="263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2EE01-5BC6-9398-266A-62CEC9A118C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583774" y="2007644"/>
            <a:ext cx="1720142" cy="138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E5BD0F-F745-4887-3EA1-E2F02BEAAC68}"/>
              </a:ext>
            </a:extLst>
          </p:cNvPr>
          <p:cNvCxnSpPr>
            <a:cxnSpLocks/>
          </p:cNvCxnSpPr>
          <p:nvPr/>
        </p:nvCxnSpPr>
        <p:spPr>
          <a:xfrm flipV="1">
            <a:off x="1578285" y="3449825"/>
            <a:ext cx="1725631" cy="12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841873-7BB3-CF09-0078-DE4C836E1D1A}"/>
              </a:ext>
            </a:extLst>
          </p:cNvPr>
          <p:cNvCxnSpPr>
            <a:cxnSpLocks/>
          </p:cNvCxnSpPr>
          <p:nvPr/>
        </p:nvCxnSpPr>
        <p:spPr>
          <a:xfrm flipV="1">
            <a:off x="1578285" y="758556"/>
            <a:ext cx="1725631" cy="396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5163F5-3898-BB41-BD72-46C309AFBBDE}"/>
              </a:ext>
            </a:extLst>
          </p:cNvPr>
          <p:cNvCxnSpPr>
            <a:cxnSpLocks/>
          </p:cNvCxnSpPr>
          <p:nvPr/>
        </p:nvCxnSpPr>
        <p:spPr>
          <a:xfrm flipV="1">
            <a:off x="1578285" y="2007644"/>
            <a:ext cx="1725631" cy="27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6A1DA4-235D-7C03-8C28-3299DFFBCCBD}"/>
              </a:ext>
            </a:extLst>
          </p:cNvPr>
          <p:cNvSpPr/>
          <p:nvPr/>
        </p:nvSpPr>
        <p:spPr>
          <a:xfrm>
            <a:off x="1061397" y="4469747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FBAE9AE-2F53-37AA-36F2-FCABE494D92A}"/>
              </a:ext>
            </a:extLst>
          </p:cNvPr>
          <p:cNvSpPr/>
          <p:nvPr/>
        </p:nvSpPr>
        <p:spPr>
          <a:xfrm>
            <a:off x="7660256" y="2541351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C1CB18-866B-B5F5-A158-AA13BC14F64F}"/>
              </a:ext>
            </a:extLst>
          </p:cNvPr>
          <p:cNvCxnSpPr>
            <a:stCxn id="71" idx="6"/>
          </p:cNvCxnSpPr>
          <p:nvPr/>
        </p:nvCxnSpPr>
        <p:spPr>
          <a:xfrm>
            <a:off x="8177144" y="2799795"/>
            <a:ext cx="52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AED383D-12D7-3E14-F076-94EB57EFE460}"/>
              </a:ext>
            </a:extLst>
          </p:cNvPr>
          <p:cNvSpPr/>
          <p:nvPr/>
        </p:nvSpPr>
        <p:spPr>
          <a:xfrm>
            <a:off x="7660256" y="3635055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A1A4F7-57B9-395E-7AE3-806DB78671FF}"/>
              </a:ext>
            </a:extLst>
          </p:cNvPr>
          <p:cNvCxnSpPr>
            <a:stCxn id="73" idx="6"/>
          </p:cNvCxnSpPr>
          <p:nvPr/>
        </p:nvCxnSpPr>
        <p:spPr>
          <a:xfrm>
            <a:off x="8177144" y="3893499"/>
            <a:ext cx="52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8D1557-0074-3097-DDD9-52C0979D82F8}"/>
              </a:ext>
            </a:extLst>
          </p:cNvPr>
          <p:cNvCxnSpPr>
            <a:stCxn id="8" idx="6"/>
            <a:endCxn id="71" idx="2"/>
          </p:cNvCxnSpPr>
          <p:nvPr/>
        </p:nvCxnSpPr>
        <p:spPr>
          <a:xfrm>
            <a:off x="6037793" y="829617"/>
            <a:ext cx="1622463" cy="197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8DA5AA-5BF8-96D3-58BC-7A03574939EC}"/>
              </a:ext>
            </a:extLst>
          </p:cNvPr>
          <p:cNvCxnSpPr>
            <a:stCxn id="8" idx="6"/>
            <a:endCxn id="73" idx="2"/>
          </p:cNvCxnSpPr>
          <p:nvPr/>
        </p:nvCxnSpPr>
        <p:spPr>
          <a:xfrm>
            <a:off x="6037793" y="829617"/>
            <a:ext cx="1622463" cy="30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2CCD226-E921-FBCB-0026-10BC890E1CFD}"/>
              </a:ext>
            </a:extLst>
          </p:cNvPr>
          <p:cNvCxnSpPr>
            <a:stCxn id="9" idx="6"/>
            <a:endCxn id="71" idx="2"/>
          </p:cNvCxnSpPr>
          <p:nvPr/>
        </p:nvCxnSpPr>
        <p:spPr>
          <a:xfrm>
            <a:off x="6037793" y="2078705"/>
            <a:ext cx="1622463" cy="72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FF6AC5-1187-CC7E-E774-AA962B7483A9}"/>
              </a:ext>
            </a:extLst>
          </p:cNvPr>
          <p:cNvCxnSpPr>
            <a:stCxn id="10" idx="6"/>
            <a:endCxn id="71" idx="2"/>
          </p:cNvCxnSpPr>
          <p:nvPr/>
        </p:nvCxnSpPr>
        <p:spPr>
          <a:xfrm flipV="1">
            <a:off x="6037793" y="2799795"/>
            <a:ext cx="1622463" cy="72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23B4A0-718D-ABE7-E8FF-9AF2E36D999C}"/>
              </a:ext>
            </a:extLst>
          </p:cNvPr>
          <p:cNvCxnSpPr>
            <a:stCxn id="11" idx="6"/>
            <a:endCxn id="71" idx="2"/>
          </p:cNvCxnSpPr>
          <p:nvPr/>
        </p:nvCxnSpPr>
        <p:spPr>
          <a:xfrm flipV="1">
            <a:off x="6037793" y="2799795"/>
            <a:ext cx="1622463" cy="198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AEA99C-2AF3-508D-802E-FEF77A93F674}"/>
              </a:ext>
            </a:extLst>
          </p:cNvPr>
          <p:cNvCxnSpPr>
            <a:stCxn id="11" idx="6"/>
            <a:endCxn id="73" idx="2"/>
          </p:cNvCxnSpPr>
          <p:nvPr/>
        </p:nvCxnSpPr>
        <p:spPr>
          <a:xfrm flipV="1">
            <a:off x="6037793" y="3893499"/>
            <a:ext cx="1622463" cy="8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4471FD-C378-670C-2E81-07340D738DC7}"/>
              </a:ext>
            </a:extLst>
          </p:cNvPr>
          <p:cNvCxnSpPr>
            <a:stCxn id="10" idx="6"/>
            <a:endCxn id="73" idx="2"/>
          </p:cNvCxnSpPr>
          <p:nvPr/>
        </p:nvCxnSpPr>
        <p:spPr>
          <a:xfrm>
            <a:off x="6037793" y="3520886"/>
            <a:ext cx="1622463" cy="3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06A6DA41-6698-FCDD-BD37-2475D90EC7BC}"/>
              </a:ext>
            </a:extLst>
          </p:cNvPr>
          <p:cNvSpPr/>
          <p:nvPr/>
        </p:nvSpPr>
        <p:spPr>
          <a:xfrm rot="16200000">
            <a:off x="4058553" y="4151248"/>
            <a:ext cx="1199072" cy="2991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8E190C-F215-21E6-B25B-1C8192B0A943}"/>
              </a:ext>
            </a:extLst>
          </p:cNvPr>
          <p:cNvSpPr/>
          <p:nvPr/>
        </p:nvSpPr>
        <p:spPr>
          <a:xfrm>
            <a:off x="3467121" y="6117961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0CF0BD-426A-91CE-C272-74723FC37434}"/>
              </a:ext>
            </a:extLst>
          </p:cNvPr>
          <p:cNvSpPr/>
          <p:nvPr/>
        </p:nvSpPr>
        <p:spPr>
          <a:xfrm>
            <a:off x="137325" y="5511450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5C0FC5-EEBD-05CB-999A-A31302E63879}"/>
              </a:ext>
            </a:extLst>
          </p:cNvPr>
          <p:cNvSpPr/>
          <p:nvPr/>
        </p:nvSpPr>
        <p:spPr>
          <a:xfrm>
            <a:off x="6849024" y="4865616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CE5AD4-FEA9-3B4B-C9CD-4D48A0AADCCC}"/>
              </a:ext>
            </a:extLst>
          </p:cNvPr>
          <p:cNvSpPr/>
          <p:nvPr/>
        </p:nvSpPr>
        <p:spPr>
          <a:xfrm>
            <a:off x="9198112" y="1041617"/>
            <a:ext cx="45258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668ACAE-2B1E-0DFE-895B-1A5941713857}"/>
              </a:ext>
            </a:extLst>
          </p:cNvPr>
          <p:cNvSpPr/>
          <p:nvPr/>
        </p:nvSpPr>
        <p:spPr>
          <a:xfrm>
            <a:off x="9198112" y="1765713"/>
            <a:ext cx="516888" cy="5168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9C54915-E585-5350-8155-7610ACB5C1B3}"/>
              </a:ext>
            </a:extLst>
          </p:cNvPr>
          <p:cNvSpPr/>
          <p:nvPr/>
        </p:nvSpPr>
        <p:spPr>
          <a:xfrm>
            <a:off x="9198112" y="2629966"/>
            <a:ext cx="516888" cy="51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7BBC5D4-CB7B-806A-28F2-223744DA625D}"/>
              </a:ext>
            </a:extLst>
          </p:cNvPr>
          <p:cNvSpPr/>
          <p:nvPr/>
        </p:nvSpPr>
        <p:spPr>
          <a:xfrm>
            <a:off x="9047192" y="1016521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AF8F6D-FA66-C81A-22F5-1E28FA2A2933}"/>
              </a:ext>
            </a:extLst>
          </p:cNvPr>
          <p:cNvSpPr/>
          <p:nvPr/>
        </p:nvSpPr>
        <p:spPr>
          <a:xfrm>
            <a:off x="9047192" y="1757543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729003-3A30-578F-B92B-5C9F57F07380}"/>
              </a:ext>
            </a:extLst>
          </p:cNvPr>
          <p:cNvSpPr/>
          <p:nvPr/>
        </p:nvSpPr>
        <p:spPr>
          <a:xfrm>
            <a:off x="9198112" y="2607377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F3683B-9305-1CA6-18AA-FD1A3CE4777E}"/>
              </a:ext>
            </a:extLst>
          </p:cNvPr>
          <p:cNvSpPr/>
          <p:nvPr/>
        </p:nvSpPr>
        <p:spPr>
          <a:xfrm>
            <a:off x="8365358" y="500548"/>
            <a:ext cx="2570672" cy="465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45580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Haji Munir (STUD)</dc:creator>
  <cp:lastModifiedBy>Munir Haji</cp:lastModifiedBy>
  <cp:revision>1</cp:revision>
  <dcterms:created xsi:type="dcterms:W3CDTF">2023-04-07T10:18:31Z</dcterms:created>
  <dcterms:modified xsi:type="dcterms:W3CDTF">2023-04-07T12:26:58Z</dcterms:modified>
</cp:coreProperties>
</file>