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1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0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Stuff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Munir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1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Encryption and Decryption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Protects data</a:t>
            </a:r>
          </a:p>
          <a:p>
            <a:r>
              <a:rPr lang="en-GB" dirty="0" smtClean="0"/>
              <a:t>Converts plain text to cipher text</a:t>
            </a:r>
          </a:p>
          <a:p>
            <a:r>
              <a:rPr lang="en-GB" dirty="0" smtClean="0"/>
              <a:t>Decryption converts cipher text to plain text</a:t>
            </a:r>
          </a:p>
          <a:p>
            <a:r>
              <a:rPr lang="en-GB" dirty="0" smtClean="0"/>
              <a:t>Ultimate goal of encryption is to make it as difficult as possible to decrypt cipher text without a key</a:t>
            </a:r>
          </a:p>
        </p:txBody>
      </p:sp>
    </p:spTree>
    <p:extLst>
      <p:ext uri="{BB962C8B-B14F-4D97-AF65-F5344CB8AC3E}">
        <p14:creationId xmlns:p14="http://schemas.microsoft.com/office/powerpoint/2010/main" val="9600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way</a:t>
            </a:r>
          </a:p>
          <a:p>
            <a:r>
              <a:rPr lang="en-GB" dirty="0" smtClean="0"/>
              <a:t>Some common algorithms</a:t>
            </a:r>
          </a:p>
          <a:p>
            <a:pPr lvl="1"/>
            <a:r>
              <a:rPr lang="en-GB" dirty="0" smtClean="0"/>
              <a:t>SHA-1 (Secure Hash Algorithm)</a:t>
            </a:r>
          </a:p>
          <a:p>
            <a:pPr lvl="1"/>
            <a:r>
              <a:rPr lang="en-GB" dirty="0" smtClean="0"/>
              <a:t>SHA-512</a:t>
            </a:r>
          </a:p>
          <a:p>
            <a:pPr lvl="1"/>
            <a:r>
              <a:rPr lang="en-GB" dirty="0" smtClean="0"/>
              <a:t>MD5 (Message Digest)</a:t>
            </a:r>
          </a:p>
          <a:p>
            <a:r>
              <a:rPr lang="en-GB" dirty="0" smtClean="0"/>
              <a:t>Goal simply is to make it as difficult as possible to convert to plain text</a:t>
            </a:r>
          </a:p>
          <a:p>
            <a:r>
              <a:rPr lang="en-GB" dirty="0" smtClean="0"/>
              <a:t>Ideally used for passwords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Salt and Peppers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wont know salt and pepper are being </a:t>
            </a:r>
            <a:r>
              <a:rPr lang="en-GB" dirty="0" smtClean="0"/>
              <a:t>used</a:t>
            </a:r>
          </a:p>
          <a:p>
            <a:endParaRPr lang="en-GB" dirty="0" smtClean="0"/>
          </a:p>
          <a:p>
            <a:r>
              <a:rPr lang="en-GB" dirty="0" smtClean="0"/>
              <a:t>Salts are random (to the user) strings that are stored with a password </a:t>
            </a:r>
            <a:endParaRPr lang="en-GB" dirty="0"/>
          </a:p>
          <a:p>
            <a:r>
              <a:rPr lang="en-GB" dirty="0" smtClean="0"/>
              <a:t>Salt, stored with the plain text password and converted to hash</a:t>
            </a:r>
          </a:p>
          <a:p>
            <a:endParaRPr lang="en-GB" dirty="0"/>
          </a:p>
          <a:p>
            <a:r>
              <a:rPr lang="en-GB" dirty="0" smtClean="0"/>
              <a:t>Pepper, short string or character</a:t>
            </a:r>
          </a:p>
          <a:p>
            <a:r>
              <a:rPr lang="en-GB" dirty="0" smtClean="0"/>
              <a:t>A site will cycle through all combination of the user password and peppers to check the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2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Widely used</a:t>
            </a:r>
          </a:p>
          <a:p>
            <a:r>
              <a:rPr lang="en-GB" dirty="0" smtClean="0"/>
              <a:t>Performs binary Operation on the “Message” to produce a 128-bit hash value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6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d5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6" b="8271"/>
          <a:stretch/>
        </p:blipFill>
        <p:spPr bwMode="auto">
          <a:xfrm>
            <a:off x="0" y="288758"/>
            <a:ext cx="1197725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2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MD5 Vulnerabilities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Recently some vulnerabilities have been discovered</a:t>
            </a:r>
          </a:p>
          <a:p>
            <a:r>
              <a:rPr lang="en-GB" dirty="0" smtClean="0"/>
              <a:t>Rainbow tables have been published</a:t>
            </a:r>
          </a:p>
          <a:p>
            <a:r>
              <a:rPr lang="en-GB" dirty="0" smtClean="0"/>
              <a:t>For those without good salts</a:t>
            </a:r>
          </a:p>
          <a:p>
            <a:r>
              <a:rPr lang="en-GB" dirty="0" smtClean="0"/>
              <a:t>Rainbow table (A Precomputed table for reserving cryptographic hash functions to crack hashes)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81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major ones</a:t>
            </a:r>
          </a:p>
          <a:p>
            <a:r>
              <a:rPr lang="en-GB" dirty="0" smtClean="0"/>
              <a:t>Dictionary Attack</a:t>
            </a:r>
          </a:p>
          <a:p>
            <a:pPr lvl="1"/>
            <a:r>
              <a:rPr lang="en-GB" dirty="0" smtClean="0"/>
              <a:t>Hashing common password in an attempt to find the password</a:t>
            </a:r>
          </a:p>
          <a:p>
            <a:r>
              <a:rPr lang="en-GB" dirty="0" smtClean="0"/>
              <a:t>Brute force Attack</a:t>
            </a:r>
          </a:p>
          <a:p>
            <a:pPr lvl="1"/>
            <a:r>
              <a:rPr lang="en-GB" dirty="0" smtClean="0"/>
              <a:t>Trying every possible password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Stuff</vt:lpstr>
      <vt:lpstr>Encryption and Decryption</vt:lpstr>
      <vt:lpstr>Hashing</vt:lpstr>
      <vt:lpstr>Salt and Peppers </vt:lpstr>
      <vt:lpstr>MD5</vt:lpstr>
      <vt:lpstr>PowerPoint Presentation</vt:lpstr>
      <vt:lpstr>MD5 Vulnerabilities</vt:lpstr>
      <vt:lpstr>Attacks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Admin</dc:creator>
  <cp:lastModifiedBy>Admin</cp:lastModifiedBy>
  <cp:revision>6</cp:revision>
  <dcterms:created xsi:type="dcterms:W3CDTF">2018-10-30T14:54:31Z</dcterms:created>
  <dcterms:modified xsi:type="dcterms:W3CDTF">2018-10-30T15:39:30Z</dcterms:modified>
</cp:coreProperties>
</file>