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8" r:id="rId5"/>
    <p:sldId id="271" r:id="rId6"/>
    <p:sldId id="272" r:id="rId7"/>
    <p:sldId id="273" r:id="rId8"/>
    <p:sldId id="275" r:id="rId9"/>
    <p:sldId id="274" r:id="rId10"/>
    <p:sldId id="277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EDA</a:t>
            </a:r>
          </a:p>
          <a:p>
            <a:endParaRPr lang="en-US" sz="4000" dirty="0"/>
          </a:p>
          <a:p>
            <a:r>
              <a:rPr lang="en-US" sz="2800" b="1" dirty="0"/>
              <a:t>31-July-2021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br>
              <a:rPr lang="en-US" dirty="0"/>
            </a:br>
            <a:r>
              <a:rPr lang="en-US" sz="4100" b="1" dirty="0">
                <a:solidFill>
                  <a:srgbClr val="FF6600"/>
                </a:solidFill>
                <a:latin typeface="+mj-lt"/>
              </a:rPr>
              <a:t>Profit and customer base Analysis Gender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A943AC0-49B7-432D-8941-B7D530A2D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1495367"/>
            <a:ext cx="8074429" cy="49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br>
              <a:rPr lang="en-US" sz="5100" dirty="0">
                <a:solidFill>
                  <a:srgbClr val="FF6600"/>
                </a:solidFill>
                <a:latin typeface="+mj-lt"/>
              </a:rPr>
            </a:br>
            <a:r>
              <a:rPr lang="en-US" sz="5100" dirty="0">
                <a:solidFill>
                  <a:srgbClr val="FF6600"/>
                </a:solidFill>
                <a:latin typeface="+mj-lt"/>
              </a:rPr>
              <a:t>RECOMNDTION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55D8C-98F9-46C6-B48F-AEE5F38FE97E}"/>
              </a:ext>
            </a:extLst>
          </p:cNvPr>
          <p:cNvSpPr txBox="1"/>
          <p:nvPr/>
        </p:nvSpPr>
        <p:spPr>
          <a:xfrm>
            <a:off x="288715" y="1253065"/>
            <a:ext cx="112402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evaluated both the cab companies on following points and found Yellow cab better than Pink cab:</a:t>
            </a:r>
          </a:p>
          <a:p>
            <a:endParaRPr lang="en-US" sz="1400" dirty="0"/>
          </a:p>
          <a:p>
            <a:r>
              <a:rPr lang="en-US" sz="1400" dirty="0"/>
              <a:t>Customer Reach : Both Cabs reach in new York than the other cites  .</a:t>
            </a:r>
          </a:p>
          <a:p>
            <a:endParaRPr lang="en-US" sz="1400" dirty="0"/>
          </a:p>
          <a:p>
            <a:r>
              <a:rPr lang="en-US" sz="1400" dirty="0"/>
              <a:t>Customer Retention: We have analyzed the gender and the man are potential more than women .</a:t>
            </a:r>
          </a:p>
          <a:p>
            <a:endParaRPr lang="en-US" sz="1400" dirty="0"/>
          </a:p>
          <a:p>
            <a:r>
              <a:rPr lang="en-US" sz="1400" dirty="0"/>
              <a:t>Average Profit : Yellow cab’s average profit almost three times the average profit  of the Pink cab.</a:t>
            </a:r>
          </a:p>
          <a:p>
            <a:endParaRPr lang="en-US" sz="1400" dirty="0"/>
          </a:p>
          <a:p>
            <a:r>
              <a:rPr lang="en-US" sz="1400" dirty="0"/>
              <a:t>Cost trip :Both the cabs are very popular in high , the yellow cab in three years in same cost price also for the pink cab.</a:t>
            </a:r>
          </a:p>
          <a:p>
            <a:endParaRPr lang="en-US" sz="1400" dirty="0"/>
          </a:p>
          <a:p>
            <a:r>
              <a:rPr lang="en-US" sz="1400" dirty="0"/>
              <a:t>No. transition  id : the </a:t>
            </a:r>
            <a:r>
              <a:rPr lang="en-US" sz="1400" dirty="0" err="1"/>
              <a:t>noumber</a:t>
            </a:r>
            <a:r>
              <a:rPr lang="en-US" sz="1400" dirty="0"/>
              <a:t> of transition in yellow cab higher from the pink cab.</a:t>
            </a:r>
          </a:p>
          <a:p>
            <a:endParaRPr lang="en-US" sz="1400" dirty="0"/>
          </a:p>
          <a:p>
            <a:r>
              <a:rPr lang="en-US" sz="1400" dirty="0"/>
              <a:t>On the basis of above point , we will recommend pink cab for investment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51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35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03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86CF6-62B9-451C-AA24-C021FFD0B630}"/>
              </a:ext>
            </a:extLst>
          </p:cNvPr>
          <p:cNvSpPr txBox="1"/>
          <p:nvPr/>
        </p:nvSpPr>
        <p:spPr>
          <a:xfrm>
            <a:off x="498223" y="1554186"/>
            <a:ext cx="5714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projective : provide the brief of two cabs , analysis their customer</a:t>
            </a:r>
          </a:p>
          <a:p>
            <a:endParaRPr lang="en-US" sz="2800" b="1" dirty="0">
              <a:latin typeface="+mj-lt"/>
            </a:endParaRP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Analysis: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+mj-lt"/>
              </a:rPr>
              <a:t>Data understanding 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+mj-lt"/>
              </a:rPr>
              <a:t>Finding the most profitable for the cab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+mj-lt"/>
              </a:rPr>
              <a:t> know how to investment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+mj-lt"/>
              </a:rPr>
              <a:t>Recommendation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6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FF70C-22A4-43F0-9A92-F2BA01E2E6DE}"/>
              </a:ext>
            </a:extLst>
          </p:cNvPr>
          <p:cNvSpPr txBox="1"/>
          <p:nvPr/>
        </p:nvSpPr>
        <p:spPr>
          <a:xfrm>
            <a:off x="231221" y="306799"/>
            <a:ext cx="6244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Number of city analysis</a:t>
            </a:r>
            <a:endParaRPr lang="en-US" sz="2400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8F27F1A-0045-434B-AA43-08BF4FD1C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1" y="1252266"/>
            <a:ext cx="7574432" cy="4760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486CF6-62B9-451C-AA24-C021FFD0B630}"/>
              </a:ext>
            </a:extLst>
          </p:cNvPr>
          <p:cNvSpPr txBox="1"/>
          <p:nvPr/>
        </p:nvSpPr>
        <p:spPr>
          <a:xfrm>
            <a:off x="8171642" y="1582466"/>
            <a:ext cx="365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Cabs car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potential  </a:t>
            </a:r>
            <a:r>
              <a:rPr lang="en-US" dirty="0"/>
              <a:t>customer 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FF70C-22A4-43F0-9A92-F2BA01E2E6DE}"/>
              </a:ext>
            </a:extLst>
          </p:cNvPr>
          <p:cNvSpPr txBox="1"/>
          <p:nvPr/>
        </p:nvSpPr>
        <p:spPr>
          <a:xfrm>
            <a:off x="231221" y="306799"/>
            <a:ext cx="6244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Price </a:t>
            </a:r>
            <a:r>
              <a:rPr lang="en-US" sz="2400" b="1" dirty="0" err="1">
                <a:solidFill>
                  <a:srgbClr val="FF6600"/>
                </a:solidFill>
              </a:rPr>
              <a:t>chaged</a:t>
            </a:r>
            <a:r>
              <a:rPr lang="en-US" sz="2400" b="1" dirty="0">
                <a:solidFill>
                  <a:srgbClr val="FF6600"/>
                </a:solidFill>
              </a:rPr>
              <a:t> analysis</a:t>
            </a:r>
            <a:endParaRPr lang="en-US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7982E06-729F-40B0-9C6D-6DEB486FB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6" y="1382066"/>
            <a:ext cx="7578475" cy="4624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10DE8-345E-44F9-926E-0B2504E67383}"/>
              </a:ext>
            </a:extLst>
          </p:cNvPr>
          <p:cNvSpPr txBox="1"/>
          <p:nvPr/>
        </p:nvSpPr>
        <p:spPr>
          <a:xfrm>
            <a:off x="8925232" y="180213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almost</a:t>
            </a:r>
          </a:p>
          <a:p>
            <a:r>
              <a:rPr lang="en-US" dirty="0"/>
              <a:t>equal distribution</a:t>
            </a:r>
          </a:p>
          <a:p>
            <a:r>
              <a:rPr lang="en-US" dirty="0"/>
              <a:t>Of price</a:t>
            </a:r>
          </a:p>
        </p:txBody>
      </p:sp>
    </p:spTree>
    <p:extLst>
      <p:ext uri="{BB962C8B-B14F-4D97-AF65-F5344CB8AC3E}">
        <p14:creationId xmlns:p14="http://schemas.microsoft.com/office/powerpoint/2010/main" val="20931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br>
              <a:rPr lang="en-US" dirty="0"/>
            </a:br>
            <a:r>
              <a:rPr lang="en-US" sz="3300" b="1" dirty="0">
                <a:solidFill>
                  <a:srgbClr val="FF6600"/>
                </a:solidFill>
              </a:rPr>
              <a:t>profit years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55DF830-0D36-446A-B6B3-FB2A87A9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5" y="1253067"/>
            <a:ext cx="1081870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br>
              <a:rPr lang="en-US" dirty="0"/>
            </a:br>
            <a:r>
              <a:rPr lang="en-US" sz="3300" b="1" dirty="0">
                <a:solidFill>
                  <a:srgbClr val="FF6600"/>
                </a:solidFill>
              </a:rPr>
              <a:t>profit years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9EF736-BE3E-48BF-84C9-03C4D4782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3" y="1270000"/>
            <a:ext cx="10938587" cy="49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br>
              <a:rPr lang="en-US" dirty="0"/>
            </a:br>
            <a:r>
              <a:rPr lang="en-US" sz="3300" b="1" dirty="0">
                <a:solidFill>
                  <a:srgbClr val="FF6600"/>
                </a:solidFill>
              </a:rPr>
              <a:t>profit based on city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8DB32B1-2D3E-4F0B-BC19-0480E6181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" y="1221457"/>
            <a:ext cx="11214946" cy="50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2E6BE80-AB8B-467F-9A8B-1A457FEE2DB6}"/>
              </a:ext>
            </a:extLst>
          </p:cNvPr>
          <p:cNvSpPr txBox="1">
            <a:spLocks/>
          </p:cNvSpPr>
          <p:nvPr/>
        </p:nvSpPr>
        <p:spPr>
          <a:xfrm rot="5400000">
            <a:off x="5558367" y="-5558368"/>
            <a:ext cx="1075267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br>
              <a:rPr lang="en-US" dirty="0"/>
            </a:br>
            <a:r>
              <a:rPr lang="en-US" sz="4100" b="1" dirty="0">
                <a:solidFill>
                  <a:srgbClr val="FF6600"/>
                </a:solidFill>
                <a:latin typeface="+mj-lt"/>
              </a:rPr>
              <a:t>Profit and customer base Analysis Gender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81DFCB-11DA-4C3E-8868-F56316E60186}"/>
              </a:ext>
            </a:extLst>
          </p:cNvPr>
          <p:cNvSpPr txBox="1">
            <a:spLocks/>
          </p:cNvSpPr>
          <p:nvPr/>
        </p:nvSpPr>
        <p:spPr>
          <a:xfrm rot="5400000">
            <a:off x="5533569" y="199573"/>
            <a:ext cx="6858004" cy="64588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AC588E-A771-462D-95F1-1A19EDE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4" y="21313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818F7FB-E406-430A-85A7-0296F7C6D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4" y="1270308"/>
            <a:ext cx="7933267" cy="5392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597DF-890D-41F0-806B-BABBE273C58C}"/>
              </a:ext>
            </a:extLst>
          </p:cNvPr>
          <p:cNvSpPr txBox="1"/>
          <p:nvPr/>
        </p:nvSpPr>
        <p:spPr>
          <a:xfrm>
            <a:off x="8561415" y="2166141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equal distribution of gender in the Profit and customer base of</a:t>
            </a:r>
          </a:p>
          <a:p>
            <a:r>
              <a:rPr lang="en-US" dirty="0"/>
              <a:t>both the cabs.</a:t>
            </a:r>
          </a:p>
        </p:txBody>
      </p:sp>
    </p:spTree>
    <p:extLst>
      <p:ext uri="{BB962C8B-B14F-4D97-AF65-F5344CB8AC3E}">
        <p14:creationId xmlns:p14="http://schemas.microsoft.com/office/powerpoint/2010/main" val="345917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91</TotalTime>
  <Words>272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منيره بنت سعود بن عبدالعزيز بن منيف</dc:creator>
  <cp:lastModifiedBy>منيره بنت سعود بن عبدالعزيز بن منيف</cp:lastModifiedBy>
  <cp:revision>3</cp:revision>
  <dcterms:created xsi:type="dcterms:W3CDTF">2021-07-29T23:26:21Z</dcterms:created>
  <dcterms:modified xsi:type="dcterms:W3CDTF">2021-07-31T12:23:23Z</dcterms:modified>
</cp:coreProperties>
</file>