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0" r:id="rId3"/>
    <p:sldId id="258" r:id="rId4"/>
    <p:sldId id="269" r:id="rId5"/>
    <p:sldId id="259" r:id="rId6"/>
    <p:sldId id="265" r:id="rId7"/>
    <p:sldId id="261" r:id="rId8"/>
    <p:sldId id="262" r:id="rId9"/>
    <p:sldId id="263" r:id="rId10"/>
    <p:sldId id="264"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ünir Can" initials="MC" lastIdx="1" clrIdx="0">
    <p:extLst>
      <p:ext uri="{19B8F6BF-5375-455C-9EA6-DF929625EA0E}">
        <p15:presenceInfo xmlns:p15="http://schemas.microsoft.com/office/powerpoint/2012/main" userId="0dfcef4a79e580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cef4a79e580db" providerId="LiveId" clId="{674903FF-9F8E-4DB6-A769-BA06F1435BF0}"/>
    <pc:docChg chg="undo custSel addSld delSld modSld sldOrd">
      <pc:chgData name="" userId="0dfcef4a79e580db" providerId="LiveId" clId="{674903FF-9F8E-4DB6-A769-BA06F1435BF0}" dt="2020-12-26T22:16:05.605" v="1517"/>
      <pc:docMkLst>
        <pc:docMk/>
      </pc:docMkLst>
      <pc:sldChg chg="modSp setBg">
        <pc:chgData name="" userId="0dfcef4a79e580db" providerId="LiveId" clId="{674903FF-9F8E-4DB6-A769-BA06F1435BF0}" dt="2020-12-26T19:56:33.881" v="359" actId="14100"/>
        <pc:sldMkLst>
          <pc:docMk/>
          <pc:sldMk cId="1658263985" sldId="256"/>
        </pc:sldMkLst>
        <pc:picChg chg="mod">
          <ac:chgData name="" userId="0dfcef4a79e580db" providerId="LiveId" clId="{674903FF-9F8E-4DB6-A769-BA06F1435BF0}" dt="2020-12-26T19:56:33.881" v="359" actId="14100"/>
          <ac:picMkLst>
            <pc:docMk/>
            <pc:sldMk cId="1658263985" sldId="256"/>
            <ac:picMk id="5" creationId="{204C1ECC-7B67-4168-A214-DEA780310D0C}"/>
          </ac:picMkLst>
        </pc:picChg>
      </pc:sldChg>
      <pc:sldChg chg="addSp delSp modSp">
        <pc:chgData name="" userId="0dfcef4a79e580db" providerId="LiveId" clId="{674903FF-9F8E-4DB6-A769-BA06F1435BF0}" dt="2020-12-26T22:14:24.358" v="1503" actId="1440"/>
        <pc:sldMkLst>
          <pc:docMk/>
          <pc:sldMk cId="245718094" sldId="258"/>
        </pc:sldMkLst>
        <pc:spChg chg="mod">
          <ac:chgData name="" userId="0dfcef4a79e580db" providerId="LiveId" clId="{674903FF-9F8E-4DB6-A769-BA06F1435BF0}" dt="2020-12-26T22:13:36.215" v="1486"/>
          <ac:spMkLst>
            <pc:docMk/>
            <pc:sldMk cId="245718094" sldId="258"/>
            <ac:spMk id="6" creationId="{F90FC415-C0B5-4A5D-91EE-777FB5A18490}"/>
          </ac:spMkLst>
        </pc:spChg>
        <pc:spChg chg="add del mod">
          <ac:chgData name="" userId="0dfcef4a79e580db" providerId="LiveId" clId="{674903FF-9F8E-4DB6-A769-BA06F1435BF0}" dt="2020-12-26T22:13:36.215" v="1486"/>
          <ac:spMkLst>
            <pc:docMk/>
            <pc:sldMk cId="245718094" sldId="258"/>
            <ac:spMk id="11" creationId="{E51AF2CD-5AF6-44AC-836C-94683AF2ACCC}"/>
          </ac:spMkLst>
        </pc:spChg>
        <pc:picChg chg="add del mod">
          <ac:chgData name="" userId="0dfcef4a79e580db" providerId="LiveId" clId="{674903FF-9F8E-4DB6-A769-BA06F1435BF0}" dt="2020-12-26T22:10:56.145" v="1476"/>
          <ac:picMkLst>
            <pc:docMk/>
            <pc:sldMk cId="245718094" sldId="258"/>
            <ac:picMk id="8" creationId="{31F291DB-C473-42E7-928C-8BC39AE64322}"/>
          </ac:picMkLst>
        </pc:picChg>
        <pc:picChg chg="add del mod">
          <ac:chgData name="" userId="0dfcef4a79e580db" providerId="LiveId" clId="{674903FF-9F8E-4DB6-A769-BA06F1435BF0}" dt="2020-12-26T22:13:23.084" v="1482"/>
          <ac:picMkLst>
            <pc:docMk/>
            <pc:sldMk cId="245718094" sldId="258"/>
            <ac:picMk id="10" creationId="{5C361674-DA4D-4FE3-AB0C-C631D826C894}"/>
          </ac:picMkLst>
        </pc:picChg>
        <pc:picChg chg="add mod">
          <ac:chgData name="" userId="0dfcef4a79e580db" providerId="LiveId" clId="{674903FF-9F8E-4DB6-A769-BA06F1435BF0}" dt="2020-12-26T22:14:24.358" v="1503" actId="1440"/>
          <ac:picMkLst>
            <pc:docMk/>
            <pc:sldMk cId="245718094" sldId="258"/>
            <ac:picMk id="13" creationId="{7FBC1387-0B43-47B5-8823-62D68854AF2D}"/>
          </ac:picMkLst>
        </pc:picChg>
      </pc:sldChg>
      <pc:sldChg chg="modSp ord">
        <pc:chgData name="" userId="0dfcef4a79e580db" providerId="LiveId" clId="{674903FF-9F8E-4DB6-A769-BA06F1435BF0}" dt="2020-12-26T20:02:40.072" v="549" actId="14100"/>
        <pc:sldMkLst>
          <pc:docMk/>
          <pc:sldMk cId="2870275602" sldId="259"/>
        </pc:sldMkLst>
        <pc:spChg chg="mod">
          <ac:chgData name="" userId="0dfcef4a79e580db" providerId="LiveId" clId="{674903FF-9F8E-4DB6-A769-BA06F1435BF0}" dt="2020-12-26T20:02:40.072" v="549" actId="14100"/>
          <ac:spMkLst>
            <pc:docMk/>
            <pc:sldMk cId="2870275602" sldId="259"/>
            <ac:spMk id="27" creationId="{C767A54F-DC33-477E-9616-3F6EB505E396}"/>
          </ac:spMkLst>
        </pc:spChg>
        <pc:picChg chg="mod">
          <ac:chgData name="" userId="0dfcef4a79e580db" providerId="LiveId" clId="{674903FF-9F8E-4DB6-A769-BA06F1435BF0}" dt="2020-12-26T18:38:30.539" v="7" actId="1076"/>
          <ac:picMkLst>
            <pc:docMk/>
            <pc:sldMk cId="2870275602" sldId="259"/>
            <ac:picMk id="31" creationId="{DCEEB5EF-3A4F-4DD3-9401-03759E818048}"/>
          </ac:picMkLst>
        </pc:picChg>
      </pc:sldChg>
      <pc:sldChg chg="modSp add">
        <pc:chgData name="" userId="0dfcef4a79e580db" providerId="LiveId" clId="{674903FF-9F8E-4DB6-A769-BA06F1435BF0}" dt="2020-12-26T21:37:32.064" v="1017" actId="1076"/>
        <pc:sldMkLst>
          <pc:docMk/>
          <pc:sldMk cId="1852024701" sldId="260"/>
        </pc:sldMkLst>
        <pc:spChg chg="mod">
          <ac:chgData name="" userId="0dfcef4a79e580db" providerId="LiveId" clId="{674903FF-9F8E-4DB6-A769-BA06F1435BF0}" dt="2020-12-26T19:39:20.937" v="57" actId="20577"/>
          <ac:spMkLst>
            <pc:docMk/>
            <pc:sldMk cId="1852024701" sldId="260"/>
            <ac:spMk id="2" creationId="{5D36D066-2D81-4C54-A24B-D2A760D066EF}"/>
          </ac:spMkLst>
        </pc:spChg>
        <pc:spChg chg="mod">
          <ac:chgData name="" userId="0dfcef4a79e580db" providerId="LiveId" clId="{674903FF-9F8E-4DB6-A769-BA06F1435BF0}" dt="2020-12-26T21:37:32.064" v="1017" actId="1076"/>
          <ac:spMkLst>
            <pc:docMk/>
            <pc:sldMk cId="1852024701" sldId="260"/>
            <ac:spMk id="3" creationId="{80D283E4-ED4F-4BEE-9370-AE6894ACA528}"/>
          </ac:spMkLst>
        </pc:spChg>
      </pc:sldChg>
      <pc:sldChg chg="addSp delSp modSp add ord">
        <pc:chgData name="" userId="0dfcef4a79e580db" providerId="LiveId" clId="{674903FF-9F8E-4DB6-A769-BA06F1435BF0}" dt="2020-12-26T22:09:08.262" v="1468"/>
        <pc:sldMkLst>
          <pc:docMk/>
          <pc:sldMk cId="2284640343" sldId="261"/>
        </pc:sldMkLst>
        <pc:spChg chg="mod">
          <ac:chgData name="" userId="0dfcef4a79e580db" providerId="LiveId" clId="{674903FF-9F8E-4DB6-A769-BA06F1435BF0}" dt="2020-12-26T20:10:42.577" v="608" actId="20577"/>
          <ac:spMkLst>
            <pc:docMk/>
            <pc:sldMk cId="2284640343" sldId="261"/>
            <ac:spMk id="2" creationId="{6778E6CE-63CF-4CA8-98EE-254428337D3E}"/>
          </ac:spMkLst>
        </pc:spChg>
        <pc:spChg chg="del">
          <ac:chgData name="" userId="0dfcef4a79e580db" providerId="LiveId" clId="{674903FF-9F8E-4DB6-A769-BA06F1435BF0}" dt="2020-12-26T20:10:51.872" v="609"/>
          <ac:spMkLst>
            <pc:docMk/>
            <pc:sldMk cId="2284640343" sldId="261"/>
            <ac:spMk id="3" creationId="{EB46367F-2E8D-4576-919B-6718A1E46652}"/>
          </ac:spMkLst>
        </pc:spChg>
        <pc:spChg chg="add del mod">
          <ac:chgData name="" userId="0dfcef4a79e580db" providerId="LiveId" clId="{674903FF-9F8E-4DB6-A769-BA06F1435BF0}" dt="2020-12-26T20:11:08.105" v="612"/>
          <ac:spMkLst>
            <pc:docMk/>
            <pc:sldMk cId="2284640343" sldId="261"/>
            <ac:spMk id="4" creationId="{3067294B-0BCE-4879-957A-6F01C454A715}"/>
          </ac:spMkLst>
        </pc:spChg>
        <pc:spChg chg="add del mod">
          <ac:chgData name="" userId="0dfcef4a79e580db" providerId="LiveId" clId="{674903FF-9F8E-4DB6-A769-BA06F1435BF0}" dt="2020-12-26T20:11:08.105" v="612"/>
          <ac:spMkLst>
            <pc:docMk/>
            <pc:sldMk cId="2284640343" sldId="261"/>
            <ac:spMk id="5" creationId="{D55F78EB-9CA0-430E-9A35-5B147F4FF068}"/>
          </ac:spMkLst>
        </pc:spChg>
        <pc:spChg chg="add del mod">
          <ac:chgData name="" userId="0dfcef4a79e580db" providerId="LiveId" clId="{674903FF-9F8E-4DB6-A769-BA06F1435BF0}" dt="2020-12-26T20:10:58.776" v="610"/>
          <ac:spMkLst>
            <pc:docMk/>
            <pc:sldMk cId="2284640343" sldId="261"/>
            <ac:spMk id="6" creationId="{B3436A80-BEDF-4D56-ADEF-0287CA80DF9E}"/>
          </ac:spMkLst>
        </pc:spChg>
        <pc:spChg chg="add del mod">
          <ac:chgData name="" userId="0dfcef4a79e580db" providerId="LiveId" clId="{674903FF-9F8E-4DB6-A769-BA06F1435BF0}" dt="2020-12-26T20:11:08.105" v="612"/>
          <ac:spMkLst>
            <pc:docMk/>
            <pc:sldMk cId="2284640343" sldId="261"/>
            <ac:spMk id="7" creationId="{FA802C60-4F05-4C8E-9EDE-8D18FCD26629}"/>
          </ac:spMkLst>
        </pc:spChg>
        <pc:spChg chg="add mod">
          <ac:chgData name="" userId="0dfcef4a79e580db" providerId="LiveId" clId="{674903FF-9F8E-4DB6-A769-BA06F1435BF0}" dt="2020-12-26T21:24:42.067" v="815" actId="27636"/>
          <ac:spMkLst>
            <pc:docMk/>
            <pc:sldMk cId="2284640343" sldId="261"/>
            <ac:spMk id="8" creationId="{8F0E58D7-BEAC-4EFD-99DB-88EA7AC5BF1E}"/>
          </ac:spMkLst>
        </pc:spChg>
        <pc:spChg chg="add del mod">
          <ac:chgData name="" userId="0dfcef4a79e580db" providerId="LiveId" clId="{674903FF-9F8E-4DB6-A769-BA06F1435BF0}" dt="2020-12-26T21:24:48.843" v="816" actId="931"/>
          <ac:spMkLst>
            <pc:docMk/>
            <pc:sldMk cId="2284640343" sldId="261"/>
            <ac:spMk id="9" creationId="{EBF93388-9B9B-4C16-9F12-B1466169DBF3}"/>
          </ac:spMkLst>
        </pc:spChg>
        <pc:picChg chg="add mod">
          <ac:chgData name="" userId="0dfcef4a79e580db" providerId="LiveId" clId="{674903FF-9F8E-4DB6-A769-BA06F1435BF0}" dt="2020-12-26T21:24:48.843" v="816" actId="931"/>
          <ac:picMkLst>
            <pc:docMk/>
            <pc:sldMk cId="2284640343" sldId="261"/>
            <ac:picMk id="11" creationId="{E3894C8A-10C1-43C3-88B1-E6F9C3796FE1}"/>
          </ac:picMkLst>
        </pc:picChg>
      </pc:sldChg>
      <pc:sldChg chg="addSp delSp modSp add ord">
        <pc:chgData name="" userId="0dfcef4a79e580db" providerId="LiveId" clId="{674903FF-9F8E-4DB6-A769-BA06F1435BF0}" dt="2020-12-26T22:09:08.262" v="1468"/>
        <pc:sldMkLst>
          <pc:docMk/>
          <pc:sldMk cId="2166232929" sldId="262"/>
        </pc:sldMkLst>
        <pc:spChg chg="mod">
          <ac:chgData name="" userId="0dfcef4a79e580db" providerId="LiveId" clId="{674903FF-9F8E-4DB6-A769-BA06F1435BF0}" dt="2020-12-26T21:22:39.193" v="798" actId="255"/>
          <ac:spMkLst>
            <pc:docMk/>
            <pc:sldMk cId="2166232929" sldId="262"/>
            <ac:spMk id="2" creationId="{8BED24A8-420A-40EE-88EF-42785E54EFC7}"/>
          </ac:spMkLst>
        </pc:spChg>
        <pc:spChg chg="mod">
          <ac:chgData name="" userId="0dfcef4a79e580db" providerId="LiveId" clId="{674903FF-9F8E-4DB6-A769-BA06F1435BF0}" dt="2020-12-26T21:24:04.823" v="812" actId="20577"/>
          <ac:spMkLst>
            <pc:docMk/>
            <pc:sldMk cId="2166232929" sldId="262"/>
            <ac:spMk id="3" creationId="{37F34302-0252-449E-B877-A94AA2510073}"/>
          </ac:spMkLst>
        </pc:spChg>
        <pc:spChg chg="add del mod">
          <ac:chgData name="" userId="0dfcef4a79e580db" providerId="LiveId" clId="{674903FF-9F8E-4DB6-A769-BA06F1435BF0}" dt="2020-12-26T21:22:18.681" v="796"/>
          <ac:spMkLst>
            <pc:docMk/>
            <pc:sldMk cId="2166232929" sldId="262"/>
            <ac:spMk id="4" creationId="{E428A7E5-D6E6-49BF-9850-B1D308AC230C}"/>
          </ac:spMkLst>
        </pc:spChg>
        <pc:spChg chg="add del mod">
          <ac:chgData name="" userId="0dfcef4a79e580db" providerId="LiveId" clId="{674903FF-9F8E-4DB6-A769-BA06F1435BF0}" dt="2020-12-26T21:23:42.923" v="805"/>
          <ac:spMkLst>
            <pc:docMk/>
            <pc:sldMk cId="2166232929" sldId="262"/>
            <ac:spMk id="5" creationId="{3F6B923E-1C63-48B7-851C-20242F3C8FCF}"/>
          </ac:spMkLst>
        </pc:spChg>
        <pc:spChg chg="add del mod">
          <ac:chgData name="" userId="0dfcef4a79e580db" providerId="LiveId" clId="{674903FF-9F8E-4DB6-A769-BA06F1435BF0}" dt="2020-12-26T21:23:53.524" v="807"/>
          <ac:spMkLst>
            <pc:docMk/>
            <pc:sldMk cId="2166232929" sldId="262"/>
            <ac:spMk id="8" creationId="{A53CB6DB-310E-4EEB-8726-9DA082384C1E}"/>
          </ac:spMkLst>
        </pc:spChg>
        <pc:picChg chg="add mod">
          <ac:chgData name="" userId="0dfcef4a79e580db" providerId="LiveId" clId="{674903FF-9F8E-4DB6-A769-BA06F1435BF0}" dt="2020-12-26T21:24:01.012" v="811" actId="1076"/>
          <ac:picMkLst>
            <pc:docMk/>
            <pc:sldMk cId="2166232929" sldId="262"/>
            <ac:picMk id="7" creationId="{9B072133-0987-409E-B01F-FBFD9D41EC59}"/>
          </ac:picMkLst>
        </pc:picChg>
      </pc:sldChg>
      <pc:sldChg chg="addSp delSp modSp add ord">
        <pc:chgData name="" userId="0dfcef4a79e580db" providerId="LiveId" clId="{674903FF-9F8E-4DB6-A769-BA06F1435BF0}" dt="2020-12-26T22:09:08.262" v="1468"/>
        <pc:sldMkLst>
          <pc:docMk/>
          <pc:sldMk cId="847836624" sldId="263"/>
        </pc:sldMkLst>
        <pc:spChg chg="mod">
          <ac:chgData name="" userId="0dfcef4a79e580db" providerId="LiveId" clId="{674903FF-9F8E-4DB6-A769-BA06F1435BF0}" dt="2020-12-26T20:58:04.108" v="690" actId="1076"/>
          <ac:spMkLst>
            <pc:docMk/>
            <pc:sldMk cId="847836624" sldId="263"/>
            <ac:spMk id="2" creationId="{BA9C7CC1-07B2-479A-BAAE-481435DD233B}"/>
          </ac:spMkLst>
        </pc:spChg>
        <pc:spChg chg="mod">
          <ac:chgData name="" userId="0dfcef4a79e580db" providerId="LiveId" clId="{674903FF-9F8E-4DB6-A769-BA06F1435BF0}" dt="2020-12-26T21:25:29.176" v="819" actId="27636"/>
          <ac:spMkLst>
            <pc:docMk/>
            <pc:sldMk cId="847836624" sldId="263"/>
            <ac:spMk id="3" creationId="{56D8C46F-29E8-4F45-A5A7-207D88027889}"/>
          </ac:spMkLst>
        </pc:spChg>
        <pc:spChg chg="add del mod">
          <ac:chgData name="" userId="0dfcef4a79e580db" providerId="LiveId" clId="{674903FF-9F8E-4DB6-A769-BA06F1435BF0}" dt="2020-12-26T21:25:36.221" v="820" actId="931"/>
          <ac:spMkLst>
            <pc:docMk/>
            <pc:sldMk cId="847836624" sldId="263"/>
            <ac:spMk id="4" creationId="{26B933E0-8598-44A9-BD43-BFCF65ED1173}"/>
          </ac:spMkLst>
        </pc:spChg>
        <pc:picChg chg="add mod">
          <ac:chgData name="" userId="0dfcef4a79e580db" providerId="LiveId" clId="{674903FF-9F8E-4DB6-A769-BA06F1435BF0}" dt="2020-12-26T21:25:36.221" v="820" actId="931"/>
          <ac:picMkLst>
            <pc:docMk/>
            <pc:sldMk cId="847836624" sldId="263"/>
            <ac:picMk id="6" creationId="{F638420C-9430-4472-A9C0-FC132B206739}"/>
          </ac:picMkLst>
        </pc:picChg>
      </pc:sldChg>
      <pc:sldChg chg="modSp add ord">
        <pc:chgData name="" userId="0dfcef4a79e580db" providerId="LiveId" clId="{674903FF-9F8E-4DB6-A769-BA06F1435BF0}" dt="2020-12-26T22:09:08.262" v="1468"/>
        <pc:sldMkLst>
          <pc:docMk/>
          <pc:sldMk cId="504278835" sldId="264"/>
        </pc:sldMkLst>
        <pc:spChg chg="mod">
          <ac:chgData name="" userId="0dfcef4a79e580db" providerId="LiveId" clId="{674903FF-9F8E-4DB6-A769-BA06F1435BF0}" dt="2020-12-26T21:05:38.633" v="712" actId="1076"/>
          <ac:spMkLst>
            <pc:docMk/>
            <pc:sldMk cId="504278835" sldId="264"/>
            <ac:spMk id="2" creationId="{C05156CA-16F8-44E0-A7C3-72DAE0E5D34F}"/>
          </ac:spMkLst>
        </pc:spChg>
        <pc:spChg chg="mod">
          <ac:chgData name="" userId="0dfcef4a79e580db" providerId="LiveId" clId="{674903FF-9F8E-4DB6-A769-BA06F1435BF0}" dt="2020-12-26T21:09:20.821" v="743"/>
          <ac:spMkLst>
            <pc:docMk/>
            <pc:sldMk cId="504278835" sldId="264"/>
            <ac:spMk id="3" creationId="{3CCDD450-67BD-4B15-95E5-7CF0A173D33E}"/>
          </ac:spMkLst>
        </pc:spChg>
      </pc:sldChg>
      <pc:sldChg chg="addSp delSp modSp add">
        <pc:chgData name="" userId="0dfcef4a79e580db" providerId="LiveId" clId="{674903FF-9F8E-4DB6-A769-BA06F1435BF0}" dt="2020-12-26T21:40:30.839" v="1128" actId="20577"/>
        <pc:sldMkLst>
          <pc:docMk/>
          <pc:sldMk cId="3685106523" sldId="265"/>
        </pc:sldMkLst>
        <pc:spChg chg="del">
          <ac:chgData name="" userId="0dfcef4a79e580db" providerId="LiveId" clId="{674903FF-9F8E-4DB6-A769-BA06F1435BF0}" dt="2020-12-26T21:29:53.866" v="822"/>
          <ac:spMkLst>
            <pc:docMk/>
            <pc:sldMk cId="3685106523" sldId="265"/>
            <ac:spMk id="2" creationId="{B2C4274C-7D36-4986-9707-C5B652693020}"/>
          </ac:spMkLst>
        </pc:spChg>
        <pc:spChg chg="del">
          <ac:chgData name="" userId="0dfcef4a79e580db" providerId="LiveId" clId="{674903FF-9F8E-4DB6-A769-BA06F1435BF0}" dt="2020-12-26T21:29:53.866" v="822"/>
          <ac:spMkLst>
            <pc:docMk/>
            <pc:sldMk cId="3685106523" sldId="265"/>
            <ac:spMk id="3" creationId="{5ED83A8F-CB6E-4003-8353-3A295A589C4A}"/>
          </ac:spMkLst>
        </pc:spChg>
        <pc:spChg chg="del">
          <ac:chgData name="" userId="0dfcef4a79e580db" providerId="LiveId" clId="{674903FF-9F8E-4DB6-A769-BA06F1435BF0}" dt="2020-12-26T21:29:53.866" v="822"/>
          <ac:spMkLst>
            <pc:docMk/>
            <pc:sldMk cId="3685106523" sldId="265"/>
            <ac:spMk id="4" creationId="{DE4360CC-84E9-45F0-8C84-60DA7D0215F5}"/>
          </ac:spMkLst>
        </pc:spChg>
        <pc:spChg chg="add mod">
          <ac:chgData name="" userId="0dfcef4a79e580db" providerId="LiveId" clId="{674903FF-9F8E-4DB6-A769-BA06F1435BF0}" dt="2020-12-26T21:38:04.524" v="1030" actId="20577"/>
          <ac:spMkLst>
            <pc:docMk/>
            <pc:sldMk cId="3685106523" sldId="265"/>
            <ac:spMk id="5" creationId="{3C45558B-3087-4D02-BFEB-2F39EB7CE533}"/>
          </ac:spMkLst>
        </pc:spChg>
        <pc:spChg chg="add mod">
          <ac:chgData name="" userId="0dfcef4a79e580db" providerId="LiveId" clId="{674903FF-9F8E-4DB6-A769-BA06F1435BF0}" dt="2020-12-26T21:40:30.839" v="1128" actId="20577"/>
          <ac:spMkLst>
            <pc:docMk/>
            <pc:sldMk cId="3685106523" sldId="265"/>
            <ac:spMk id="6" creationId="{8422D4A3-4173-44B8-A6BD-4B4358EACE49}"/>
          </ac:spMkLst>
        </pc:spChg>
      </pc:sldChg>
      <pc:sldChg chg="addSp delSp modSp add">
        <pc:chgData name="" userId="0dfcef4a79e580db" providerId="LiveId" clId="{674903FF-9F8E-4DB6-A769-BA06F1435BF0}" dt="2020-12-26T21:49:58.309" v="1313"/>
        <pc:sldMkLst>
          <pc:docMk/>
          <pc:sldMk cId="3057287369" sldId="266"/>
        </pc:sldMkLst>
        <pc:spChg chg="del">
          <ac:chgData name="" userId="0dfcef4a79e580db" providerId="LiveId" clId="{674903FF-9F8E-4DB6-A769-BA06F1435BF0}" dt="2020-12-26T21:41:14.452" v="1130"/>
          <ac:spMkLst>
            <pc:docMk/>
            <pc:sldMk cId="3057287369" sldId="266"/>
            <ac:spMk id="2" creationId="{350B470A-9C19-4431-B2AD-26BA36A94FDC}"/>
          </ac:spMkLst>
        </pc:spChg>
        <pc:spChg chg="del">
          <ac:chgData name="" userId="0dfcef4a79e580db" providerId="LiveId" clId="{674903FF-9F8E-4DB6-A769-BA06F1435BF0}" dt="2020-12-26T21:41:14.452" v="1130"/>
          <ac:spMkLst>
            <pc:docMk/>
            <pc:sldMk cId="3057287369" sldId="266"/>
            <ac:spMk id="3" creationId="{1998B2F6-AB21-4B2B-88AB-8819E5E7F369}"/>
          </ac:spMkLst>
        </pc:spChg>
        <pc:spChg chg="add mod">
          <ac:chgData name="" userId="0dfcef4a79e580db" providerId="LiveId" clId="{674903FF-9F8E-4DB6-A769-BA06F1435BF0}" dt="2020-12-26T21:43:19.195" v="1209" actId="20577"/>
          <ac:spMkLst>
            <pc:docMk/>
            <pc:sldMk cId="3057287369" sldId="266"/>
            <ac:spMk id="4" creationId="{F09BCEFB-C831-464A-96B7-FE18EA87AF5B}"/>
          </ac:spMkLst>
        </pc:spChg>
        <pc:spChg chg="add del mod">
          <ac:chgData name="" userId="0dfcef4a79e580db" providerId="LiveId" clId="{674903FF-9F8E-4DB6-A769-BA06F1435BF0}" dt="2020-12-26T21:42:39.785" v="1152"/>
          <ac:spMkLst>
            <pc:docMk/>
            <pc:sldMk cId="3057287369" sldId="266"/>
            <ac:spMk id="5" creationId="{8B17CEA3-5E11-45C2-BE32-23A2598F4070}"/>
          </ac:spMkLst>
        </pc:spChg>
        <pc:spChg chg="add del mod">
          <ac:chgData name="" userId="0dfcef4a79e580db" providerId="LiveId" clId="{674903FF-9F8E-4DB6-A769-BA06F1435BF0}" dt="2020-12-26T21:41:25.278" v="1132"/>
          <ac:spMkLst>
            <pc:docMk/>
            <pc:sldMk cId="3057287369" sldId="266"/>
            <ac:spMk id="6" creationId="{D40C34F7-37E3-439B-B876-44D0741F7BEE}"/>
          </ac:spMkLst>
        </pc:spChg>
        <pc:spChg chg="add del mod">
          <ac:chgData name="" userId="0dfcef4a79e580db" providerId="LiveId" clId="{674903FF-9F8E-4DB6-A769-BA06F1435BF0}" dt="2020-12-26T21:43:27.632" v="1211"/>
          <ac:spMkLst>
            <pc:docMk/>
            <pc:sldMk cId="3057287369" sldId="266"/>
            <ac:spMk id="9" creationId="{469117C2-FA9F-4232-A9CE-BC8B86333667}"/>
          </ac:spMkLst>
        </pc:spChg>
        <pc:spChg chg="add mod">
          <ac:chgData name="" userId="0dfcef4a79e580db" providerId="LiveId" clId="{674903FF-9F8E-4DB6-A769-BA06F1435BF0}" dt="2020-12-26T21:47:07.581" v="1297"/>
          <ac:spMkLst>
            <pc:docMk/>
            <pc:sldMk cId="3057287369" sldId="266"/>
            <ac:spMk id="10" creationId="{5C039982-B57A-42E6-B248-DAB87E6999F1}"/>
          </ac:spMkLst>
        </pc:spChg>
        <pc:spChg chg="add del mod">
          <ac:chgData name="" userId="0dfcef4a79e580db" providerId="LiveId" clId="{674903FF-9F8E-4DB6-A769-BA06F1435BF0}" dt="2020-12-26T21:46:40.455" v="1296"/>
          <ac:spMkLst>
            <pc:docMk/>
            <pc:sldMk cId="3057287369" sldId="266"/>
            <ac:spMk id="11" creationId="{8EB962A6-C4BB-40FA-8936-3DB62B764C1F}"/>
          </ac:spMkLst>
        </pc:spChg>
        <pc:spChg chg="add mod">
          <ac:chgData name="" userId="0dfcef4a79e580db" providerId="LiveId" clId="{674903FF-9F8E-4DB6-A769-BA06F1435BF0}" dt="2020-12-26T21:49:58.309" v="1313"/>
          <ac:spMkLst>
            <pc:docMk/>
            <pc:sldMk cId="3057287369" sldId="266"/>
            <ac:spMk id="14" creationId="{EA596F85-9DF1-432F-9B80-92313CEC4680}"/>
          </ac:spMkLst>
        </pc:spChg>
        <pc:spChg chg="add mod">
          <ac:chgData name="" userId="0dfcef4a79e580db" providerId="LiveId" clId="{674903FF-9F8E-4DB6-A769-BA06F1435BF0}" dt="2020-12-26T21:49:44.052" v="1311"/>
          <ac:spMkLst>
            <pc:docMk/>
            <pc:sldMk cId="3057287369" sldId="266"/>
            <ac:spMk id="15" creationId="{C1F3FF17-8B27-4894-8FBD-B062E035FCCD}"/>
          </ac:spMkLst>
        </pc:spChg>
        <pc:picChg chg="add mod">
          <ac:chgData name="" userId="0dfcef4a79e580db" providerId="LiveId" clId="{674903FF-9F8E-4DB6-A769-BA06F1435BF0}" dt="2020-12-26T21:49:20.771" v="1308" actId="14100"/>
          <ac:picMkLst>
            <pc:docMk/>
            <pc:sldMk cId="3057287369" sldId="266"/>
            <ac:picMk id="8" creationId="{82660C26-012B-42A1-9182-888445B26FD2}"/>
          </ac:picMkLst>
        </pc:picChg>
        <pc:picChg chg="add mod">
          <ac:chgData name="" userId="0dfcef4a79e580db" providerId="LiveId" clId="{674903FF-9F8E-4DB6-A769-BA06F1435BF0}" dt="2020-12-26T21:49:26.598" v="1309" actId="14100"/>
          <ac:picMkLst>
            <pc:docMk/>
            <pc:sldMk cId="3057287369" sldId="266"/>
            <ac:picMk id="13" creationId="{9A0FE245-0B5D-434C-940F-13C879EFA9B4}"/>
          </ac:picMkLst>
        </pc:picChg>
        <pc:picChg chg="add mod">
          <ac:chgData name="" userId="0dfcef4a79e580db" providerId="LiveId" clId="{674903FF-9F8E-4DB6-A769-BA06F1435BF0}" dt="2020-12-26T21:47:56.061" v="1300" actId="1076"/>
          <ac:picMkLst>
            <pc:docMk/>
            <pc:sldMk cId="3057287369" sldId="266"/>
            <ac:picMk id="17" creationId="{943106A3-B0C8-47E1-9487-62C3091EF755}"/>
          </ac:picMkLst>
        </pc:picChg>
        <pc:picChg chg="add mod">
          <ac:chgData name="" userId="0dfcef4a79e580db" providerId="LiveId" clId="{674903FF-9F8E-4DB6-A769-BA06F1435BF0}" dt="2020-12-26T21:49:12.710" v="1306" actId="14100"/>
          <ac:picMkLst>
            <pc:docMk/>
            <pc:sldMk cId="3057287369" sldId="266"/>
            <ac:picMk id="19" creationId="{62D2D6D1-4365-4C5B-A7A7-34A88FD00520}"/>
          </ac:picMkLst>
        </pc:picChg>
      </pc:sldChg>
      <pc:sldChg chg="addSp delSp modSp add">
        <pc:chgData name="" userId="0dfcef4a79e580db" providerId="LiveId" clId="{674903FF-9F8E-4DB6-A769-BA06F1435BF0}" dt="2020-12-26T21:58:55.159" v="1384" actId="1076"/>
        <pc:sldMkLst>
          <pc:docMk/>
          <pc:sldMk cId="2735006018" sldId="267"/>
        </pc:sldMkLst>
        <pc:spChg chg="mod">
          <ac:chgData name="" userId="0dfcef4a79e580db" providerId="LiveId" clId="{674903FF-9F8E-4DB6-A769-BA06F1435BF0}" dt="2020-12-26T21:57:18.970" v="1358" actId="1076"/>
          <ac:spMkLst>
            <pc:docMk/>
            <pc:sldMk cId="2735006018" sldId="267"/>
            <ac:spMk id="2" creationId="{98428A2D-19B2-4BA5-8067-2D5707FBF498}"/>
          </ac:spMkLst>
        </pc:spChg>
        <pc:spChg chg="del">
          <ac:chgData name="" userId="0dfcef4a79e580db" providerId="LiveId" clId="{674903FF-9F8E-4DB6-A769-BA06F1435BF0}" dt="2020-12-26T21:50:41.981" v="1341" actId="478"/>
          <ac:spMkLst>
            <pc:docMk/>
            <pc:sldMk cId="2735006018" sldId="267"/>
            <ac:spMk id="3" creationId="{C1297F7E-F850-472F-B494-563F3A2E4E92}"/>
          </ac:spMkLst>
        </pc:spChg>
        <pc:picChg chg="add del mod">
          <ac:chgData name="" userId="0dfcef4a79e580db" providerId="LiveId" clId="{674903FF-9F8E-4DB6-A769-BA06F1435BF0}" dt="2020-12-26T21:53:36.131" v="1344"/>
          <ac:picMkLst>
            <pc:docMk/>
            <pc:sldMk cId="2735006018" sldId="267"/>
            <ac:picMk id="5" creationId="{31CF02B9-2FE1-4BD3-A77E-568A9FF7DA06}"/>
          </ac:picMkLst>
        </pc:picChg>
        <pc:picChg chg="add mod">
          <ac:chgData name="" userId="0dfcef4a79e580db" providerId="LiveId" clId="{674903FF-9F8E-4DB6-A769-BA06F1435BF0}" dt="2020-12-26T21:58:05.931" v="1371" actId="1076"/>
          <ac:picMkLst>
            <pc:docMk/>
            <pc:sldMk cId="2735006018" sldId="267"/>
            <ac:picMk id="7" creationId="{5216715C-AE38-4396-9E29-07030C0F7A07}"/>
          </ac:picMkLst>
        </pc:picChg>
        <pc:picChg chg="add del mod">
          <ac:chgData name="" userId="0dfcef4a79e580db" providerId="LiveId" clId="{674903FF-9F8E-4DB6-A769-BA06F1435BF0}" dt="2020-12-26T21:57:41.200" v="1364"/>
          <ac:picMkLst>
            <pc:docMk/>
            <pc:sldMk cId="2735006018" sldId="267"/>
            <ac:picMk id="9" creationId="{4DA91E7A-0E34-4C9E-8A86-218B62234661}"/>
          </ac:picMkLst>
        </pc:picChg>
        <pc:picChg chg="add del mod">
          <ac:chgData name="" userId="0dfcef4a79e580db" providerId="LiveId" clId="{674903FF-9F8E-4DB6-A769-BA06F1435BF0}" dt="2020-12-26T21:57:41.200" v="1364"/>
          <ac:picMkLst>
            <pc:docMk/>
            <pc:sldMk cId="2735006018" sldId="267"/>
            <ac:picMk id="11" creationId="{D27C5273-E936-41FC-9386-79CB11161133}"/>
          </ac:picMkLst>
        </pc:picChg>
        <pc:picChg chg="add mod">
          <ac:chgData name="" userId="0dfcef4a79e580db" providerId="LiveId" clId="{674903FF-9F8E-4DB6-A769-BA06F1435BF0}" dt="2020-12-26T21:58:37.988" v="1379" actId="1076"/>
          <ac:picMkLst>
            <pc:docMk/>
            <pc:sldMk cId="2735006018" sldId="267"/>
            <ac:picMk id="13" creationId="{C7A9FA8F-C24F-4EB4-848F-3297D1A45794}"/>
          </ac:picMkLst>
        </pc:picChg>
        <pc:picChg chg="add mod">
          <ac:chgData name="" userId="0dfcef4a79e580db" providerId="LiveId" clId="{674903FF-9F8E-4DB6-A769-BA06F1435BF0}" dt="2020-12-26T21:58:33.564" v="1378" actId="1076"/>
          <ac:picMkLst>
            <pc:docMk/>
            <pc:sldMk cId="2735006018" sldId="267"/>
            <ac:picMk id="15" creationId="{F71E5FBF-6268-41FA-9FA7-7C30FDBBF685}"/>
          </ac:picMkLst>
        </pc:picChg>
        <pc:picChg chg="add mod">
          <ac:chgData name="" userId="0dfcef4a79e580db" providerId="LiveId" clId="{674903FF-9F8E-4DB6-A769-BA06F1435BF0}" dt="2020-12-26T21:58:55.159" v="1384" actId="1076"/>
          <ac:picMkLst>
            <pc:docMk/>
            <pc:sldMk cId="2735006018" sldId="267"/>
            <ac:picMk id="17" creationId="{565496B2-B446-43B6-AC9D-FB7B13737AF6}"/>
          </ac:picMkLst>
        </pc:picChg>
      </pc:sldChg>
      <pc:sldChg chg="addSp modSp add">
        <pc:chgData name="" userId="0dfcef4a79e580db" providerId="LiveId" clId="{674903FF-9F8E-4DB6-A769-BA06F1435BF0}" dt="2020-12-26T22:00:47.790" v="1467"/>
        <pc:sldMkLst>
          <pc:docMk/>
          <pc:sldMk cId="2854665990" sldId="268"/>
        </pc:sldMkLst>
        <pc:spChg chg="add mod">
          <ac:chgData name="" userId="0dfcef4a79e580db" providerId="LiveId" clId="{674903FF-9F8E-4DB6-A769-BA06F1435BF0}" dt="2020-12-26T21:59:09.151" v="1391" actId="20577"/>
          <ac:spMkLst>
            <pc:docMk/>
            <pc:sldMk cId="2854665990" sldId="268"/>
            <ac:spMk id="2" creationId="{4388A7AE-C365-44B8-8954-26D071FF0176}"/>
          </ac:spMkLst>
        </pc:spChg>
        <pc:spChg chg="add mod">
          <ac:chgData name="" userId="0dfcef4a79e580db" providerId="LiveId" clId="{674903FF-9F8E-4DB6-A769-BA06F1435BF0}" dt="2020-12-26T22:00:47.790" v="1467"/>
          <ac:spMkLst>
            <pc:docMk/>
            <pc:sldMk cId="2854665990" sldId="268"/>
            <ac:spMk id="3" creationId="{D427BE26-0CAD-40F9-A336-0F5EBB5A2299}"/>
          </ac:spMkLst>
        </pc:spChg>
      </pc:sldChg>
      <pc:sldChg chg="addSp delSp modSp add setBg">
        <pc:chgData name="" userId="0dfcef4a79e580db" providerId="LiveId" clId="{674903FF-9F8E-4DB6-A769-BA06F1435BF0}" dt="2020-12-26T22:16:05.605" v="1517"/>
        <pc:sldMkLst>
          <pc:docMk/>
          <pc:sldMk cId="3476599220" sldId="269"/>
        </pc:sldMkLst>
        <pc:spChg chg="del">
          <ac:chgData name="" userId="0dfcef4a79e580db" providerId="LiveId" clId="{674903FF-9F8E-4DB6-A769-BA06F1435BF0}" dt="2020-12-26T22:15:28.661" v="1508"/>
          <ac:spMkLst>
            <pc:docMk/>
            <pc:sldMk cId="3476599220" sldId="269"/>
            <ac:spMk id="2" creationId="{885CAC9E-7A64-4B73-B6B9-60875756EFDC}"/>
          </ac:spMkLst>
        </pc:spChg>
        <pc:spChg chg="del">
          <ac:chgData name="" userId="0dfcef4a79e580db" providerId="LiveId" clId="{674903FF-9F8E-4DB6-A769-BA06F1435BF0}" dt="2020-12-26T22:15:22.734" v="1505" actId="931"/>
          <ac:spMkLst>
            <pc:docMk/>
            <pc:sldMk cId="3476599220" sldId="269"/>
            <ac:spMk id="3" creationId="{0926D2D8-E6BB-471B-9752-DBCA7A652F2C}"/>
          </ac:spMkLst>
        </pc:spChg>
        <pc:picChg chg="add mod">
          <ac:chgData name="" userId="0dfcef4a79e580db" providerId="LiveId" clId="{674903FF-9F8E-4DB6-A769-BA06F1435BF0}" dt="2020-12-26T22:15:37.599" v="1513" actId="14100"/>
          <ac:picMkLst>
            <pc:docMk/>
            <pc:sldMk cId="3476599220" sldId="269"/>
            <ac:picMk id="5" creationId="{0C272B00-6D67-4F81-8343-34B7171E7D07}"/>
          </ac:picMkLst>
        </pc:picChg>
      </pc:sldChg>
    </pc:docChg>
  </pc:docChgLst>
  <pc:docChgLst>
    <pc:chgData userId="0dfcef4a79e580db" providerId="LiveId" clId="{69730A2A-DF72-4013-A245-95AB1DBF23BF}"/>
    <pc:docChg chg="undo custSel addSld modSld modMainMaster">
      <pc:chgData name="" userId="0dfcef4a79e580db" providerId="LiveId" clId="{69730A2A-DF72-4013-A245-95AB1DBF23BF}" dt="2020-12-28T11:39:45.595" v="1003" actId="20577"/>
      <pc:docMkLst>
        <pc:docMk/>
      </pc:docMkLst>
      <pc:sldChg chg="modSp setBg">
        <pc:chgData name="" userId="0dfcef4a79e580db" providerId="LiveId" clId="{69730A2A-DF72-4013-A245-95AB1DBF23BF}" dt="2020-12-26T23:59:03.225" v="994" actId="1076"/>
        <pc:sldMkLst>
          <pc:docMk/>
          <pc:sldMk cId="1658263985" sldId="256"/>
        </pc:sldMkLst>
        <pc:spChg chg="mod">
          <ac:chgData name="" userId="0dfcef4a79e580db" providerId="LiveId" clId="{69730A2A-DF72-4013-A245-95AB1DBF23BF}" dt="2020-12-26T23:59:03.225" v="994" actId="1076"/>
          <ac:spMkLst>
            <pc:docMk/>
            <pc:sldMk cId="1658263985" sldId="256"/>
            <ac:spMk id="2" creationId="{15F645A1-1895-499C-90A6-957E65AF1EB5}"/>
          </ac:spMkLst>
        </pc:spChg>
        <pc:picChg chg="mod">
          <ac:chgData name="" userId="0dfcef4a79e580db" providerId="LiveId" clId="{69730A2A-DF72-4013-A245-95AB1DBF23BF}" dt="2020-12-26T23:58:55.216" v="992" actId="1076"/>
          <ac:picMkLst>
            <pc:docMk/>
            <pc:sldMk cId="1658263985" sldId="256"/>
            <ac:picMk id="5" creationId="{204C1ECC-7B67-4168-A214-DEA780310D0C}"/>
          </ac:picMkLst>
        </pc:picChg>
      </pc:sldChg>
      <pc:sldChg chg="modSp">
        <pc:chgData name="" userId="0dfcef4a79e580db" providerId="LiveId" clId="{69730A2A-DF72-4013-A245-95AB1DBF23BF}" dt="2020-12-28T11:39:45.595" v="1003" actId="20577"/>
        <pc:sldMkLst>
          <pc:docMk/>
          <pc:sldMk cId="2284640343" sldId="261"/>
        </pc:sldMkLst>
        <pc:spChg chg="mod">
          <ac:chgData name="" userId="0dfcef4a79e580db" providerId="LiveId" clId="{69730A2A-DF72-4013-A245-95AB1DBF23BF}" dt="2020-12-28T11:39:45.595" v="1003" actId="20577"/>
          <ac:spMkLst>
            <pc:docMk/>
            <pc:sldMk cId="2284640343" sldId="261"/>
            <ac:spMk id="8" creationId="{8F0E58D7-BEAC-4EFD-99DB-88EA7AC5BF1E}"/>
          </ac:spMkLst>
        </pc:spChg>
      </pc:sldChg>
      <pc:sldChg chg="modSp">
        <pc:chgData name="" userId="0dfcef4a79e580db" providerId="LiveId" clId="{69730A2A-DF72-4013-A245-95AB1DBF23BF}" dt="2020-12-28T11:35:01.275" v="995" actId="20577"/>
        <pc:sldMkLst>
          <pc:docMk/>
          <pc:sldMk cId="3685106523" sldId="265"/>
        </pc:sldMkLst>
        <pc:spChg chg="mod">
          <ac:chgData name="" userId="0dfcef4a79e580db" providerId="LiveId" clId="{69730A2A-DF72-4013-A245-95AB1DBF23BF}" dt="2020-12-28T11:35:01.275" v="995" actId="20577"/>
          <ac:spMkLst>
            <pc:docMk/>
            <pc:sldMk cId="3685106523" sldId="265"/>
            <ac:spMk id="6" creationId="{8422D4A3-4173-44B8-A6BD-4B4358EACE49}"/>
          </ac:spMkLst>
        </pc:spChg>
      </pc:sldChg>
      <pc:sldChg chg="modSp">
        <pc:chgData name="" userId="0dfcef4a79e580db" providerId="LiveId" clId="{69730A2A-DF72-4013-A245-95AB1DBF23BF}" dt="2020-12-26T23:55:49.089" v="940" actId="20577"/>
        <pc:sldMkLst>
          <pc:docMk/>
          <pc:sldMk cId="2854665990" sldId="268"/>
        </pc:sldMkLst>
        <pc:spChg chg="mod">
          <ac:chgData name="" userId="0dfcef4a79e580db" providerId="LiveId" clId="{69730A2A-DF72-4013-A245-95AB1DBF23BF}" dt="2020-12-26T23:55:49.089" v="940" actId="20577"/>
          <ac:spMkLst>
            <pc:docMk/>
            <pc:sldMk cId="2854665990" sldId="268"/>
            <ac:spMk id="3" creationId="{D427BE26-0CAD-40F9-A336-0F5EBB5A2299}"/>
          </ac:spMkLst>
        </pc:spChg>
      </pc:sldChg>
      <pc:sldChg chg="setBg">
        <pc:chgData name="" userId="0dfcef4a79e580db" providerId="LiveId" clId="{69730A2A-DF72-4013-A245-95AB1DBF23BF}" dt="2020-12-26T23:38:26.748" v="174"/>
        <pc:sldMkLst>
          <pc:docMk/>
          <pc:sldMk cId="3476599220" sldId="269"/>
        </pc:sldMkLst>
      </pc:sldChg>
      <pc:sldChg chg="addSp delSp modSp add setBg">
        <pc:chgData name="" userId="0dfcef4a79e580db" providerId="LiveId" clId="{69730A2A-DF72-4013-A245-95AB1DBF23BF}" dt="2020-12-26T23:38:53.865" v="176" actId="478"/>
        <pc:sldMkLst>
          <pc:docMk/>
          <pc:sldMk cId="1381866981" sldId="270"/>
        </pc:sldMkLst>
        <pc:spChg chg="mod">
          <ac:chgData name="" userId="0dfcef4a79e580db" providerId="LiveId" clId="{69730A2A-DF72-4013-A245-95AB1DBF23BF}" dt="2020-12-26T22:36:29.494" v="126" actId="1076"/>
          <ac:spMkLst>
            <pc:docMk/>
            <pc:sldMk cId="1381866981" sldId="270"/>
            <ac:spMk id="2" creationId="{F9EB4E6E-60E5-4284-B529-7BFD8FCEB15E}"/>
          </ac:spMkLst>
        </pc:spChg>
        <pc:spChg chg="del">
          <ac:chgData name="" userId="0dfcef4a79e580db" providerId="LiveId" clId="{69730A2A-DF72-4013-A245-95AB1DBF23BF}" dt="2020-12-26T22:33:25.700" v="31"/>
          <ac:spMkLst>
            <pc:docMk/>
            <pc:sldMk cId="1381866981" sldId="270"/>
            <ac:spMk id="3" creationId="{EF291DFF-A87B-4427-8ED8-096D458F610C}"/>
          </ac:spMkLst>
        </pc:spChg>
        <pc:spChg chg="add del mod">
          <ac:chgData name="" userId="0dfcef4a79e580db" providerId="LiveId" clId="{69730A2A-DF72-4013-A245-95AB1DBF23BF}" dt="2020-12-26T23:38:53.865" v="176" actId="478"/>
          <ac:spMkLst>
            <pc:docMk/>
            <pc:sldMk cId="1381866981" sldId="270"/>
            <ac:spMk id="4" creationId="{EC811513-B032-4115-81B8-16A8F641C921}"/>
          </ac:spMkLst>
        </pc:spChg>
        <pc:spChg chg="add del mod">
          <ac:chgData name="" userId="0dfcef4a79e580db" providerId="LiveId" clId="{69730A2A-DF72-4013-A245-95AB1DBF23BF}" dt="2020-12-26T23:38:06.698" v="171" actId="478"/>
          <ac:spMkLst>
            <pc:docMk/>
            <pc:sldMk cId="1381866981" sldId="270"/>
            <ac:spMk id="5" creationId="{43B9EDDE-ADDB-44FB-81A8-811BDD39DF5C}"/>
          </ac:spMkLst>
        </pc:spChg>
        <pc:picChg chg="add del mod">
          <ac:chgData name="" userId="0dfcef4a79e580db" providerId="LiveId" clId="{69730A2A-DF72-4013-A245-95AB1DBF23BF}" dt="2020-12-26T23:38:06.698" v="171" actId="478"/>
          <ac:picMkLst>
            <pc:docMk/>
            <pc:sldMk cId="1381866981" sldId="270"/>
            <ac:picMk id="1026" creationId="{BE86758D-314C-47E7-8C7F-C722F720D6C5}"/>
          </ac:picMkLst>
        </pc:picChg>
      </pc:sldChg>
      <pc:sldMasterChg chg="setBg modSldLayout">
        <pc:chgData name="" userId="0dfcef4a79e580db" providerId="LiveId" clId="{69730A2A-DF72-4013-A245-95AB1DBF23BF}" dt="2020-12-26T23:38:26.748" v="174"/>
        <pc:sldMasterMkLst>
          <pc:docMk/>
          <pc:sldMasterMk cId="0" sldId="2147483648"/>
        </pc:sldMasterMkLst>
        <pc:sldLayoutChg chg="setBg">
          <pc:chgData name="" userId="0dfcef4a79e580db" providerId="LiveId" clId="{69730A2A-DF72-4013-A245-95AB1DBF23BF}" dt="2020-12-26T23:38:26.748" v="174"/>
          <pc:sldLayoutMkLst>
            <pc:docMk/>
            <pc:sldMasterMk cId="0" sldId="2147483648"/>
            <pc:sldLayoutMk cId="0" sldId="2147483649"/>
          </pc:sldLayoutMkLst>
        </pc:sldLayoutChg>
        <pc:sldLayoutChg chg="setBg">
          <pc:chgData name="" userId="0dfcef4a79e580db" providerId="LiveId" clId="{69730A2A-DF72-4013-A245-95AB1DBF23BF}" dt="2020-12-26T23:38:26.748" v="174"/>
          <pc:sldLayoutMkLst>
            <pc:docMk/>
            <pc:sldMasterMk cId="0" sldId="2147483648"/>
            <pc:sldLayoutMk cId="0" sldId="2147483650"/>
          </pc:sldLayoutMkLst>
        </pc:sldLayoutChg>
        <pc:sldLayoutChg chg="setBg">
          <pc:chgData name="" userId="0dfcef4a79e580db" providerId="LiveId" clId="{69730A2A-DF72-4013-A245-95AB1DBF23BF}" dt="2020-12-26T23:38:26.748" v="174"/>
          <pc:sldLayoutMkLst>
            <pc:docMk/>
            <pc:sldMasterMk cId="0" sldId="2147483648"/>
            <pc:sldLayoutMk cId="0" sldId="2147483651"/>
          </pc:sldLayoutMkLst>
        </pc:sldLayoutChg>
        <pc:sldLayoutChg chg="setBg">
          <pc:chgData name="" userId="0dfcef4a79e580db" providerId="LiveId" clId="{69730A2A-DF72-4013-A245-95AB1DBF23BF}" dt="2020-12-26T23:38:26.748" v="174"/>
          <pc:sldLayoutMkLst>
            <pc:docMk/>
            <pc:sldMasterMk cId="0" sldId="2147483648"/>
            <pc:sldLayoutMk cId="0" sldId="2147483652"/>
          </pc:sldLayoutMkLst>
        </pc:sldLayoutChg>
        <pc:sldLayoutChg chg="setBg">
          <pc:chgData name="" userId="0dfcef4a79e580db" providerId="LiveId" clId="{69730A2A-DF72-4013-A245-95AB1DBF23BF}" dt="2020-12-26T23:38:26.748" v="174"/>
          <pc:sldLayoutMkLst>
            <pc:docMk/>
            <pc:sldMasterMk cId="0" sldId="2147483648"/>
            <pc:sldLayoutMk cId="0" sldId="2147483653"/>
          </pc:sldLayoutMkLst>
        </pc:sldLayoutChg>
        <pc:sldLayoutChg chg="setBg">
          <pc:chgData name="" userId="0dfcef4a79e580db" providerId="LiveId" clId="{69730A2A-DF72-4013-A245-95AB1DBF23BF}" dt="2020-12-26T23:38:26.748" v="174"/>
          <pc:sldLayoutMkLst>
            <pc:docMk/>
            <pc:sldMasterMk cId="0" sldId="2147483648"/>
            <pc:sldLayoutMk cId="0" sldId="2147483654"/>
          </pc:sldLayoutMkLst>
        </pc:sldLayoutChg>
        <pc:sldLayoutChg chg="setBg">
          <pc:chgData name="" userId="0dfcef4a79e580db" providerId="LiveId" clId="{69730A2A-DF72-4013-A245-95AB1DBF23BF}" dt="2020-12-26T23:38:26.748" v="174"/>
          <pc:sldLayoutMkLst>
            <pc:docMk/>
            <pc:sldMasterMk cId="0" sldId="2147483648"/>
            <pc:sldLayoutMk cId="0" sldId="2147483655"/>
          </pc:sldLayoutMkLst>
        </pc:sldLayoutChg>
        <pc:sldLayoutChg chg="setBg">
          <pc:chgData name="" userId="0dfcef4a79e580db" providerId="LiveId" clId="{69730A2A-DF72-4013-A245-95AB1DBF23BF}" dt="2020-12-26T23:38:26.748" v="174"/>
          <pc:sldLayoutMkLst>
            <pc:docMk/>
            <pc:sldMasterMk cId="0" sldId="2147483648"/>
            <pc:sldLayoutMk cId="0" sldId="2147483656"/>
          </pc:sldLayoutMkLst>
        </pc:sldLayoutChg>
        <pc:sldLayoutChg chg="setBg">
          <pc:chgData name="" userId="0dfcef4a79e580db" providerId="LiveId" clId="{69730A2A-DF72-4013-A245-95AB1DBF23BF}" dt="2020-12-26T23:38:26.748" v="174"/>
          <pc:sldLayoutMkLst>
            <pc:docMk/>
            <pc:sldMasterMk cId="0" sldId="2147483648"/>
            <pc:sldLayoutMk cId="0" sldId="2147483657"/>
          </pc:sldLayoutMkLst>
        </pc:sldLayoutChg>
        <pc:sldLayoutChg chg="setBg">
          <pc:chgData name="" userId="0dfcef4a79e580db" providerId="LiveId" clId="{69730A2A-DF72-4013-A245-95AB1DBF23BF}" dt="2020-12-26T23:38:26.748" v="174"/>
          <pc:sldLayoutMkLst>
            <pc:docMk/>
            <pc:sldMasterMk cId="0" sldId="2147483648"/>
            <pc:sldLayoutMk cId="0" sldId="2147483658"/>
          </pc:sldLayoutMkLst>
        </pc:sldLayoutChg>
        <pc:sldLayoutChg chg="setBg">
          <pc:chgData name="" userId="0dfcef4a79e580db" providerId="LiveId" clId="{69730A2A-DF72-4013-A245-95AB1DBF23BF}" dt="2020-12-26T23:38:26.748" v="174"/>
          <pc:sldLayoutMkLst>
            <pc:docMk/>
            <pc:sldMasterMk cId="0" sldId="2147483648"/>
            <pc:sldLayoutMk cId="0" sldId="2147483659"/>
          </pc:sldLayoutMkLst>
        </pc:sldLayoutChg>
        <pc:sldLayoutChg chg="setBg">
          <pc:chgData name="" userId="0dfcef4a79e580db" providerId="LiveId" clId="{69730A2A-DF72-4013-A245-95AB1DBF23BF}" dt="2020-12-26T23:38:26.748" v="174"/>
          <pc:sldLayoutMkLst>
            <pc:docMk/>
            <pc:sldMasterMk cId="0" sldId="2147483648"/>
            <pc:sldLayoutMk cId="0" sldId="2147483661"/>
          </pc:sldLayoutMkLst>
        </pc:sldLayoutChg>
        <pc:sldLayoutChg chg="setBg">
          <pc:chgData name="" userId="0dfcef4a79e580db" providerId="LiveId" clId="{69730A2A-DF72-4013-A245-95AB1DBF23BF}" dt="2020-12-26T23:38:26.748" v="174"/>
          <pc:sldLayoutMkLst>
            <pc:docMk/>
            <pc:sldMasterMk cId="0" sldId="2147483648"/>
            <pc:sldLayoutMk cId="0" sldId="2147483663"/>
          </pc:sldLayoutMkLst>
        </pc:sldLayoutChg>
        <pc:sldLayoutChg chg="setBg">
          <pc:chgData name="" userId="0dfcef4a79e580db" providerId="LiveId" clId="{69730A2A-DF72-4013-A245-95AB1DBF23BF}" dt="2020-12-26T23:38:26.748" v="174"/>
          <pc:sldLayoutMkLst>
            <pc:docMk/>
            <pc:sldMasterMk cId="0" sldId="2147483648"/>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DFC78-6E1B-4066-A001-8A3B2C25D0AA}" type="datetimeFigureOut">
              <a:rPr lang="tr-TR" smtClean="0"/>
              <a:t>28.12.2020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A2D5A-00AC-40F7-9E1E-84D586E5A120}" type="slidenum">
              <a:rPr lang="tr-TR" smtClean="0"/>
              <a:t>‹#›</a:t>
            </a:fld>
            <a:endParaRPr lang="tr-TR"/>
          </a:p>
        </p:txBody>
      </p:sp>
    </p:spTree>
    <p:extLst>
      <p:ext uri="{BB962C8B-B14F-4D97-AF65-F5344CB8AC3E}">
        <p14:creationId xmlns:p14="http://schemas.microsoft.com/office/powerpoint/2010/main" val="403904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27574-2CB6-4D7E-A6CC-BA003646825C}"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8717B9-F56D-4874-858E-AB3F0F27A8E8}"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F6BD9DAA-C15A-4112-BE44-6971F5B1CA63}"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B8BACF-151A-4E79-957A-400ADC3DF45C}" type="datetime1">
              <a:rPr lang="en-US" smtClean="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8E80A-A40F-46F1-896E-F9AF2307DBCC}"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42D49-B47E-4B08-AB47-626DB081CC19}"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1D5D6-E905-4584-A9CB-5E7E17F39E3C}"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58D69-B32E-46A0-9D54-FABBBD5D75EA}"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84051-039D-4296-94DA-31F3957ABDF7}"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447E2-697C-4F0C-A247-E32B6D607F78}" type="datetime1">
              <a:rPr lang="en-US" smtClean="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DD9FB-FBC4-476F-8691-2A54F772A30A}" type="datetime1">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17F83-4846-4D89-AAA6-9855A8362356}" type="datetime1">
              <a:rPr lang="en-US" smtClean="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C75407-C985-430A-9B19-837F1CE4057C}"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F3C3DDDA-6C27-4084-B5E6-3C04C83A2047}" type="datetime1">
              <a:rPr lang="en-US" smtClean="0"/>
              <a:t>12/28/2020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C88CFEA-41F0-4DEE-88A7-D0FFFC9EB082}" type="datetime1">
              <a:rPr lang="en-US" smtClean="0"/>
              <a:t>12/28/2020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45A1-1895-499C-90A6-957E65AF1EB5}"/>
              </a:ext>
            </a:extLst>
          </p:cNvPr>
          <p:cNvSpPr>
            <a:spLocks noGrp="1"/>
          </p:cNvSpPr>
          <p:nvPr>
            <p:ph type="ctrTitle" idx="4294967295"/>
          </p:nvPr>
        </p:nvSpPr>
        <p:spPr>
          <a:xfrm>
            <a:off x="1212464" y="5164138"/>
            <a:ext cx="10571162" cy="1233996"/>
          </a:xfrm>
        </p:spPr>
        <p:txBody>
          <a:bodyPr/>
          <a:lstStyle/>
          <a:p>
            <a:r>
              <a:rPr lang="tr-TR" dirty="0"/>
              <a:t>Kırmızı Şarap Kalitesi Tahmini</a:t>
            </a:r>
            <a:br>
              <a:rPr lang="tr-TR" dirty="0"/>
            </a:br>
            <a:r>
              <a:rPr lang="tr-TR" sz="2400" dirty="0"/>
              <a:t>Münir Can Civelek - 170202030 </a:t>
            </a:r>
          </a:p>
        </p:txBody>
      </p:sp>
      <p:pic>
        <p:nvPicPr>
          <p:cNvPr id="5" name="Picture 4">
            <a:extLst>
              <a:ext uri="{FF2B5EF4-FFF2-40B4-BE49-F238E27FC236}">
                <a16:creationId xmlns:a16="http://schemas.microsoft.com/office/drawing/2014/main" id="{204C1ECC-7B67-4168-A214-DEA780310D0C}"/>
              </a:ext>
            </a:extLst>
          </p:cNvPr>
          <p:cNvPicPr>
            <a:picLocks noChangeAspect="1"/>
          </p:cNvPicPr>
          <p:nvPr/>
        </p:nvPicPr>
        <p:blipFill>
          <a:blip r:embed="rId2"/>
          <a:stretch>
            <a:fillRect/>
          </a:stretch>
        </p:blipFill>
        <p:spPr>
          <a:xfrm>
            <a:off x="-1" y="0"/>
            <a:ext cx="12192001" cy="5164138"/>
          </a:xfrm>
          <a:prstGeom prst="rect">
            <a:avLst/>
          </a:prstGeom>
        </p:spPr>
      </p:pic>
    </p:spTree>
    <p:extLst>
      <p:ext uri="{BB962C8B-B14F-4D97-AF65-F5344CB8AC3E}">
        <p14:creationId xmlns:p14="http://schemas.microsoft.com/office/powerpoint/2010/main" val="16582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56CA-16F8-44E0-A7C3-72DAE0E5D34F}"/>
              </a:ext>
            </a:extLst>
          </p:cNvPr>
          <p:cNvSpPr>
            <a:spLocks noGrp="1"/>
          </p:cNvSpPr>
          <p:nvPr>
            <p:ph type="title"/>
          </p:nvPr>
        </p:nvSpPr>
        <p:spPr>
          <a:xfrm>
            <a:off x="801288" y="999202"/>
            <a:ext cx="10571998" cy="970450"/>
          </a:xfrm>
        </p:spPr>
        <p:txBody>
          <a:bodyPr/>
          <a:lstStyle/>
          <a:p>
            <a:r>
              <a:rPr lang="tr-TR" dirty="0"/>
              <a:t>Decision Tree Classifier</a:t>
            </a:r>
            <a:br>
              <a:rPr lang="tr-TR" dirty="0"/>
            </a:br>
            <a:endParaRPr lang="tr-TR" dirty="0"/>
          </a:p>
        </p:txBody>
      </p:sp>
      <p:sp>
        <p:nvSpPr>
          <p:cNvPr id="3" name="Content Placeholder 2">
            <a:extLst>
              <a:ext uri="{FF2B5EF4-FFF2-40B4-BE49-F238E27FC236}">
                <a16:creationId xmlns:a16="http://schemas.microsoft.com/office/drawing/2014/main" id="{3CCDD450-67BD-4B15-95E5-7CF0A173D33E}"/>
              </a:ext>
            </a:extLst>
          </p:cNvPr>
          <p:cNvSpPr>
            <a:spLocks noGrp="1"/>
          </p:cNvSpPr>
          <p:nvPr>
            <p:ph idx="1"/>
          </p:nvPr>
        </p:nvSpPr>
        <p:spPr/>
        <p:txBody>
          <a:bodyPr/>
          <a:lstStyle/>
          <a:p>
            <a:pPr marL="0" indent="0">
              <a:buNone/>
            </a:pPr>
            <a:r>
              <a:rPr lang="tr-TR" dirty="0"/>
              <a:t>Ağaç tabanlı öğrenme algoritmaları, en çok kullanılan gözetimli öğrenme algorimalarındandır. </a:t>
            </a:r>
          </a:p>
          <a:p>
            <a:pPr marL="0" indent="0">
              <a:buNone/>
            </a:pPr>
            <a:r>
              <a:rPr lang="tr-TR" dirty="0"/>
              <a:t>Karar agaçları, Random Forest , gradyen güçlendirme (gradient boosting) gibi yöntemler, her türlü veri bilimi problemlerinde yaygın bir şekilde kullanılmaktadırlar. Bu nedenle veri analistleri için bu algoritmaları öğrenmek ve kullanmak çok önemlidir.</a:t>
            </a:r>
          </a:p>
          <a:p>
            <a:pPr marL="0" indent="0">
              <a:buNone/>
            </a:pPr>
            <a:r>
              <a:rPr lang="tr-TR" dirty="0"/>
              <a:t>Bir karar ağacı, çok sayıda kayıt içeren bir veri kümesini, bir dizi karar kuralları uygulayarak daha küçük kümelere bölmek için kullanılan bir yapıdır. Yani basit karar verme adımları uygulanarak, büyük miktarlardaki kayıtları, çok küçük kayıt gruplarına bölerek kullanılan bir yapıdır.</a:t>
            </a:r>
          </a:p>
        </p:txBody>
      </p:sp>
    </p:spTree>
    <p:extLst>
      <p:ext uri="{BB962C8B-B14F-4D97-AF65-F5344CB8AC3E}">
        <p14:creationId xmlns:p14="http://schemas.microsoft.com/office/powerpoint/2010/main" val="50427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9BCEFB-C831-464A-96B7-FE18EA87AF5B}"/>
              </a:ext>
            </a:extLst>
          </p:cNvPr>
          <p:cNvSpPr>
            <a:spLocks noGrp="1"/>
          </p:cNvSpPr>
          <p:nvPr>
            <p:ph type="title"/>
          </p:nvPr>
        </p:nvSpPr>
        <p:spPr/>
        <p:txBody>
          <a:bodyPr>
            <a:normAutofit/>
          </a:bodyPr>
          <a:lstStyle/>
          <a:p>
            <a:r>
              <a:rPr lang="tr-TR" dirty="0"/>
              <a:t>Algoritmaların Sonuçları</a:t>
            </a:r>
          </a:p>
        </p:txBody>
      </p:sp>
      <p:pic>
        <p:nvPicPr>
          <p:cNvPr id="8" name="Picture 7">
            <a:extLst>
              <a:ext uri="{FF2B5EF4-FFF2-40B4-BE49-F238E27FC236}">
                <a16:creationId xmlns:a16="http://schemas.microsoft.com/office/drawing/2014/main" id="{82660C26-012B-42A1-9182-888445B26FD2}"/>
              </a:ext>
            </a:extLst>
          </p:cNvPr>
          <p:cNvPicPr>
            <a:picLocks noChangeAspect="1"/>
          </p:cNvPicPr>
          <p:nvPr/>
        </p:nvPicPr>
        <p:blipFill>
          <a:blip r:embed="rId2"/>
          <a:stretch>
            <a:fillRect/>
          </a:stretch>
        </p:blipFill>
        <p:spPr>
          <a:xfrm>
            <a:off x="512888" y="3218150"/>
            <a:ext cx="5212532" cy="716342"/>
          </a:xfrm>
          <a:prstGeom prst="rect">
            <a:avLst/>
          </a:prstGeom>
        </p:spPr>
      </p:pic>
      <p:sp>
        <p:nvSpPr>
          <p:cNvPr id="10" name="TextBox 9">
            <a:extLst>
              <a:ext uri="{FF2B5EF4-FFF2-40B4-BE49-F238E27FC236}">
                <a16:creationId xmlns:a16="http://schemas.microsoft.com/office/drawing/2014/main" id="{5C039982-B57A-42E6-B248-DAB87E6999F1}"/>
              </a:ext>
            </a:extLst>
          </p:cNvPr>
          <p:cNvSpPr txBox="1"/>
          <p:nvPr/>
        </p:nvSpPr>
        <p:spPr>
          <a:xfrm>
            <a:off x="1240348" y="2592280"/>
            <a:ext cx="3018408" cy="369332"/>
          </a:xfrm>
          <a:prstGeom prst="rect">
            <a:avLst/>
          </a:prstGeom>
          <a:noFill/>
        </p:spPr>
        <p:txBody>
          <a:bodyPr wrap="square" rtlCol="0">
            <a:spAutoFit/>
          </a:bodyPr>
          <a:lstStyle/>
          <a:p>
            <a:r>
              <a:rPr lang="tr-TR" b="1" dirty="0"/>
              <a:t>Random Forest Classifier</a:t>
            </a:r>
          </a:p>
        </p:txBody>
      </p:sp>
      <p:sp>
        <p:nvSpPr>
          <p:cNvPr id="11" name="TextBox 10">
            <a:extLst>
              <a:ext uri="{FF2B5EF4-FFF2-40B4-BE49-F238E27FC236}">
                <a16:creationId xmlns:a16="http://schemas.microsoft.com/office/drawing/2014/main" id="{8EB962A6-C4BB-40FA-8936-3DB62B764C1F}"/>
              </a:ext>
            </a:extLst>
          </p:cNvPr>
          <p:cNvSpPr txBox="1"/>
          <p:nvPr/>
        </p:nvSpPr>
        <p:spPr>
          <a:xfrm>
            <a:off x="7323032" y="2592280"/>
            <a:ext cx="3018408" cy="369332"/>
          </a:xfrm>
          <a:prstGeom prst="rect">
            <a:avLst/>
          </a:prstGeom>
          <a:noFill/>
        </p:spPr>
        <p:txBody>
          <a:bodyPr wrap="square" rtlCol="0">
            <a:spAutoFit/>
          </a:bodyPr>
          <a:lstStyle/>
          <a:p>
            <a:r>
              <a:rPr lang="tr-TR" b="1" dirty="0"/>
              <a:t>Support Vector Machine</a:t>
            </a:r>
          </a:p>
        </p:txBody>
      </p:sp>
      <p:pic>
        <p:nvPicPr>
          <p:cNvPr id="13" name="Picture 12">
            <a:extLst>
              <a:ext uri="{FF2B5EF4-FFF2-40B4-BE49-F238E27FC236}">
                <a16:creationId xmlns:a16="http://schemas.microsoft.com/office/drawing/2014/main" id="{9A0FE245-0B5D-434C-940F-13C879EFA9B4}"/>
              </a:ext>
            </a:extLst>
          </p:cNvPr>
          <p:cNvPicPr>
            <a:picLocks noChangeAspect="1"/>
          </p:cNvPicPr>
          <p:nvPr/>
        </p:nvPicPr>
        <p:blipFill>
          <a:blip r:embed="rId3"/>
          <a:stretch>
            <a:fillRect/>
          </a:stretch>
        </p:blipFill>
        <p:spPr>
          <a:xfrm>
            <a:off x="6095999" y="3218150"/>
            <a:ext cx="5212532" cy="716341"/>
          </a:xfrm>
          <a:prstGeom prst="rect">
            <a:avLst/>
          </a:prstGeom>
        </p:spPr>
      </p:pic>
      <p:sp>
        <p:nvSpPr>
          <p:cNvPr id="14" name="TextBox 13">
            <a:extLst>
              <a:ext uri="{FF2B5EF4-FFF2-40B4-BE49-F238E27FC236}">
                <a16:creationId xmlns:a16="http://schemas.microsoft.com/office/drawing/2014/main" id="{EA596F85-9DF1-432F-9B80-92313CEC4680}"/>
              </a:ext>
            </a:extLst>
          </p:cNvPr>
          <p:cNvSpPr txBox="1"/>
          <p:nvPr/>
        </p:nvSpPr>
        <p:spPr>
          <a:xfrm>
            <a:off x="1240348" y="4392792"/>
            <a:ext cx="3018408" cy="923330"/>
          </a:xfrm>
          <a:prstGeom prst="rect">
            <a:avLst/>
          </a:prstGeom>
          <a:noFill/>
        </p:spPr>
        <p:txBody>
          <a:bodyPr wrap="square" rtlCol="0">
            <a:spAutoFit/>
          </a:bodyPr>
          <a:lstStyle/>
          <a:p>
            <a:r>
              <a:rPr lang="tr-TR" b="1" dirty="0"/>
              <a:t>K-Neighbours Classifier</a:t>
            </a:r>
          </a:p>
          <a:p>
            <a:endParaRPr lang="tr-TR" b="1" dirty="0"/>
          </a:p>
          <a:p>
            <a:endParaRPr lang="tr-TR" dirty="0"/>
          </a:p>
        </p:txBody>
      </p:sp>
      <p:sp>
        <p:nvSpPr>
          <p:cNvPr id="15" name="TextBox 14">
            <a:extLst>
              <a:ext uri="{FF2B5EF4-FFF2-40B4-BE49-F238E27FC236}">
                <a16:creationId xmlns:a16="http://schemas.microsoft.com/office/drawing/2014/main" id="{C1F3FF17-8B27-4894-8FBD-B062E035FCCD}"/>
              </a:ext>
            </a:extLst>
          </p:cNvPr>
          <p:cNvSpPr txBox="1"/>
          <p:nvPr/>
        </p:nvSpPr>
        <p:spPr>
          <a:xfrm>
            <a:off x="7323032" y="4371257"/>
            <a:ext cx="3018408" cy="369332"/>
          </a:xfrm>
          <a:prstGeom prst="rect">
            <a:avLst/>
          </a:prstGeom>
          <a:noFill/>
        </p:spPr>
        <p:txBody>
          <a:bodyPr wrap="square" rtlCol="0">
            <a:spAutoFit/>
          </a:bodyPr>
          <a:lstStyle/>
          <a:p>
            <a:r>
              <a:rPr lang="tr-TR" b="1" dirty="0"/>
              <a:t>Decision Tree Classifier</a:t>
            </a:r>
          </a:p>
        </p:txBody>
      </p:sp>
      <p:pic>
        <p:nvPicPr>
          <p:cNvPr id="17" name="Picture 16">
            <a:extLst>
              <a:ext uri="{FF2B5EF4-FFF2-40B4-BE49-F238E27FC236}">
                <a16:creationId xmlns:a16="http://schemas.microsoft.com/office/drawing/2014/main" id="{943106A3-B0C8-47E1-9487-62C3091EF755}"/>
              </a:ext>
            </a:extLst>
          </p:cNvPr>
          <p:cNvPicPr>
            <a:picLocks noChangeAspect="1"/>
          </p:cNvPicPr>
          <p:nvPr/>
        </p:nvPicPr>
        <p:blipFill>
          <a:blip r:embed="rId4"/>
          <a:stretch>
            <a:fillRect/>
          </a:stretch>
        </p:blipFill>
        <p:spPr>
          <a:xfrm>
            <a:off x="512888" y="5177355"/>
            <a:ext cx="5235394" cy="716342"/>
          </a:xfrm>
          <a:prstGeom prst="rect">
            <a:avLst/>
          </a:prstGeom>
        </p:spPr>
      </p:pic>
      <p:pic>
        <p:nvPicPr>
          <p:cNvPr id="19" name="Picture 18">
            <a:extLst>
              <a:ext uri="{FF2B5EF4-FFF2-40B4-BE49-F238E27FC236}">
                <a16:creationId xmlns:a16="http://schemas.microsoft.com/office/drawing/2014/main" id="{62D2D6D1-4365-4C5B-A7A7-34A88FD00520}"/>
              </a:ext>
            </a:extLst>
          </p:cNvPr>
          <p:cNvPicPr>
            <a:picLocks noChangeAspect="1"/>
          </p:cNvPicPr>
          <p:nvPr/>
        </p:nvPicPr>
        <p:blipFill>
          <a:blip r:embed="rId5"/>
          <a:stretch>
            <a:fillRect/>
          </a:stretch>
        </p:blipFill>
        <p:spPr>
          <a:xfrm>
            <a:off x="6095999" y="5177356"/>
            <a:ext cx="5212532" cy="716341"/>
          </a:xfrm>
          <a:prstGeom prst="rect">
            <a:avLst/>
          </a:prstGeom>
        </p:spPr>
      </p:pic>
    </p:spTree>
    <p:extLst>
      <p:ext uri="{BB962C8B-B14F-4D97-AF65-F5344CB8AC3E}">
        <p14:creationId xmlns:p14="http://schemas.microsoft.com/office/powerpoint/2010/main" val="305728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8A2D-19B2-4BA5-8067-2D5707FBF498}"/>
              </a:ext>
            </a:extLst>
          </p:cNvPr>
          <p:cNvSpPr>
            <a:spLocks noGrp="1"/>
          </p:cNvSpPr>
          <p:nvPr>
            <p:ph type="title" idx="4294967295"/>
          </p:nvPr>
        </p:nvSpPr>
        <p:spPr>
          <a:xfrm>
            <a:off x="2361460" y="225734"/>
            <a:ext cx="6640497" cy="969963"/>
          </a:xfrm>
        </p:spPr>
        <p:txBody>
          <a:bodyPr/>
          <a:lstStyle/>
          <a:p>
            <a:r>
              <a:rPr lang="tr-TR" dirty="0"/>
              <a:t>Doğruluk Değerlendirmesi</a:t>
            </a:r>
          </a:p>
        </p:txBody>
      </p:sp>
      <p:pic>
        <p:nvPicPr>
          <p:cNvPr id="7" name="Picture 6">
            <a:extLst>
              <a:ext uri="{FF2B5EF4-FFF2-40B4-BE49-F238E27FC236}">
                <a16:creationId xmlns:a16="http://schemas.microsoft.com/office/drawing/2014/main" id="{5216715C-AE38-4396-9E29-07030C0F7A07}"/>
              </a:ext>
            </a:extLst>
          </p:cNvPr>
          <p:cNvPicPr>
            <a:picLocks noChangeAspect="1"/>
          </p:cNvPicPr>
          <p:nvPr/>
        </p:nvPicPr>
        <p:blipFill>
          <a:blip r:embed="rId2"/>
          <a:stretch>
            <a:fillRect/>
          </a:stretch>
        </p:blipFill>
        <p:spPr>
          <a:xfrm>
            <a:off x="1517987" y="1499621"/>
            <a:ext cx="3260319" cy="2304602"/>
          </a:xfrm>
          <a:prstGeom prst="rect">
            <a:avLst/>
          </a:prstGeom>
        </p:spPr>
      </p:pic>
      <p:pic>
        <p:nvPicPr>
          <p:cNvPr id="13" name="Picture 12">
            <a:extLst>
              <a:ext uri="{FF2B5EF4-FFF2-40B4-BE49-F238E27FC236}">
                <a16:creationId xmlns:a16="http://schemas.microsoft.com/office/drawing/2014/main" id="{C7A9FA8F-C24F-4EB4-848F-3297D1A45794}"/>
              </a:ext>
            </a:extLst>
          </p:cNvPr>
          <p:cNvPicPr>
            <a:picLocks noChangeAspect="1"/>
          </p:cNvPicPr>
          <p:nvPr/>
        </p:nvPicPr>
        <p:blipFill>
          <a:blip r:embed="rId3"/>
          <a:stretch>
            <a:fillRect/>
          </a:stretch>
        </p:blipFill>
        <p:spPr>
          <a:xfrm>
            <a:off x="6712361" y="1499621"/>
            <a:ext cx="3385381" cy="2304602"/>
          </a:xfrm>
          <a:prstGeom prst="rect">
            <a:avLst/>
          </a:prstGeom>
        </p:spPr>
      </p:pic>
      <p:pic>
        <p:nvPicPr>
          <p:cNvPr id="15" name="Picture 14">
            <a:extLst>
              <a:ext uri="{FF2B5EF4-FFF2-40B4-BE49-F238E27FC236}">
                <a16:creationId xmlns:a16="http://schemas.microsoft.com/office/drawing/2014/main" id="{F71E5FBF-6268-41FA-9FA7-7C30FDBBF685}"/>
              </a:ext>
            </a:extLst>
          </p:cNvPr>
          <p:cNvPicPr>
            <a:picLocks noChangeAspect="1"/>
          </p:cNvPicPr>
          <p:nvPr/>
        </p:nvPicPr>
        <p:blipFill>
          <a:blip r:embed="rId4"/>
          <a:stretch>
            <a:fillRect/>
          </a:stretch>
        </p:blipFill>
        <p:spPr>
          <a:xfrm>
            <a:off x="1517987" y="4206077"/>
            <a:ext cx="3311212" cy="2304603"/>
          </a:xfrm>
          <a:prstGeom prst="rect">
            <a:avLst/>
          </a:prstGeom>
        </p:spPr>
      </p:pic>
      <p:pic>
        <p:nvPicPr>
          <p:cNvPr id="17" name="Picture 16">
            <a:extLst>
              <a:ext uri="{FF2B5EF4-FFF2-40B4-BE49-F238E27FC236}">
                <a16:creationId xmlns:a16="http://schemas.microsoft.com/office/drawing/2014/main" id="{565496B2-B446-43B6-AC9D-FB7B13737AF6}"/>
              </a:ext>
            </a:extLst>
          </p:cNvPr>
          <p:cNvPicPr>
            <a:picLocks noChangeAspect="1"/>
          </p:cNvPicPr>
          <p:nvPr/>
        </p:nvPicPr>
        <p:blipFill>
          <a:blip r:embed="rId5"/>
          <a:stretch>
            <a:fillRect/>
          </a:stretch>
        </p:blipFill>
        <p:spPr>
          <a:xfrm>
            <a:off x="6726494" y="4169235"/>
            <a:ext cx="3371248" cy="2341445"/>
          </a:xfrm>
          <a:prstGeom prst="rect">
            <a:avLst/>
          </a:prstGeom>
        </p:spPr>
      </p:pic>
    </p:spTree>
    <p:extLst>
      <p:ext uri="{BB962C8B-B14F-4D97-AF65-F5344CB8AC3E}">
        <p14:creationId xmlns:p14="http://schemas.microsoft.com/office/powerpoint/2010/main" val="273500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A7AE-C365-44B8-8954-26D071FF0176}"/>
              </a:ext>
            </a:extLst>
          </p:cNvPr>
          <p:cNvSpPr>
            <a:spLocks noGrp="1"/>
          </p:cNvSpPr>
          <p:nvPr>
            <p:ph type="title"/>
          </p:nvPr>
        </p:nvSpPr>
        <p:spPr/>
        <p:txBody>
          <a:bodyPr/>
          <a:lstStyle/>
          <a:p>
            <a:r>
              <a:rPr lang="tr-TR" dirty="0"/>
              <a:t>Sonuç</a:t>
            </a:r>
          </a:p>
        </p:txBody>
      </p:sp>
      <p:sp>
        <p:nvSpPr>
          <p:cNvPr id="3" name="Content Placeholder 2">
            <a:extLst>
              <a:ext uri="{FF2B5EF4-FFF2-40B4-BE49-F238E27FC236}">
                <a16:creationId xmlns:a16="http://schemas.microsoft.com/office/drawing/2014/main" id="{D427BE26-0CAD-40F9-A336-0F5EBB5A2299}"/>
              </a:ext>
            </a:extLst>
          </p:cNvPr>
          <p:cNvSpPr>
            <a:spLocks noGrp="1"/>
          </p:cNvSpPr>
          <p:nvPr>
            <p:ph idx="1"/>
          </p:nvPr>
        </p:nvSpPr>
        <p:spPr/>
        <p:txBody>
          <a:bodyPr/>
          <a:lstStyle/>
          <a:p>
            <a:pPr marL="0" indent="0">
              <a:buNone/>
            </a:pPr>
            <a:r>
              <a:rPr lang="tr-TR" dirty="0"/>
              <a:t>Sonuç olarak winequality-red adlı  veri setinin üzerinde kullanılan algoritmaların model doğruluğu sıralamasının  Random Forest  &gt; Decision Tree  &gt; K-Neighbour  &gt; Support Vector Machine şeklinde olduğu grafikler üzerinden yorumlanmıştır.</a:t>
            </a:r>
          </a:p>
          <a:p>
            <a:pPr marL="0" indent="0">
              <a:buNone/>
            </a:pPr>
            <a:r>
              <a:rPr lang="tr-TR" dirty="0"/>
              <a:t> </a:t>
            </a:r>
          </a:p>
          <a:p>
            <a:pPr marL="0" indent="0">
              <a:buNone/>
            </a:pPr>
            <a:r>
              <a:rPr lang="tr-TR" dirty="0"/>
              <a:t>Testler için kullanılan, karıştırılmamış ve karıştırılmış olarak parçalanan verilerde algoritmalar gerçekleştirilerek , Non-shuffled &gt; Shuffled olarak veri kalitesi karşılaştırması yapılmıştır.</a:t>
            </a:r>
          </a:p>
          <a:p>
            <a:pPr marL="0" indent="0">
              <a:buNone/>
            </a:pPr>
            <a:endParaRPr lang="tr-TR" dirty="0"/>
          </a:p>
        </p:txBody>
      </p:sp>
    </p:spTree>
    <p:extLst>
      <p:ext uri="{BB962C8B-B14F-4D97-AF65-F5344CB8AC3E}">
        <p14:creationId xmlns:p14="http://schemas.microsoft.com/office/powerpoint/2010/main" val="285466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lgConfetti">
          <a:fgClr>
            <a:schemeClr val="tx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4E6E-60E5-4284-B529-7BFD8FCEB15E}"/>
              </a:ext>
            </a:extLst>
          </p:cNvPr>
          <p:cNvSpPr>
            <a:spLocks noGrp="1"/>
          </p:cNvSpPr>
          <p:nvPr>
            <p:ph type="title"/>
          </p:nvPr>
        </p:nvSpPr>
        <p:spPr>
          <a:xfrm>
            <a:off x="1057650" y="837713"/>
            <a:ext cx="10571998" cy="970450"/>
          </a:xfrm>
        </p:spPr>
        <p:txBody>
          <a:bodyPr/>
          <a:lstStyle/>
          <a:p>
            <a:r>
              <a:rPr lang="tr-TR" dirty="0"/>
              <a:t>Sunumumu İzlediğiniz İçin Teşekkürler !	</a:t>
            </a:r>
            <a:br>
              <a:rPr lang="tr-TR" dirty="0"/>
            </a:br>
            <a:endParaRPr lang="tr-TR" dirty="0"/>
          </a:p>
        </p:txBody>
      </p:sp>
      <p:pic>
        <p:nvPicPr>
          <p:cNvPr id="1026" name="Picture 2" descr="Ramada uncorks a special offer at selected hotels.">
            <a:extLst>
              <a:ext uri="{FF2B5EF4-FFF2-40B4-BE49-F238E27FC236}">
                <a16:creationId xmlns:a16="http://schemas.microsoft.com/office/drawing/2014/main" id="{BE86758D-314C-47E7-8C7F-C722F720D6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0430" y="1910178"/>
            <a:ext cx="8771138" cy="494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6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D066-2D81-4C54-A24B-D2A760D066EF}"/>
              </a:ext>
            </a:extLst>
          </p:cNvPr>
          <p:cNvSpPr>
            <a:spLocks noGrp="1"/>
          </p:cNvSpPr>
          <p:nvPr>
            <p:ph type="title"/>
          </p:nvPr>
        </p:nvSpPr>
        <p:spPr/>
        <p:txBody>
          <a:bodyPr/>
          <a:lstStyle/>
          <a:p>
            <a:r>
              <a:rPr lang="tr-TR" dirty="0"/>
              <a:t>Özet</a:t>
            </a:r>
          </a:p>
        </p:txBody>
      </p:sp>
      <p:sp>
        <p:nvSpPr>
          <p:cNvPr id="3" name="Content Placeholder 2">
            <a:extLst>
              <a:ext uri="{FF2B5EF4-FFF2-40B4-BE49-F238E27FC236}">
                <a16:creationId xmlns:a16="http://schemas.microsoft.com/office/drawing/2014/main" id="{80D283E4-ED4F-4BEE-9370-AE6894ACA528}"/>
              </a:ext>
            </a:extLst>
          </p:cNvPr>
          <p:cNvSpPr>
            <a:spLocks noGrp="1"/>
          </p:cNvSpPr>
          <p:nvPr>
            <p:ph idx="1"/>
          </p:nvPr>
        </p:nvSpPr>
        <p:spPr>
          <a:xfrm>
            <a:off x="147961" y="2547891"/>
            <a:ext cx="11293221" cy="5326602"/>
          </a:xfrm>
        </p:spPr>
        <p:txBody>
          <a:bodyPr>
            <a:normAutofit/>
          </a:bodyPr>
          <a:lstStyle/>
          <a:p>
            <a:pPr marL="0" indent="0">
              <a:buNone/>
            </a:pPr>
            <a:r>
              <a:rPr lang="tr-TR" sz="1400" dirty="0"/>
              <a:t>Veri seti, Portekiz "Vinho Verde" şarabının kırmızı ve beyaz çeşitleri ile ilgilidir.</a:t>
            </a:r>
          </a:p>
          <a:p>
            <a:pPr marL="0" indent="0">
              <a:buNone/>
            </a:pPr>
            <a:r>
              <a:rPr lang="tr-TR" sz="1400" dirty="0"/>
              <a:t>Gizlilik ve lojistik konulardan dolayı, sadece fizikokimyasal (girişler) ve duyusal (çıktı) değişkenler mevcuttur (Üzüm türleri, şarap markası, şarap satış fiyatı vb. hakkında veri yoktur).</a:t>
            </a:r>
          </a:p>
          <a:p>
            <a:pPr marL="0" indent="0">
              <a:buNone/>
            </a:pPr>
            <a:endParaRPr lang="tr-TR" sz="1400" dirty="0"/>
          </a:p>
          <a:p>
            <a:pPr marL="0" indent="0">
              <a:buNone/>
            </a:pPr>
            <a:r>
              <a:rPr lang="tr-TR" sz="1400" dirty="0"/>
              <a:t>Bu çalışmada Red Wine Dataset ile görselleştirme metotları ve makine öğrenimi algoritmaları gerçekleştirilmiştir. Kullanılan makine öğrenimi algoritmaları ; </a:t>
            </a:r>
          </a:p>
          <a:p>
            <a:pPr marL="0" indent="0">
              <a:buNone/>
            </a:pPr>
            <a:endParaRPr lang="tr-TR" sz="1400" dirty="0"/>
          </a:p>
          <a:p>
            <a:r>
              <a:rPr lang="tr-TR" sz="1400" dirty="0"/>
              <a:t>Random Forest Classifer</a:t>
            </a:r>
          </a:p>
          <a:p>
            <a:r>
              <a:rPr lang="tr-TR" sz="1400" dirty="0"/>
              <a:t>Support Vector Machine</a:t>
            </a:r>
          </a:p>
          <a:p>
            <a:r>
              <a:rPr lang="tr-TR" sz="1400" dirty="0"/>
              <a:t>K-Neighbour Classifier</a:t>
            </a:r>
          </a:p>
          <a:p>
            <a:r>
              <a:rPr lang="tr-TR" sz="1400" dirty="0"/>
              <a:t>Decision Tree Classifier</a:t>
            </a:r>
          </a:p>
          <a:p>
            <a:pPr marL="0" indent="0">
              <a:buNone/>
            </a:pPr>
            <a:endParaRPr lang="tr-TR" sz="1400" dirty="0"/>
          </a:p>
          <a:p>
            <a:pPr marL="0" indent="0">
              <a:buNone/>
            </a:pPr>
            <a:r>
              <a:rPr lang="tr-TR" sz="1400" dirty="0"/>
              <a:t>Gerçekleştirilen algoritma sonuçları incelenerek en uygun makine öğrenim algoritması ve veri belirlenmiştir.</a:t>
            </a:r>
          </a:p>
          <a:p>
            <a:pPr marL="0" indent="0">
              <a:buNone/>
            </a:pPr>
            <a:endParaRPr lang="tr-TR" dirty="0"/>
          </a:p>
          <a:p>
            <a:endParaRPr lang="tr-TR" dirty="0"/>
          </a:p>
          <a:p>
            <a:endParaRPr lang="tr-TR" b="1" dirty="0"/>
          </a:p>
          <a:p>
            <a:endParaRPr lang="tr-TR" dirty="0"/>
          </a:p>
        </p:txBody>
      </p:sp>
    </p:spTree>
    <p:extLst>
      <p:ext uri="{BB962C8B-B14F-4D97-AF65-F5344CB8AC3E}">
        <p14:creationId xmlns:p14="http://schemas.microsoft.com/office/powerpoint/2010/main" val="185202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B99A04-812A-40E4-8CC6-E03608791339}"/>
              </a:ext>
            </a:extLst>
          </p:cNvPr>
          <p:cNvSpPr>
            <a:spLocks noGrp="1"/>
          </p:cNvSpPr>
          <p:nvPr>
            <p:ph type="title"/>
          </p:nvPr>
        </p:nvSpPr>
        <p:spPr>
          <a:xfrm>
            <a:off x="517037" y="429432"/>
            <a:ext cx="10571998" cy="970450"/>
          </a:xfrm>
        </p:spPr>
        <p:txBody>
          <a:bodyPr/>
          <a:lstStyle/>
          <a:p>
            <a:r>
              <a:rPr lang="tr-TR" dirty="0"/>
              <a:t>Giriş Değişkenleri</a:t>
            </a:r>
          </a:p>
        </p:txBody>
      </p:sp>
      <p:sp>
        <p:nvSpPr>
          <p:cNvPr id="6" name="Content Placeholder 5">
            <a:extLst>
              <a:ext uri="{FF2B5EF4-FFF2-40B4-BE49-F238E27FC236}">
                <a16:creationId xmlns:a16="http://schemas.microsoft.com/office/drawing/2014/main" id="{F90FC415-C0B5-4A5D-91EE-777FB5A18490}"/>
              </a:ext>
            </a:extLst>
          </p:cNvPr>
          <p:cNvSpPr>
            <a:spLocks noGrp="1"/>
          </p:cNvSpPr>
          <p:nvPr>
            <p:ph idx="1"/>
          </p:nvPr>
        </p:nvSpPr>
        <p:spPr>
          <a:xfrm>
            <a:off x="401461" y="2188346"/>
            <a:ext cx="10554574" cy="4669654"/>
          </a:xfrm>
        </p:spPr>
        <p:txBody>
          <a:bodyPr>
            <a:normAutofit fontScale="92500" lnSpcReduction="10000"/>
          </a:bodyPr>
          <a:lstStyle/>
          <a:p>
            <a:r>
              <a:rPr lang="tr-TR" dirty="0"/>
              <a:t>Sabit Asit</a:t>
            </a:r>
          </a:p>
          <a:p>
            <a:r>
              <a:rPr lang="tr-TR" dirty="0"/>
              <a:t>Uçucu Asitliği</a:t>
            </a:r>
          </a:p>
          <a:p>
            <a:r>
              <a:rPr lang="tr-TR" dirty="0"/>
              <a:t>Sitrik Asit</a:t>
            </a:r>
          </a:p>
          <a:p>
            <a:r>
              <a:rPr lang="tr-TR" dirty="0"/>
              <a:t>Artık Şeker</a:t>
            </a:r>
          </a:p>
          <a:p>
            <a:r>
              <a:rPr lang="tr-TR" dirty="0"/>
              <a:t>Klorürler</a:t>
            </a:r>
          </a:p>
          <a:p>
            <a:r>
              <a:rPr lang="tr-TR" dirty="0"/>
              <a:t>Serbest Sülfür Dioksit</a:t>
            </a:r>
          </a:p>
          <a:p>
            <a:r>
              <a:rPr lang="tr-TR" dirty="0"/>
              <a:t>Toplam Sülfür Dioksit</a:t>
            </a:r>
          </a:p>
          <a:p>
            <a:r>
              <a:rPr lang="tr-TR" dirty="0"/>
              <a:t>Yoğunluk</a:t>
            </a:r>
          </a:p>
          <a:p>
            <a:r>
              <a:rPr lang="tr-TR" dirty="0"/>
              <a:t>pH</a:t>
            </a:r>
          </a:p>
          <a:p>
            <a:r>
              <a:rPr lang="tr-TR" dirty="0"/>
              <a:t>Sülfatlar</a:t>
            </a:r>
          </a:p>
          <a:p>
            <a:r>
              <a:rPr lang="tr-TR" dirty="0"/>
              <a:t>Alkol</a:t>
            </a:r>
          </a:p>
          <a:p>
            <a:r>
              <a:rPr lang="tr-TR" dirty="0"/>
              <a:t>Kalite</a:t>
            </a:r>
          </a:p>
          <a:p>
            <a:endParaRPr lang="tr-TR" dirty="0"/>
          </a:p>
        </p:txBody>
      </p:sp>
      <p:pic>
        <p:nvPicPr>
          <p:cNvPr id="13" name="Picture 12">
            <a:extLst>
              <a:ext uri="{FF2B5EF4-FFF2-40B4-BE49-F238E27FC236}">
                <a16:creationId xmlns:a16="http://schemas.microsoft.com/office/drawing/2014/main" id="{7FBC1387-0B43-47B5-8823-62D68854AF2D}"/>
              </a:ext>
            </a:extLst>
          </p:cNvPr>
          <p:cNvPicPr>
            <a:picLocks noChangeAspect="1"/>
          </p:cNvPicPr>
          <p:nvPr/>
        </p:nvPicPr>
        <p:blipFill>
          <a:blip r:embed="rId2"/>
          <a:stretch>
            <a:fillRect/>
          </a:stretch>
        </p:blipFill>
        <p:spPr>
          <a:xfrm>
            <a:off x="6176902" y="2445407"/>
            <a:ext cx="4912133" cy="36713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571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272B00-6D67-4F81-8343-34B7171E7D07}"/>
              </a:ext>
            </a:extLst>
          </p:cNvPr>
          <p:cNvPicPr>
            <a:picLocks noGrp="1" noChangeAspect="1"/>
          </p:cNvPicPr>
          <p:nvPr>
            <p:ph idx="4294967295"/>
          </p:nvPr>
        </p:nvPicPr>
        <p:blipFill>
          <a:blip r:embed="rId2"/>
          <a:stretch>
            <a:fillRect/>
          </a:stretch>
        </p:blipFill>
        <p:spPr>
          <a:xfrm>
            <a:off x="1526959" y="322861"/>
            <a:ext cx="7865615" cy="6535139"/>
          </a:xfrm>
        </p:spPr>
      </p:pic>
    </p:spTree>
    <p:extLst>
      <p:ext uri="{BB962C8B-B14F-4D97-AF65-F5344CB8AC3E}">
        <p14:creationId xmlns:p14="http://schemas.microsoft.com/office/powerpoint/2010/main" val="347659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D645B82-5FBD-4568-8195-8F418763C75B}"/>
              </a:ext>
            </a:extLst>
          </p:cNvPr>
          <p:cNvSpPr>
            <a:spLocks noGrp="1"/>
          </p:cNvSpPr>
          <p:nvPr>
            <p:ph type="title"/>
          </p:nvPr>
        </p:nvSpPr>
        <p:spPr>
          <a:xfrm>
            <a:off x="415233" y="709096"/>
            <a:ext cx="4852988" cy="541985"/>
          </a:xfrm>
        </p:spPr>
        <p:txBody>
          <a:bodyPr/>
          <a:lstStyle/>
          <a:p>
            <a:r>
              <a:rPr lang="tr-TR" dirty="0"/>
              <a:t>Kalite Değişim Grafiği</a:t>
            </a:r>
          </a:p>
        </p:txBody>
      </p:sp>
      <p:sp>
        <p:nvSpPr>
          <p:cNvPr id="27" name="Text Placeholder 26">
            <a:extLst>
              <a:ext uri="{FF2B5EF4-FFF2-40B4-BE49-F238E27FC236}">
                <a16:creationId xmlns:a16="http://schemas.microsoft.com/office/drawing/2014/main" id="{C767A54F-DC33-477E-9616-3F6EB505E396}"/>
              </a:ext>
            </a:extLst>
          </p:cNvPr>
          <p:cNvSpPr>
            <a:spLocks noGrp="1"/>
          </p:cNvSpPr>
          <p:nvPr>
            <p:ph type="body" sz="half" idx="2"/>
          </p:nvPr>
        </p:nvSpPr>
        <p:spPr>
          <a:xfrm>
            <a:off x="266329" y="1437288"/>
            <a:ext cx="5681710" cy="4440623"/>
          </a:xfrm>
        </p:spPr>
        <p:txBody>
          <a:bodyPr>
            <a:normAutofit/>
          </a:bodyPr>
          <a:lstStyle/>
          <a:p>
            <a:r>
              <a:rPr lang="tr-TR" sz="1800" dirty="0"/>
              <a:t>Sonuç :</a:t>
            </a:r>
          </a:p>
          <a:p>
            <a:pPr marL="342900" indent="-342900">
              <a:buFont typeface="+mj-lt"/>
              <a:buAutoNum type="arabicPeriod"/>
            </a:pPr>
            <a:r>
              <a:rPr lang="tr-TR" sz="1600" dirty="0"/>
              <a:t>Sitrik asit, sülfatlar ve alkol kalite ile doğru orantılıdır.</a:t>
            </a:r>
          </a:p>
          <a:p>
            <a:pPr marL="342900" indent="-342900">
              <a:buFont typeface="+mj-lt"/>
              <a:buAutoNum type="arabicPeriod"/>
            </a:pPr>
            <a:r>
              <a:rPr lang="tr-TR" sz="1600" dirty="0"/>
              <a:t>Sabit asit yüksek olmalı, çok yüksek olursa da kaliteyi düşürebilir.</a:t>
            </a:r>
          </a:p>
          <a:p>
            <a:pPr marL="342900" indent="-342900">
              <a:buFont typeface="+mj-lt"/>
              <a:buAutoNum type="arabicPeriod"/>
            </a:pPr>
            <a:r>
              <a:rPr lang="tr-TR" sz="1600" dirty="0"/>
              <a:t>Uçucu asitliği, sabit aside göre ters bir davranış gösteriyor.</a:t>
            </a:r>
          </a:p>
          <a:p>
            <a:pPr marL="342900" indent="-342900">
              <a:buFont typeface="+mj-lt"/>
              <a:buAutoNum type="arabicPeriod"/>
            </a:pPr>
            <a:r>
              <a:rPr lang="tr-TR" sz="1600" dirty="0"/>
              <a:t>Klorürler, yoğunluk ve pH kalite ile ters orantılıdır.</a:t>
            </a:r>
          </a:p>
          <a:p>
            <a:pPr marL="342900" indent="-342900">
              <a:buFont typeface="+mj-lt"/>
              <a:buAutoNum type="arabicPeriod"/>
            </a:pPr>
            <a:r>
              <a:rPr lang="tr-TR" sz="1600" dirty="0"/>
              <a:t>Artık şeker, serbest sülfür dioksit ve toplam sülfür dioksit kalite seviyesiyle artan veya azalan bir ilişkiye sahip değiller.</a:t>
            </a:r>
            <a:br>
              <a:rPr lang="tr-TR" sz="1600" dirty="0"/>
            </a:br>
            <a:r>
              <a:rPr lang="tr-TR" sz="1600" dirty="0"/>
              <a:t>Klorürler ve pH grafikleri benzer şekildedir .</a:t>
            </a:r>
          </a:p>
          <a:p>
            <a:pPr marL="342900" indent="-342900">
              <a:buFont typeface="+mj-lt"/>
              <a:buAutoNum type="arabicPeriod"/>
            </a:pPr>
            <a:r>
              <a:rPr lang="tr-TR" sz="1600" dirty="0"/>
              <a:t>Sülfür ve artık şeker grafikleri ise ters bir yönelimdedir.</a:t>
            </a:r>
          </a:p>
          <a:p>
            <a:endParaRPr lang="tr-TR" dirty="0"/>
          </a:p>
        </p:txBody>
      </p:sp>
      <p:pic>
        <p:nvPicPr>
          <p:cNvPr id="31" name="Picture 30">
            <a:extLst>
              <a:ext uri="{FF2B5EF4-FFF2-40B4-BE49-F238E27FC236}">
                <a16:creationId xmlns:a16="http://schemas.microsoft.com/office/drawing/2014/main" id="{DCEEB5EF-3A4F-4DD3-9401-03759E818048}"/>
              </a:ext>
            </a:extLst>
          </p:cNvPr>
          <p:cNvPicPr>
            <a:picLocks noChangeAspect="1"/>
          </p:cNvPicPr>
          <p:nvPr/>
        </p:nvPicPr>
        <p:blipFill>
          <a:blip r:embed="rId2"/>
          <a:stretch>
            <a:fillRect/>
          </a:stretch>
        </p:blipFill>
        <p:spPr>
          <a:xfrm>
            <a:off x="5883089" y="587909"/>
            <a:ext cx="5893678" cy="5423167"/>
          </a:xfrm>
          <a:prstGeom prst="rect">
            <a:avLst/>
          </a:prstGeom>
        </p:spPr>
      </p:pic>
    </p:spTree>
    <p:extLst>
      <p:ext uri="{BB962C8B-B14F-4D97-AF65-F5344CB8AC3E}">
        <p14:creationId xmlns:p14="http://schemas.microsoft.com/office/powerpoint/2010/main" val="287027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5558B-3087-4D02-BFEB-2F39EB7CE533}"/>
              </a:ext>
            </a:extLst>
          </p:cNvPr>
          <p:cNvSpPr>
            <a:spLocks noGrp="1"/>
          </p:cNvSpPr>
          <p:nvPr>
            <p:ph type="title"/>
          </p:nvPr>
        </p:nvSpPr>
        <p:spPr/>
        <p:txBody>
          <a:bodyPr/>
          <a:lstStyle/>
          <a:p>
            <a:r>
              <a:rPr lang="tr-TR" dirty="0"/>
              <a:t>Veri Seti</a:t>
            </a:r>
          </a:p>
        </p:txBody>
      </p:sp>
      <p:sp>
        <p:nvSpPr>
          <p:cNvPr id="6" name="Content Placeholder 5">
            <a:extLst>
              <a:ext uri="{FF2B5EF4-FFF2-40B4-BE49-F238E27FC236}">
                <a16:creationId xmlns:a16="http://schemas.microsoft.com/office/drawing/2014/main" id="{8422D4A3-4173-44B8-A6BD-4B4358EACE49}"/>
              </a:ext>
            </a:extLst>
          </p:cNvPr>
          <p:cNvSpPr>
            <a:spLocks noGrp="1"/>
          </p:cNvSpPr>
          <p:nvPr>
            <p:ph idx="1"/>
          </p:nvPr>
        </p:nvSpPr>
        <p:spPr/>
        <p:txBody>
          <a:bodyPr/>
          <a:lstStyle/>
          <a:p>
            <a:pPr marL="0" indent="0">
              <a:buNone/>
            </a:pPr>
            <a:r>
              <a:rPr lang="tr-TR" dirty="0"/>
              <a:t>Bu veri seti, sınıflandırma veya regresyon görevleri için kullanılabilir. Sınıflar sıralıdır ve dengesiz dağılıma sahitir (Örneğin; mükemmel veya kötü olanlardan çok daha normal şarap verileri vardır).</a:t>
            </a:r>
          </a:p>
          <a:p>
            <a:pPr marL="0" indent="0">
              <a:buNone/>
            </a:pPr>
            <a:r>
              <a:rPr lang="tr-TR" dirty="0"/>
              <a:t>Veri seti istenilen parçalara bölünür. Bu parçalardan ilki test kalan veriler ise eğitim </a:t>
            </a:r>
            <a:r>
              <a:rPr lang="tr-TR"/>
              <a:t>için kullanılır.</a:t>
            </a:r>
            <a:r>
              <a:rPr lang="tr-TR" dirty="0"/>
              <a:t> Ayrıca veri karıştırılmış ve karıştırılmamış olarak iki farklı şekilde değerlendirilir. Makine Öğrenim Algoritmaları kullanılarak başarı oranı belirlenir.</a:t>
            </a:r>
          </a:p>
        </p:txBody>
      </p:sp>
    </p:spTree>
    <p:extLst>
      <p:ext uri="{BB962C8B-B14F-4D97-AF65-F5344CB8AC3E}">
        <p14:creationId xmlns:p14="http://schemas.microsoft.com/office/powerpoint/2010/main" val="368510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E6CE-63CF-4CA8-98EE-254428337D3E}"/>
              </a:ext>
            </a:extLst>
          </p:cNvPr>
          <p:cNvSpPr>
            <a:spLocks noGrp="1"/>
          </p:cNvSpPr>
          <p:nvPr>
            <p:ph type="title"/>
          </p:nvPr>
        </p:nvSpPr>
        <p:spPr/>
        <p:txBody>
          <a:bodyPr/>
          <a:lstStyle/>
          <a:p>
            <a:r>
              <a:rPr lang="tr-TR" dirty="0"/>
              <a:t>Random Forest </a:t>
            </a:r>
          </a:p>
        </p:txBody>
      </p:sp>
      <p:sp>
        <p:nvSpPr>
          <p:cNvPr id="8" name="Content Placeholder 7">
            <a:extLst>
              <a:ext uri="{FF2B5EF4-FFF2-40B4-BE49-F238E27FC236}">
                <a16:creationId xmlns:a16="http://schemas.microsoft.com/office/drawing/2014/main" id="{8F0E58D7-BEAC-4EFD-99DB-88EA7AC5BF1E}"/>
              </a:ext>
            </a:extLst>
          </p:cNvPr>
          <p:cNvSpPr>
            <a:spLocks noGrp="1"/>
          </p:cNvSpPr>
          <p:nvPr>
            <p:ph sz="half" idx="1"/>
          </p:nvPr>
        </p:nvSpPr>
        <p:spPr/>
        <p:txBody>
          <a:bodyPr>
            <a:normAutofit fontScale="92500" lnSpcReduction="10000"/>
          </a:bodyPr>
          <a:lstStyle/>
          <a:p>
            <a:pPr marL="0" indent="0">
              <a:buNone/>
            </a:pPr>
            <a:r>
              <a:rPr lang="tr-TR" dirty="0"/>
              <a:t>Rastgele Orman denetimli bir öğrenme algoritmasıdır. Rastgele orman, birden fazla karar ağacını oluşturur ve daha doğru ve istikrarlı bir tahmin elde etmek için onları birleştirir.</a:t>
            </a:r>
          </a:p>
          <a:p>
            <a:pPr marL="0" indent="0">
              <a:buNone/>
            </a:pPr>
            <a:r>
              <a:rPr lang="tr-TR" dirty="0"/>
              <a:t>Decision Tree’lerin en büyük problemlerinden biri aşırı öğrenme-veriyi ezberlemedir (overfitting). Rastgele orman modeli bu problemi çözmek için hem veri setinden hem de öznitelik setinden rassal olarak  100'lerce farklı alt-setler seçiyor ve bunları eğitiyor. Bu yöntemle 100'lerce karar ağacı oluşturuluyor ve her bir karar ağacı bireysel olarak tahminde bulunuyor.</a:t>
            </a:r>
          </a:p>
        </p:txBody>
      </p:sp>
      <p:pic>
        <p:nvPicPr>
          <p:cNvPr id="11" name="Content Placeholder 10">
            <a:extLst>
              <a:ext uri="{FF2B5EF4-FFF2-40B4-BE49-F238E27FC236}">
                <a16:creationId xmlns:a16="http://schemas.microsoft.com/office/drawing/2014/main" id="{E3894C8A-10C1-43C3-88B1-E6F9C3796FE1}"/>
              </a:ext>
            </a:extLst>
          </p:cNvPr>
          <p:cNvPicPr>
            <a:picLocks noGrp="1" noChangeAspect="1"/>
          </p:cNvPicPr>
          <p:nvPr>
            <p:ph sz="half" idx="2"/>
          </p:nvPr>
        </p:nvPicPr>
        <p:blipFill>
          <a:blip r:embed="rId2"/>
          <a:stretch>
            <a:fillRect/>
          </a:stretch>
        </p:blipFill>
        <p:spPr>
          <a:xfrm>
            <a:off x="6188075" y="2288699"/>
            <a:ext cx="5194300" cy="3506152"/>
          </a:xfrm>
        </p:spPr>
      </p:pic>
    </p:spTree>
    <p:extLst>
      <p:ext uri="{BB962C8B-B14F-4D97-AF65-F5344CB8AC3E}">
        <p14:creationId xmlns:p14="http://schemas.microsoft.com/office/powerpoint/2010/main" val="228464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24A8-420A-40EE-88EF-42785E54EFC7}"/>
              </a:ext>
            </a:extLst>
          </p:cNvPr>
          <p:cNvSpPr>
            <a:spLocks noGrp="1"/>
          </p:cNvSpPr>
          <p:nvPr>
            <p:ph type="title"/>
          </p:nvPr>
        </p:nvSpPr>
        <p:spPr/>
        <p:txBody>
          <a:bodyPr/>
          <a:lstStyle/>
          <a:p>
            <a:r>
              <a:rPr lang="tr-TR" sz="3600" dirty="0"/>
              <a:t>Support Vector Machine </a:t>
            </a:r>
          </a:p>
        </p:txBody>
      </p:sp>
      <p:sp>
        <p:nvSpPr>
          <p:cNvPr id="3" name="Content Placeholder 2">
            <a:extLst>
              <a:ext uri="{FF2B5EF4-FFF2-40B4-BE49-F238E27FC236}">
                <a16:creationId xmlns:a16="http://schemas.microsoft.com/office/drawing/2014/main" id="{37F34302-0252-449E-B877-A94AA2510073}"/>
              </a:ext>
            </a:extLst>
          </p:cNvPr>
          <p:cNvSpPr>
            <a:spLocks noGrp="1"/>
          </p:cNvSpPr>
          <p:nvPr>
            <p:ph sz="half" idx="1"/>
          </p:nvPr>
        </p:nvSpPr>
        <p:spPr/>
        <p:txBody>
          <a:bodyPr/>
          <a:lstStyle/>
          <a:p>
            <a:pPr marL="0" indent="0">
              <a:buNone/>
            </a:pPr>
            <a:r>
              <a:rPr lang="tr-TR" dirty="0"/>
              <a:t>Support Vector Machine istatiksel öğrenme teorisine dayalı bir gözetimli öğrenme algoritmasıdır. </a:t>
            </a:r>
          </a:p>
          <a:p>
            <a:pPr marL="0" indent="0">
              <a:buNone/>
            </a:pPr>
            <a:r>
              <a:rPr lang="tr-TR" dirty="0"/>
              <a:t>Bu algoritmada, her bir veri maddesini belirli bir koordinatın değeri olan her özelliğin değeri ile birlikte n-boyutlu boşluğa (burada n sahip olduğumuz özelliklerin sayısı) bir nokta olarak çizilir. Ardından, iki sınıftan oldukça iyi ayrım yapan hiper-düzlemi bularak sınıflandırma gerçekleştirilir.</a:t>
            </a:r>
          </a:p>
        </p:txBody>
      </p:sp>
      <p:pic>
        <p:nvPicPr>
          <p:cNvPr id="7" name="Picture 6">
            <a:extLst>
              <a:ext uri="{FF2B5EF4-FFF2-40B4-BE49-F238E27FC236}">
                <a16:creationId xmlns:a16="http://schemas.microsoft.com/office/drawing/2014/main" id="{9B072133-0987-409E-B01F-FBFD9D41EC59}"/>
              </a:ext>
            </a:extLst>
          </p:cNvPr>
          <p:cNvPicPr>
            <a:picLocks noChangeAspect="1"/>
          </p:cNvPicPr>
          <p:nvPr/>
        </p:nvPicPr>
        <p:blipFill>
          <a:blip r:embed="rId2"/>
          <a:stretch>
            <a:fillRect/>
          </a:stretch>
        </p:blipFill>
        <p:spPr>
          <a:xfrm>
            <a:off x="7048869" y="2345980"/>
            <a:ext cx="3691498" cy="3391376"/>
          </a:xfrm>
          <a:prstGeom prst="rect">
            <a:avLst/>
          </a:prstGeom>
        </p:spPr>
      </p:pic>
    </p:spTree>
    <p:extLst>
      <p:ext uri="{BB962C8B-B14F-4D97-AF65-F5344CB8AC3E}">
        <p14:creationId xmlns:p14="http://schemas.microsoft.com/office/powerpoint/2010/main" val="216623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7CC1-07B2-479A-BAAE-481435DD233B}"/>
              </a:ext>
            </a:extLst>
          </p:cNvPr>
          <p:cNvSpPr>
            <a:spLocks noGrp="1"/>
          </p:cNvSpPr>
          <p:nvPr>
            <p:ph type="title"/>
          </p:nvPr>
        </p:nvSpPr>
        <p:spPr/>
        <p:txBody>
          <a:bodyPr/>
          <a:lstStyle/>
          <a:p>
            <a:r>
              <a:rPr lang="tr-TR" dirty="0"/>
              <a:t>K-Neighbour Classifier</a:t>
            </a:r>
            <a:br>
              <a:rPr lang="tr-TR" dirty="0"/>
            </a:br>
            <a:endParaRPr lang="tr-TR" dirty="0"/>
          </a:p>
        </p:txBody>
      </p:sp>
      <p:sp>
        <p:nvSpPr>
          <p:cNvPr id="3" name="Content Placeholder 2">
            <a:extLst>
              <a:ext uri="{FF2B5EF4-FFF2-40B4-BE49-F238E27FC236}">
                <a16:creationId xmlns:a16="http://schemas.microsoft.com/office/drawing/2014/main" id="{56D8C46F-29E8-4F45-A5A7-207D88027889}"/>
              </a:ext>
            </a:extLst>
          </p:cNvPr>
          <p:cNvSpPr>
            <a:spLocks noGrp="1"/>
          </p:cNvSpPr>
          <p:nvPr>
            <p:ph sz="half" idx="1"/>
          </p:nvPr>
        </p:nvSpPr>
        <p:spPr/>
        <p:txBody>
          <a:bodyPr>
            <a:normAutofit lnSpcReduction="10000"/>
          </a:bodyPr>
          <a:lstStyle/>
          <a:p>
            <a:pPr marL="0" indent="0">
              <a:buNone/>
            </a:pPr>
            <a:r>
              <a:rPr lang="tr-TR" dirty="0"/>
              <a:t>K-NN ( K-Nearest Neighbor) algoritması en basit ve en çok kullanılan sınıflandırma algoritmasından biridir. K-NN non-parametric ( parametrik olmayan ), lazy ( tembel ) bir öğrenme algoritmasıdır. </a:t>
            </a:r>
          </a:p>
          <a:p>
            <a:pPr marL="0" indent="0">
              <a:buNone/>
            </a:pPr>
            <a:r>
              <a:rPr lang="tr-TR" dirty="0"/>
              <a:t>Eğitim verilerini öğrenmez, bunun yerine eğitim veri kümesini “ezberler”.</a:t>
            </a:r>
          </a:p>
          <a:p>
            <a:pPr marL="0" indent="0">
              <a:buNone/>
            </a:pPr>
            <a:r>
              <a:rPr lang="tr-TR" dirty="0"/>
              <a:t>Bir tahmin yapmak istediğimizde, tüm veri setinde en yakın komşuları arar. Bir </a:t>
            </a:r>
            <a:r>
              <a:rPr lang="tr-TR" b="1" i="1" dirty="0"/>
              <a:t>K</a:t>
            </a:r>
            <a:r>
              <a:rPr lang="tr-TR" dirty="0"/>
              <a:t> değeri belirlenir. Bu K değerinin anlamı bakılacak eleman sayısıdır. Bir değer geldiğinde en yakın K kadar eleman alınarak gelen değer arasındaki uzaklık hesaplanır.</a:t>
            </a:r>
          </a:p>
        </p:txBody>
      </p:sp>
      <p:pic>
        <p:nvPicPr>
          <p:cNvPr id="6" name="Content Placeholder 5">
            <a:extLst>
              <a:ext uri="{FF2B5EF4-FFF2-40B4-BE49-F238E27FC236}">
                <a16:creationId xmlns:a16="http://schemas.microsoft.com/office/drawing/2014/main" id="{F638420C-9430-4472-A9C0-FC132B206739}"/>
              </a:ext>
            </a:extLst>
          </p:cNvPr>
          <p:cNvPicPr>
            <a:picLocks noGrp="1" noChangeAspect="1"/>
          </p:cNvPicPr>
          <p:nvPr>
            <p:ph sz="half" idx="2"/>
          </p:nvPr>
        </p:nvPicPr>
        <p:blipFill>
          <a:blip r:embed="rId2"/>
          <a:stretch>
            <a:fillRect/>
          </a:stretch>
        </p:blipFill>
        <p:spPr>
          <a:xfrm>
            <a:off x="6418262" y="2736850"/>
            <a:ext cx="4733925" cy="2609850"/>
          </a:xfrm>
        </p:spPr>
      </p:pic>
    </p:spTree>
    <p:extLst>
      <p:ext uri="{BB962C8B-B14F-4D97-AF65-F5344CB8AC3E}">
        <p14:creationId xmlns:p14="http://schemas.microsoft.com/office/powerpoint/2010/main" val="847836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298</TotalTime>
  <Words>752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2</vt:lpstr>
      <vt:lpstr>Quotable</vt:lpstr>
      <vt:lpstr>Kırmızı Şarap Kalitesi Tahmini Münir Can Civelek - 170202030 </vt:lpstr>
      <vt:lpstr>Özet</vt:lpstr>
      <vt:lpstr>Giriş Değişkenleri</vt:lpstr>
      <vt:lpstr>PowerPoint Presentation</vt:lpstr>
      <vt:lpstr>Kalite Değişim Grafiği</vt:lpstr>
      <vt:lpstr>Veri Seti</vt:lpstr>
      <vt:lpstr>Random Forest </vt:lpstr>
      <vt:lpstr>Support Vector Machine </vt:lpstr>
      <vt:lpstr>K-Neighbour Classifier </vt:lpstr>
      <vt:lpstr>Decision Tree Classifier </vt:lpstr>
      <vt:lpstr>Algoritmaların Sonuçları</vt:lpstr>
      <vt:lpstr>Doğruluk Değerlendirmesi</vt:lpstr>
      <vt:lpstr>Sonuç</vt:lpstr>
      <vt:lpstr>Sunumumu İzlediğiniz İçin Teşekkürler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Kırmızı Şarap Kalitesi Tahmini</dc:title>
  <dc:creator>Münir Can</dc:creator>
  <cp:lastModifiedBy>Münir Can</cp:lastModifiedBy>
  <cp:revision>17</cp:revision>
  <dcterms:created xsi:type="dcterms:W3CDTF">2020-12-26T17:54:38Z</dcterms:created>
  <dcterms:modified xsi:type="dcterms:W3CDTF">2020-12-28T11:40:28Z</dcterms:modified>
</cp:coreProperties>
</file>