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0" r:id="rId2"/>
  </p:sldMasterIdLst>
  <p:notesMasterIdLst>
    <p:notesMasterId r:id="rId20"/>
  </p:notesMasterIdLst>
  <p:sldIdLst>
    <p:sldId id="275" r:id="rId3"/>
    <p:sldId id="314" r:id="rId4"/>
    <p:sldId id="392" r:id="rId5"/>
    <p:sldId id="395" r:id="rId6"/>
    <p:sldId id="393" r:id="rId7"/>
    <p:sldId id="394" r:id="rId8"/>
    <p:sldId id="397" r:id="rId9"/>
    <p:sldId id="396" r:id="rId10"/>
    <p:sldId id="404" r:id="rId11"/>
    <p:sldId id="398" r:id="rId12"/>
    <p:sldId id="399" r:id="rId13"/>
    <p:sldId id="400" r:id="rId14"/>
    <p:sldId id="401" r:id="rId15"/>
    <p:sldId id="402" r:id="rId16"/>
    <p:sldId id="381" r:id="rId17"/>
    <p:sldId id="403" r:id="rId18"/>
    <p:sldId id="352" r:id="rId19"/>
  </p:sldIdLst>
  <p:sldSz cx="9144000" cy="6858000" type="screen4x3"/>
  <p:notesSz cx="7559675" cy="106918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8717" autoAdjust="0"/>
  </p:normalViewPr>
  <p:slideViewPr>
    <p:cSldViewPr snapToGrid="0" snapToObjects="1">
      <p:cViewPr varScale="1">
        <p:scale>
          <a:sx n="94" d="100"/>
          <a:sy n="94" d="100"/>
        </p:scale>
        <p:origin x="8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3F8F9-F2A4-4638-A6F5-BD6643C30D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1455A3-14BB-411C-B7A6-85C11747C242}">
      <dgm:prSet phldrT="[Text]"/>
      <dgm:spPr/>
      <dgm:t>
        <a:bodyPr/>
        <a:lstStyle/>
        <a:p>
          <a:r>
            <a:rPr lang="en-GB" dirty="0"/>
            <a:t>person</a:t>
          </a:r>
        </a:p>
      </dgm:t>
    </dgm:pt>
    <dgm:pt modelId="{097A6188-7E2E-4734-A3BA-5E3E20606C38}" type="parTrans" cxnId="{4F6EA498-4E24-489D-8557-5B813DC7116F}">
      <dgm:prSet/>
      <dgm:spPr/>
      <dgm:t>
        <a:bodyPr/>
        <a:lstStyle/>
        <a:p>
          <a:endParaRPr lang="en-GB"/>
        </a:p>
      </dgm:t>
    </dgm:pt>
    <dgm:pt modelId="{14105032-0B15-49C5-B957-B25AA89990F3}" type="sibTrans" cxnId="{4F6EA498-4E24-489D-8557-5B813DC7116F}">
      <dgm:prSet/>
      <dgm:spPr/>
      <dgm:t>
        <a:bodyPr/>
        <a:lstStyle/>
        <a:p>
          <a:endParaRPr lang="en-GB"/>
        </a:p>
      </dgm:t>
    </dgm:pt>
    <dgm:pt modelId="{693069CE-F9B4-4B4A-B263-5C79D28DA47E}">
      <dgm:prSet phldrT="[Text]"/>
      <dgm:spPr/>
      <dgm:t>
        <a:bodyPr/>
        <a:lstStyle/>
        <a:p>
          <a:r>
            <a:rPr lang="en-GB" dirty="0"/>
            <a:t>last</a:t>
          </a:r>
        </a:p>
      </dgm:t>
    </dgm:pt>
    <dgm:pt modelId="{84533558-6B48-4A63-87C4-EA9BA86AE6CD}" type="parTrans" cxnId="{2ED8D69A-F279-46EC-B717-EA7F3023FD15}">
      <dgm:prSet/>
      <dgm:spPr/>
      <dgm:t>
        <a:bodyPr/>
        <a:lstStyle/>
        <a:p>
          <a:endParaRPr lang="en-GB"/>
        </a:p>
      </dgm:t>
    </dgm:pt>
    <dgm:pt modelId="{4681FFDF-2D41-4540-B668-AD07CF7C60C2}" type="sibTrans" cxnId="{2ED8D69A-F279-46EC-B717-EA7F3023FD15}">
      <dgm:prSet/>
      <dgm:spPr/>
      <dgm:t>
        <a:bodyPr/>
        <a:lstStyle/>
        <a:p>
          <a:endParaRPr lang="en-GB"/>
        </a:p>
      </dgm:t>
    </dgm:pt>
    <dgm:pt modelId="{EAAA3C63-A842-4CA0-99D6-CBB68227DEF7}">
      <dgm:prSet phldrT="[Text]"/>
      <dgm:spPr/>
      <dgm:t>
        <a:bodyPr/>
        <a:lstStyle/>
        <a:p>
          <a:r>
            <a:rPr lang="en-GB" dirty="0"/>
            <a:t>first</a:t>
          </a:r>
        </a:p>
      </dgm:t>
    </dgm:pt>
    <dgm:pt modelId="{74A33535-CF6F-45B5-9049-8EC6490AF95F}" type="parTrans" cxnId="{DE4A603D-BB0C-4D3B-9A82-A02DEE56AB8C}">
      <dgm:prSet/>
      <dgm:spPr/>
      <dgm:t>
        <a:bodyPr/>
        <a:lstStyle/>
        <a:p>
          <a:endParaRPr lang="en-GB"/>
        </a:p>
      </dgm:t>
    </dgm:pt>
    <dgm:pt modelId="{8FEC6352-4DDA-426D-8E69-464498878680}" type="sibTrans" cxnId="{DE4A603D-BB0C-4D3B-9A82-A02DEE56AB8C}">
      <dgm:prSet/>
      <dgm:spPr/>
      <dgm:t>
        <a:bodyPr/>
        <a:lstStyle/>
        <a:p>
          <a:endParaRPr lang="en-GB"/>
        </a:p>
      </dgm:t>
    </dgm:pt>
    <dgm:pt modelId="{AD919670-AA27-42E8-8CA3-94A67C39BD5B}">
      <dgm:prSet phldrT="[Text]"/>
      <dgm:spPr/>
      <dgm:t>
        <a:bodyPr/>
        <a:lstStyle/>
        <a:p>
          <a:r>
            <a:rPr lang="en-GB" dirty="0"/>
            <a:t>birthdate</a:t>
          </a:r>
        </a:p>
      </dgm:t>
    </dgm:pt>
    <dgm:pt modelId="{24ADD524-0BA6-407E-9335-02E02E807A71}" type="parTrans" cxnId="{09B47B76-BD60-46D9-9270-8B6ED107A0F0}">
      <dgm:prSet/>
      <dgm:spPr/>
      <dgm:t>
        <a:bodyPr/>
        <a:lstStyle/>
        <a:p>
          <a:endParaRPr lang="en-GB"/>
        </a:p>
      </dgm:t>
    </dgm:pt>
    <dgm:pt modelId="{5CBA24DF-9CB6-4521-835C-E69A071B722A}" type="sibTrans" cxnId="{09B47B76-BD60-46D9-9270-8B6ED107A0F0}">
      <dgm:prSet/>
      <dgm:spPr/>
      <dgm:t>
        <a:bodyPr/>
        <a:lstStyle/>
        <a:p>
          <a:endParaRPr lang="en-GB"/>
        </a:p>
      </dgm:t>
    </dgm:pt>
    <dgm:pt modelId="{9CC7B5E8-13E7-44F4-ACB9-75AC69D25BB1}">
      <dgm:prSet phldrT="[Text]"/>
      <dgm:spPr/>
      <dgm:t>
        <a:bodyPr/>
        <a:lstStyle/>
        <a:p>
          <a:r>
            <a:rPr lang="en-GB" dirty="0"/>
            <a:t>birthplace</a:t>
          </a:r>
        </a:p>
      </dgm:t>
    </dgm:pt>
    <dgm:pt modelId="{2C313D51-93D8-4413-BD53-90429769F9F4}" type="parTrans" cxnId="{C9E1633B-40A7-42FA-AA8F-CDC50557F3FA}">
      <dgm:prSet/>
      <dgm:spPr/>
      <dgm:t>
        <a:bodyPr/>
        <a:lstStyle/>
        <a:p>
          <a:endParaRPr lang="en-GB"/>
        </a:p>
      </dgm:t>
    </dgm:pt>
    <dgm:pt modelId="{061C84EF-4BDD-44E6-A747-29D37EF3BD83}" type="sibTrans" cxnId="{C9E1633B-40A7-42FA-AA8F-CDC50557F3FA}">
      <dgm:prSet/>
      <dgm:spPr/>
      <dgm:t>
        <a:bodyPr/>
        <a:lstStyle/>
        <a:p>
          <a:endParaRPr lang="en-GB"/>
        </a:p>
      </dgm:t>
    </dgm:pt>
    <dgm:pt modelId="{D9D34CFA-2705-4694-B732-5D3470F180DD}">
      <dgm:prSet phldrT="[Text]"/>
      <dgm:spPr/>
      <dgm:t>
        <a:bodyPr/>
        <a:lstStyle/>
        <a:p>
          <a:r>
            <a:rPr lang="en-GB" dirty="0"/>
            <a:t>employment (started)</a:t>
          </a:r>
        </a:p>
      </dgm:t>
    </dgm:pt>
    <dgm:pt modelId="{3DAD4D2C-635E-4888-97AD-996E9C6FB445}" type="parTrans" cxnId="{FB8D70A7-A04B-4539-BEE5-6E8EBAC197AC}">
      <dgm:prSet/>
      <dgm:spPr/>
      <dgm:t>
        <a:bodyPr/>
        <a:lstStyle/>
        <a:p>
          <a:endParaRPr lang="en-GB"/>
        </a:p>
      </dgm:t>
    </dgm:pt>
    <dgm:pt modelId="{31839CA0-8BB0-436C-87E8-535EAFB704E8}" type="sibTrans" cxnId="{FB8D70A7-A04B-4539-BEE5-6E8EBAC197AC}">
      <dgm:prSet/>
      <dgm:spPr/>
      <dgm:t>
        <a:bodyPr/>
        <a:lstStyle/>
        <a:p>
          <a:endParaRPr lang="en-GB"/>
        </a:p>
      </dgm:t>
    </dgm:pt>
    <dgm:pt modelId="{8EADCEF6-AC5E-4464-922A-3005F3325249}" type="pres">
      <dgm:prSet presAssocID="{3093F8F9-F2A4-4638-A6F5-BD6643C30D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B0222E-F2EA-401D-9BCF-CAE9D5DF7054}" type="pres">
      <dgm:prSet presAssocID="{461455A3-14BB-411C-B7A6-85C11747C242}" presName="hierRoot1" presStyleCnt="0">
        <dgm:presLayoutVars>
          <dgm:hierBranch val="init"/>
        </dgm:presLayoutVars>
      </dgm:prSet>
      <dgm:spPr/>
    </dgm:pt>
    <dgm:pt modelId="{805E7484-FDA0-42E4-9638-682369FFC229}" type="pres">
      <dgm:prSet presAssocID="{461455A3-14BB-411C-B7A6-85C11747C242}" presName="rootComposite1" presStyleCnt="0"/>
      <dgm:spPr/>
    </dgm:pt>
    <dgm:pt modelId="{FE146CAC-1EC6-45B1-982E-B6091EDB7838}" type="pres">
      <dgm:prSet presAssocID="{461455A3-14BB-411C-B7A6-85C11747C242}" presName="rootText1" presStyleLbl="node0" presStyleIdx="0" presStyleCnt="1">
        <dgm:presLayoutVars>
          <dgm:chPref val="3"/>
        </dgm:presLayoutVars>
      </dgm:prSet>
      <dgm:spPr/>
    </dgm:pt>
    <dgm:pt modelId="{FCABB0C7-901F-4BEB-A336-38A3D267C0C3}" type="pres">
      <dgm:prSet presAssocID="{461455A3-14BB-411C-B7A6-85C11747C242}" presName="rootConnector1" presStyleLbl="node1" presStyleIdx="0" presStyleCnt="0"/>
      <dgm:spPr/>
    </dgm:pt>
    <dgm:pt modelId="{861941D4-1578-4525-88A2-73CB1CDAADC5}" type="pres">
      <dgm:prSet presAssocID="{461455A3-14BB-411C-B7A6-85C11747C242}" presName="hierChild2" presStyleCnt="0"/>
      <dgm:spPr/>
    </dgm:pt>
    <dgm:pt modelId="{CE3360DF-25F6-4E8F-A0EC-16419F9745E8}" type="pres">
      <dgm:prSet presAssocID="{84533558-6B48-4A63-87C4-EA9BA86AE6CD}" presName="Name37" presStyleLbl="parChTrans1D2" presStyleIdx="0" presStyleCnt="5"/>
      <dgm:spPr/>
    </dgm:pt>
    <dgm:pt modelId="{16388A41-2A14-4DDE-8E8B-9AB308F41F0A}" type="pres">
      <dgm:prSet presAssocID="{693069CE-F9B4-4B4A-B263-5C79D28DA47E}" presName="hierRoot2" presStyleCnt="0">
        <dgm:presLayoutVars>
          <dgm:hierBranch val="init"/>
        </dgm:presLayoutVars>
      </dgm:prSet>
      <dgm:spPr/>
    </dgm:pt>
    <dgm:pt modelId="{D31CCE75-2C6B-4663-9C0A-70FCC10C2401}" type="pres">
      <dgm:prSet presAssocID="{693069CE-F9B4-4B4A-B263-5C79D28DA47E}" presName="rootComposite" presStyleCnt="0"/>
      <dgm:spPr/>
    </dgm:pt>
    <dgm:pt modelId="{39E3AB0B-5B81-4145-AE74-6E8C2CEC1E6F}" type="pres">
      <dgm:prSet presAssocID="{693069CE-F9B4-4B4A-B263-5C79D28DA47E}" presName="rootText" presStyleLbl="node2" presStyleIdx="0" presStyleCnt="5">
        <dgm:presLayoutVars>
          <dgm:chPref val="3"/>
        </dgm:presLayoutVars>
      </dgm:prSet>
      <dgm:spPr/>
    </dgm:pt>
    <dgm:pt modelId="{24B4A2BC-6500-4305-8404-1F2D26FA7BFD}" type="pres">
      <dgm:prSet presAssocID="{693069CE-F9B4-4B4A-B263-5C79D28DA47E}" presName="rootConnector" presStyleLbl="node2" presStyleIdx="0" presStyleCnt="5"/>
      <dgm:spPr/>
    </dgm:pt>
    <dgm:pt modelId="{46856E09-3349-410C-BFE3-ECA2F6BD67C5}" type="pres">
      <dgm:prSet presAssocID="{693069CE-F9B4-4B4A-B263-5C79D28DA47E}" presName="hierChild4" presStyleCnt="0"/>
      <dgm:spPr/>
    </dgm:pt>
    <dgm:pt modelId="{26D066AA-4B9D-4C51-96C6-F05C9A4DE1FA}" type="pres">
      <dgm:prSet presAssocID="{693069CE-F9B4-4B4A-B263-5C79D28DA47E}" presName="hierChild5" presStyleCnt="0"/>
      <dgm:spPr/>
    </dgm:pt>
    <dgm:pt modelId="{3DDA9B79-D19F-412D-BBB0-16B78B5C4924}" type="pres">
      <dgm:prSet presAssocID="{74A33535-CF6F-45B5-9049-8EC6490AF95F}" presName="Name37" presStyleLbl="parChTrans1D2" presStyleIdx="1" presStyleCnt="5"/>
      <dgm:spPr/>
    </dgm:pt>
    <dgm:pt modelId="{13140526-991F-4754-9F9F-6EFFF04D299A}" type="pres">
      <dgm:prSet presAssocID="{EAAA3C63-A842-4CA0-99D6-CBB68227DEF7}" presName="hierRoot2" presStyleCnt="0">
        <dgm:presLayoutVars>
          <dgm:hierBranch val="init"/>
        </dgm:presLayoutVars>
      </dgm:prSet>
      <dgm:spPr/>
    </dgm:pt>
    <dgm:pt modelId="{7C510584-D97F-4C62-9E61-C6F2622BCEE7}" type="pres">
      <dgm:prSet presAssocID="{EAAA3C63-A842-4CA0-99D6-CBB68227DEF7}" presName="rootComposite" presStyleCnt="0"/>
      <dgm:spPr/>
    </dgm:pt>
    <dgm:pt modelId="{9024CDF5-AE3A-4EA5-8757-FD5302E75058}" type="pres">
      <dgm:prSet presAssocID="{EAAA3C63-A842-4CA0-99D6-CBB68227DEF7}" presName="rootText" presStyleLbl="node2" presStyleIdx="1" presStyleCnt="5">
        <dgm:presLayoutVars>
          <dgm:chPref val="3"/>
        </dgm:presLayoutVars>
      </dgm:prSet>
      <dgm:spPr/>
    </dgm:pt>
    <dgm:pt modelId="{F075D5B6-62AB-410D-9B31-78C833B97853}" type="pres">
      <dgm:prSet presAssocID="{EAAA3C63-A842-4CA0-99D6-CBB68227DEF7}" presName="rootConnector" presStyleLbl="node2" presStyleIdx="1" presStyleCnt="5"/>
      <dgm:spPr/>
    </dgm:pt>
    <dgm:pt modelId="{4D8DFF34-C273-43AB-B2FE-1382371C0C85}" type="pres">
      <dgm:prSet presAssocID="{EAAA3C63-A842-4CA0-99D6-CBB68227DEF7}" presName="hierChild4" presStyleCnt="0"/>
      <dgm:spPr/>
    </dgm:pt>
    <dgm:pt modelId="{93821A14-4082-4EA2-BF68-395C73FC0CDE}" type="pres">
      <dgm:prSet presAssocID="{EAAA3C63-A842-4CA0-99D6-CBB68227DEF7}" presName="hierChild5" presStyleCnt="0"/>
      <dgm:spPr/>
    </dgm:pt>
    <dgm:pt modelId="{431EF25B-03D2-498F-BD54-F6DA8E92A1C3}" type="pres">
      <dgm:prSet presAssocID="{24ADD524-0BA6-407E-9335-02E02E807A71}" presName="Name37" presStyleLbl="parChTrans1D2" presStyleIdx="2" presStyleCnt="5"/>
      <dgm:spPr/>
    </dgm:pt>
    <dgm:pt modelId="{08158A93-648F-4515-AF9D-E80E0966AEEE}" type="pres">
      <dgm:prSet presAssocID="{AD919670-AA27-42E8-8CA3-94A67C39BD5B}" presName="hierRoot2" presStyleCnt="0">
        <dgm:presLayoutVars>
          <dgm:hierBranch val="init"/>
        </dgm:presLayoutVars>
      </dgm:prSet>
      <dgm:spPr/>
    </dgm:pt>
    <dgm:pt modelId="{1861FFB8-1CB5-494A-9C56-91474684B65E}" type="pres">
      <dgm:prSet presAssocID="{AD919670-AA27-42E8-8CA3-94A67C39BD5B}" presName="rootComposite" presStyleCnt="0"/>
      <dgm:spPr/>
    </dgm:pt>
    <dgm:pt modelId="{C6E547F6-8329-4276-A600-A869C5FD5E41}" type="pres">
      <dgm:prSet presAssocID="{AD919670-AA27-42E8-8CA3-94A67C39BD5B}" presName="rootText" presStyleLbl="node2" presStyleIdx="2" presStyleCnt="5">
        <dgm:presLayoutVars>
          <dgm:chPref val="3"/>
        </dgm:presLayoutVars>
      </dgm:prSet>
      <dgm:spPr/>
    </dgm:pt>
    <dgm:pt modelId="{F309BD48-1E33-4276-A413-FC31280324FF}" type="pres">
      <dgm:prSet presAssocID="{AD919670-AA27-42E8-8CA3-94A67C39BD5B}" presName="rootConnector" presStyleLbl="node2" presStyleIdx="2" presStyleCnt="5"/>
      <dgm:spPr/>
    </dgm:pt>
    <dgm:pt modelId="{A045C204-298A-4BF5-A188-4DD332FD85CF}" type="pres">
      <dgm:prSet presAssocID="{AD919670-AA27-42E8-8CA3-94A67C39BD5B}" presName="hierChild4" presStyleCnt="0"/>
      <dgm:spPr/>
    </dgm:pt>
    <dgm:pt modelId="{7A4893FE-6D23-4798-A6AB-3044AA3E920E}" type="pres">
      <dgm:prSet presAssocID="{AD919670-AA27-42E8-8CA3-94A67C39BD5B}" presName="hierChild5" presStyleCnt="0"/>
      <dgm:spPr/>
    </dgm:pt>
    <dgm:pt modelId="{37D49DAF-B7F9-4039-BF32-45E46F7D09E4}" type="pres">
      <dgm:prSet presAssocID="{2C313D51-93D8-4413-BD53-90429769F9F4}" presName="Name37" presStyleLbl="parChTrans1D2" presStyleIdx="3" presStyleCnt="5"/>
      <dgm:spPr/>
    </dgm:pt>
    <dgm:pt modelId="{5805AE96-B3F3-4A02-9F27-2061BE2B154F}" type="pres">
      <dgm:prSet presAssocID="{9CC7B5E8-13E7-44F4-ACB9-75AC69D25BB1}" presName="hierRoot2" presStyleCnt="0">
        <dgm:presLayoutVars>
          <dgm:hierBranch val="init"/>
        </dgm:presLayoutVars>
      </dgm:prSet>
      <dgm:spPr/>
    </dgm:pt>
    <dgm:pt modelId="{C35A568D-E26F-4B3F-81B9-F5F8B707B22F}" type="pres">
      <dgm:prSet presAssocID="{9CC7B5E8-13E7-44F4-ACB9-75AC69D25BB1}" presName="rootComposite" presStyleCnt="0"/>
      <dgm:spPr/>
    </dgm:pt>
    <dgm:pt modelId="{3F297515-7FDF-4B9C-84BE-F5112CA4CA1E}" type="pres">
      <dgm:prSet presAssocID="{9CC7B5E8-13E7-44F4-ACB9-75AC69D25BB1}" presName="rootText" presStyleLbl="node2" presStyleIdx="3" presStyleCnt="5">
        <dgm:presLayoutVars>
          <dgm:chPref val="3"/>
        </dgm:presLayoutVars>
      </dgm:prSet>
      <dgm:spPr/>
    </dgm:pt>
    <dgm:pt modelId="{6EF213BE-0D8A-460B-9530-3DE5B22DC232}" type="pres">
      <dgm:prSet presAssocID="{9CC7B5E8-13E7-44F4-ACB9-75AC69D25BB1}" presName="rootConnector" presStyleLbl="node2" presStyleIdx="3" presStyleCnt="5"/>
      <dgm:spPr/>
    </dgm:pt>
    <dgm:pt modelId="{1478F09E-E771-44EF-995C-93F91A681289}" type="pres">
      <dgm:prSet presAssocID="{9CC7B5E8-13E7-44F4-ACB9-75AC69D25BB1}" presName="hierChild4" presStyleCnt="0"/>
      <dgm:spPr/>
    </dgm:pt>
    <dgm:pt modelId="{7E8C972A-9F76-46CC-BF4C-9007D91ACC70}" type="pres">
      <dgm:prSet presAssocID="{9CC7B5E8-13E7-44F4-ACB9-75AC69D25BB1}" presName="hierChild5" presStyleCnt="0"/>
      <dgm:spPr/>
    </dgm:pt>
    <dgm:pt modelId="{DF458F4C-2356-4F28-825C-A604B1997BBA}" type="pres">
      <dgm:prSet presAssocID="{3DAD4D2C-635E-4888-97AD-996E9C6FB445}" presName="Name37" presStyleLbl="parChTrans1D2" presStyleIdx="4" presStyleCnt="5"/>
      <dgm:spPr/>
    </dgm:pt>
    <dgm:pt modelId="{6E76B8F1-CB10-4733-BFA0-9B2ABF514BB2}" type="pres">
      <dgm:prSet presAssocID="{D9D34CFA-2705-4694-B732-5D3470F180DD}" presName="hierRoot2" presStyleCnt="0">
        <dgm:presLayoutVars>
          <dgm:hierBranch val="init"/>
        </dgm:presLayoutVars>
      </dgm:prSet>
      <dgm:spPr/>
    </dgm:pt>
    <dgm:pt modelId="{81A17BBA-0CFB-4BA4-92A9-A16452246E04}" type="pres">
      <dgm:prSet presAssocID="{D9D34CFA-2705-4694-B732-5D3470F180DD}" presName="rootComposite" presStyleCnt="0"/>
      <dgm:spPr/>
    </dgm:pt>
    <dgm:pt modelId="{2C294C5C-1155-4AF1-A002-13D252E74A7D}" type="pres">
      <dgm:prSet presAssocID="{D9D34CFA-2705-4694-B732-5D3470F180DD}" presName="rootText" presStyleLbl="node2" presStyleIdx="4" presStyleCnt="5">
        <dgm:presLayoutVars>
          <dgm:chPref val="3"/>
        </dgm:presLayoutVars>
      </dgm:prSet>
      <dgm:spPr/>
    </dgm:pt>
    <dgm:pt modelId="{D77C7EFC-7F9A-4776-B5B3-A9FA9C0EA51C}" type="pres">
      <dgm:prSet presAssocID="{D9D34CFA-2705-4694-B732-5D3470F180DD}" presName="rootConnector" presStyleLbl="node2" presStyleIdx="4" presStyleCnt="5"/>
      <dgm:spPr/>
    </dgm:pt>
    <dgm:pt modelId="{B1BD88FC-7851-4DE5-92D7-D17B414555B8}" type="pres">
      <dgm:prSet presAssocID="{D9D34CFA-2705-4694-B732-5D3470F180DD}" presName="hierChild4" presStyleCnt="0"/>
      <dgm:spPr/>
    </dgm:pt>
    <dgm:pt modelId="{3DEFE8F2-31D0-48A5-B0AC-62E9A499732F}" type="pres">
      <dgm:prSet presAssocID="{D9D34CFA-2705-4694-B732-5D3470F180DD}" presName="hierChild5" presStyleCnt="0"/>
      <dgm:spPr/>
    </dgm:pt>
    <dgm:pt modelId="{90974CC0-F385-47C1-A869-C8FFD3218E6A}" type="pres">
      <dgm:prSet presAssocID="{461455A3-14BB-411C-B7A6-85C11747C242}" presName="hierChild3" presStyleCnt="0"/>
      <dgm:spPr/>
    </dgm:pt>
  </dgm:ptLst>
  <dgm:cxnLst>
    <dgm:cxn modelId="{394B1417-0473-412D-922D-7CF5121B17B8}" type="presOf" srcId="{D9D34CFA-2705-4694-B732-5D3470F180DD}" destId="{2C294C5C-1155-4AF1-A002-13D252E74A7D}" srcOrd="0" destOrd="0" presId="urn:microsoft.com/office/officeart/2005/8/layout/orgChart1"/>
    <dgm:cxn modelId="{4E1FF12C-9C6D-486C-8A73-B49AD4561BCC}" type="presOf" srcId="{3DAD4D2C-635E-4888-97AD-996E9C6FB445}" destId="{DF458F4C-2356-4F28-825C-A604B1997BBA}" srcOrd="0" destOrd="0" presId="urn:microsoft.com/office/officeart/2005/8/layout/orgChart1"/>
    <dgm:cxn modelId="{8866D631-49C0-47D2-BF1F-F006641D3A43}" type="presOf" srcId="{AD919670-AA27-42E8-8CA3-94A67C39BD5B}" destId="{F309BD48-1E33-4276-A413-FC31280324FF}" srcOrd="1" destOrd="0" presId="urn:microsoft.com/office/officeart/2005/8/layout/orgChart1"/>
    <dgm:cxn modelId="{C9E1633B-40A7-42FA-AA8F-CDC50557F3FA}" srcId="{461455A3-14BB-411C-B7A6-85C11747C242}" destId="{9CC7B5E8-13E7-44F4-ACB9-75AC69D25BB1}" srcOrd="3" destOrd="0" parTransId="{2C313D51-93D8-4413-BD53-90429769F9F4}" sibTransId="{061C84EF-4BDD-44E6-A747-29D37EF3BD83}"/>
    <dgm:cxn modelId="{DE4A603D-BB0C-4D3B-9A82-A02DEE56AB8C}" srcId="{461455A3-14BB-411C-B7A6-85C11747C242}" destId="{EAAA3C63-A842-4CA0-99D6-CBB68227DEF7}" srcOrd="1" destOrd="0" parTransId="{74A33535-CF6F-45B5-9049-8EC6490AF95F}" sibTransId="{8FEC6352-4DDA-426D-8E69-464498878680}"/>
    <dgm:cxn modelId="{55FE903F-51EA-4842-B407-94EBC8E6CB2E}" type="presOf" srcId="{D9D34CFA-2705-4694-B732-5D3470F180DD}" destId="{D77C7EFC-7F9A-4776-B5B3-A9FA9C0EA51C}" srcOrd="1" destOrd="0" presId="urn:microsoft.com/office/officeart/2005/8/layout/orgChart1"/>
    <dgm:cxn modelId="{BC8F2E40-3A2E-41FC-8E7A-ABE81A97DF0F}" type="presOf" srcId="{84533558-6B48-4A63-87C4-EA9BA86AE6CD}" destId="{CE3360DF-25F6-4E8F-A0EC-16419F9745E8}" srcOrd="0" destOrd="0" presId="urn:microsoft.com/office/officeart/2005/8/layout/orgChart1"/>
    <dgm:cxn modelId="{21B37C5F-167D-478C-A96E-23371CF99FEE}" type="presOf" srcId="{693069CE-F9B4-4B4A-B263-5C79D28DA47E}" destId="{24B4A2BC-6500-4305-8404-1F2D26FA7BFD}" srcOrd="1" destOrd="0" presId="urn:microsoft.com/office/officeart/2005/8/layout/orgChart1"/>
    <dgm:cxn modelId="{958A764A-303B-4704-8AEB-2D04629A1DA4}" type="presOf" srcId="{74A33535-CF6F-45B5-9049-8EC6490AF95F}" destId="{3DDA9B79-D19F-412D-BBB0-16B78B5C4924}" srcOrd="0" destOrd="0" presId="urn:microsoft.com/office/officeart/2005/8/layout/orgChart1"/>
    <dgm:cxn modelId="{09B47B76-BD60-46D9-9270-8B6ED107A0F0}" srcId="{461455A3-14BB-411C-B7A6-85C11747C242}" destId="{AD919670-AA27-42E8-8CA3-94A67C39BD5B}" srcOrd="2" destOrd="0" parTransId="{24ADD524-0BA6-407E-9335-02E02E807A71}" sibTransId="{5CBA24DF-9CB6-4521-835C-E69A071B722A}"/>
    <dgm:cxn modelId="{0116AE57-92D3-4738-A2CD-A6C3997EEB7B}" type="presOf" srcId="{461455A3-14BB-411C-B7A6-85C11747C242}" destId="{FCABB0C7-901F-4BEB-A336-38A3D267C0C3}" srcOrd="1" destOrd="0" presId="urn:microsoft.com/office/officeart/2005/8/layout/orgChart1"/>
    <dgm:cxn modelId="{191BC27D-86C0-41FA-884B-2FB1957DF0C0}" type="presOf" srcId="{9CC7B5E8-13E7-44F4-ACB9-75AC69D25BB1}" destId="{3F297515-7FDF-4B9C-84BE-F5112CA4CA1E}" srcOrd="0" destOrd="0" presId="urn:microsoft.com/office/officeart/2005/8/layout/orgChart1"/>
    <dgm:cxn modelId="{719E1881-8341-4BA5-B1C4-16D7105E4095}" type="presOf" srcId="{3093F8F9-F2A4-4638-A6F5-BD6643C30D95}" destId="{8EADCEF6-AC5E-4464-922A-3005F3325249}" srcOrd="0" destOrd="0" presId="urn:microsoft.com/office/officeart/2005/8/layout/orgChart1"/>
    <dgm:cxn modelId="{6850C68A-CC1C-471C-8FEB-8024496C273B}" type="presOf" srcId="{9CC7B5E8-13E7-44F4-ACB9-75AC69D25BB1}" destId="{6EF213BE-0D8A-460B-9530-3DE5B22DC232}" srcOrd="1" destOrd="0" presId="urn:microsoft.com/office/officeart/2005/8/layout/orgChart1"/>
    <dgm:cxn modelId="{6085A191-BA50-43B7-B761-08CADBAA877F}" type="presOf" srcId="{24ADD524-0BA6-407E-9335-02E02E807A71}" destId="{431EF25B-03D2-498F-BD54-F6DA8E92A1C3}" srcOrd="0" destOrd="0" presId="urn:microsoft.com/office/officeart/2005/8/layout/orgChart1"/>
    <dgm:cxn modelId="{4F6EA498-4E24-489D-8557-5B813DC7116F}" srcId="{3093F8F9-F2A4-4638-A6F5-BD6643C30D95}" destId="{461455A3-14BB-411C-B7A6-85C11747C242}" srcOrd="0" destOrd="0" parTransId="{097A6188-7E2E-4734-A3BA-5E3E20606C38}" sibTransId="{14105032-0B15-49C5-B957-B25AA89990F3}"/>
    <dgm:cxn modelId="{87562D99-3A4A-4678-8B0E-9677BE71867F}" type="presOf" srcId="{EAAA3C63-A842-4CA0-99D6-CBB68227DEF7}" destId="{F075D5B6-62AB-410D-9B31-78C833B97853}" srcOrd="1" destOrd="0" presId="urn:microsoft.com/office/officeart/2005/8/layout/orgChart1"/>
    <dgm:cxn modelId="{2ED8D69A-F279-46EC-B717-EA7F3023FD15}" srcId="{461455A3-14BB-411C-B7A6-85C11747C242}" destId="{693069CE-F9B4-4B4A-B263-5C79D28DA47E}" srcOrd="0" destOrd="0" parTransId="{84533558-6B48-4A63-87C4-EA9BA86AE6CD}" sibTransId="{4681FFDF-2D41-4540-B668-AD07CF7C60C2}"/>
    <dgm:cxn modelId="{CD8067A4-26A0-4DD8-BE3A-1C9BE1AAE8A1}" type="presOf" srcId="{461455A3-14BB-411C-B7A6-85C11747C242}" destId="{FE146CAC-1EC6-45B1-982E-B6091EDB7838}" srcOrd="0" destOrd="0" presId="urn:microsoft.com/office/officeart/2005/8/layout/orgChart1"/>
    <dgm:cxn modelId="{FB8D70A7-A04B-4539-BEE5-6E8EBAC197AC}" srcId="{461455A3-14BB-411C-B7A6-85C11747C242}" destId="{D9D34CFA-2705-4694-B732-5D3470F180DD}" srcOrd="4" destOrd="0" parTransId="{3DAD4D2C-635E-4888-97AD-996E9C6FB445}" sibTransId="{31839CA0-8BB0-436C-87E8-535EAFB704E8}"/>
    <dgm:cxn modelId="{ACDD33AB-F861-4AA4-AEBC-01A588A24122}" type="presOf" srcId="{693069CE-F9B4-4B4A-B263-5C79D28DA47E}" destId="{39E3AB0B-5B81-4145-AE74-6E8C2CEC1E6F}" srcOrd="0" destOrd="0" presId="urn:microsoft.com/office/officeart/2005/8/layout/orgChart1"/>
    <dgm:cxn modelId="{A805AEAF-40E4-4E24-9F66-16E6355B4DF4}" type="presOf" srcId="{2C313D51-93D8-4413-BD53-90429769F9F4}" destId="{37D49DAF-B7F9-4039-BF32-45E46F7D09E4}" srcOrd="0" destOrd="0" presId="urn:microsoft.com/office/officeart/2005/8/layout/orgChart1"/>
    <dgm:cxn modelId="{163E0BBE-E2E2-45D7-8730-EB895112DF50}" type="presOf" srcId="{AD919670-AA27-42E8-8CA3-94A67C39BD5B}" destId="{C6E547F6-8329-4276-A600-A869C5FD5E41}" srcOrd="0" destOrd="0" presId="urn:microsoft.com/office/officeart/2005/8/layout/orgChart1"/>
    <dgm:cxn modelId="{1F989ED6-DC18-4474-A391-084C08171163}" type="presOf" srcId="{EAAA3C63-A842-4CA0-99D6-CBB68227DEF7}" destId="{9024CDF5-AE3A-4EA5-8757-FD5302E75058}" srcOrd="0" destOrd="0" presId="urn:microsoft.com/office/officeart/2005/8/layout/orgChart1"/>
    <dgm:cxn modelId="{D3A97696-3AC6-45C7-BC81-28AC1395485E}" type="presParOf" srcId="{8EADCEF6-AC5E-4464-922A-3005F3325249}" destId="{FDB0222E-F2EA-401D-9BCF-CAE9D5DF7054}" srcOrd="0" destOrd="0" presId="urn:microsoft.com/office/officeart/2005/8/layout/orgChart1"/>
    <dgm:cxn modelId="{4A907112-58B2-4808-A39C-FC655CDB597C}" type="presParOf" srcId="{FDB0222E-F2EA-401D-9BCF-CAE9D5DF7054}" destId="{805E7484-FDA0-42E4-9638-682369FFC229}" srcOrd="0" destOrd="0" presId="urn:microsoft.com/office/officeart/2005/8/layout/orgChart1"/>
    <dgm:cxn modelId="{5EF6403E-5679-4DEB-A8F2-7C0F5D7E7862}" type="presParOf" srcId="{805E7484-FDA0-42E4-9638-682369FFC229}" destId="{FE146CAC-1EC6-45B1-982E-B6091EDB7838}" srcOrd="0" destOrd="0" presId="urn:microsoft.com/office/officeart/2005/8/layout/orgChart1"/>
    <dgm:cxn modelId="{A8E82F10-47A8-4FEA-ABB8-529C2AA1A441}" type="presParOf" srcId="{805E7484-FDA0-42E4-9638-682369FFC229}" destId="{FCABB0C7-901F-4BEB-A336-38A3D267C0C3}" srcOrd="1" destOrd="0" presId="urn:microsoft.com/office/officeart/2005/8/layout/orgChart1"/>
    <dgm:cxn modelId="{E8A1E481-3A75-43EC-A18D-81601052C7E3}" type="presParOf" srcId="{FDB0222E-F2EA-401D-9BCF-CAE9D5DF7054}" destId="{861941D4-1578-4525-88A2-73CB1CDAADC5}" srcOrd="1" destOrd="0" presId="urn:microsoft.com/office/officeart/2005/8/layout/orgChart1"/>
    <dgm:cxn modelId="{BD14D382-0AB5-4D88-92C8-E8D90233AAB6}" type="presParOf" srcId="{861941D4-1578-4525-88A2-73CB1CDAADC5}" destId="{CE3360DF-25F6-4E8F-A0EC-16419F9745E8}" srcOrd="0" destOrd="0" presId="urn:microsoft.com/office/officeart/2005/8/layout/orgChart1"/>
    <dgm:cxn modelId="{D5AB417B-CE52-4D88-961B-DB8011B2C446}" type="presParOf" srcId="{861941D4-1578-4525-88A2-73CB1CDAADC5}" destId="{16388A41-2A14-4DDE-8E8B-9AB308F41F0A}" srcOrd="1" destOrd="0" presId="urn:microsoft.com/office/officeart/2005/8/layout/orgChart1"/>
    <dgm:cxn modelId="{3AE18DA0-1B62-40BF-8AE8-147AF7EC9858}" type="presParOf" srcId="{16388A41-2A14-4DDE-8E8B-9AB308F41F0A}" destId="{D31CCE75-2C6B-4663-9C0A-70FCC10C2401}" srcOrd="0" destOrd="0" presId="urn:microsoft.com/office/officeart/2005/8/layout/orgChart1"/>
    <dgm:cxn modelId="{EDDE6766-6E43-4886-B89C-963761ED88D2}" type="presParOf" srcId="{D31CCE75-2C6B-4663-9C0A-70FCC10C2401}" destId="{39E3AB0B-5B81-4145-AE74-6E8C2CEC1E6F}" srcOrd="0" destOrd="0" presId="urn:microsoft.com/office/officeart/2005/8/layout/orgChart1"/>
    <dgm:cxn modelId="{FD2A4984-7E25-48D0-BAFB-9F76F3B6AEEC}" type="presParOf" srcId="{D31CCE75-2C6B-4663-9C0A-70FCC10C2401}" destId="{24B4A2BC-6500-4305-8404-1F2D26FA7BFD}" srcOrd="1" destOrd="0" presId="urn:microsoft.com/office/officeart/2005/8/layout/orgChart1"/>
    <dgm:cxn modelId="{03E5E26D-DE28-47EE-9BD1-B2542E91CE43}" type="presParOf" srcId="{16388A41-2A14-4DDE-8E8B-9AB308F41F0A}" destId="{46856E09-3349-410C-BFE3-ECA2F6BD67C5}" srcOrd="1" destOrd="0" presId="urn:microsoft.com/office/officeart/2005/8/layout/orgChart1"/>
    <dgm:cxn modelId="{3775F291-45E9-41AC-AE5E-F86A83250C59}" type="presParOf" srcId="{16388A41-2A14-4DDE-8E8B-9AB308F41F0A}" destId="{26D066AA-4B9D-4C51-96C6-F05C9A4DE1FA}" srcOrd="2" destOrd="0" presId="urn:microsoft.com/office/officeart/2005/8/layout/orgChart1"/>
    <dgm:cxn modelId="{D0534D9E-FFD5-4BF5-8434-106EBBBE3B92}" type="presParOf" srcId="{861941D4-1578-4525-88A2-73CB1CDAADC5}" destId="{3DDA9B79-D19F-412D-BBB0-16B78B5C4924}" srcOrd="2" destOrd="0" presId="urn:microsoft.com/office/officeart/2005/8/layout/orgChart1"/>
    <dgm:cxn modelId="{196D44F3-AD44-4748-8960-7ED239D4443F}" type="presParOf" srcId="{861941D4-1578-4525-88A2-73CB1CDAADC5}" destId="{13140526-991F-4754-9F9F-6EFFF04D299A}" srcOrd="3" destOrd="0" presId="urn:microsoft.com/office/officeart/2005/8/layout/orgChart1"/>
    <dgm:cxn modelId="{5A87A94F-1D5D-4A8B-A5E3-2210465A3D1C}" type="presParOf" srcId="{13140526-991F-4754-9F9F-6EFFF04D299A}" destId="{7C510584-D97F-4C62-9E61-C6F2622BCEE7}" srcOrd="0" destOrd="0" presId="urn:microsoft.com/office/officeart/2005/8/layout/orgChart1"/>
    <dgm:cxn modelId="{44624B90-7D58-4286-B2C9-50E5FB046A68}" type="presParOf" srcId="{7C510584-D97F-4C62-9E61-C6F2622BCEE7}" destId="{9024CDF5-AE3A-4EA5-8757-FD5302E75058}" srcOrd="0" destOrd="0" presId="urn:microsoft.com/office/officeart/2005/8/layout/orgChart1"/>
    <dgm:cxn modelId="{1D8A2B27-9B3F-4F7E-8500-3EEB5A57C21C}" type="presParOf" srcId="{7C510584-D97F-4C62-9E61-C6F2622BCEE7}" destId="{F075D5B6-62AB-410D-9B31-78C833B97853}" srcOrd="1" destOrd="0" presId="urn:microsoft.com/office/officeart/2005/8/layout/orgChart1"/>
    <dgm:cxn modelId="{FFC70ECC-17FB-4C7F-9CF6-C8B98625E6B5}" type="presParOf" srcId="{13140526-991F-4754-9F9F-6EFFF04D299A}" destId="{4D8DFF34-C273-43AB-B2FE-1382371C0C85}" srcOrd="1" destOrd="0" presId="urn:microsoft.com/office/officeart/2005/8/layout/orgChart1"/>
    <dgm:cxn modelId="{551C0891-D411-4455-9026-E02EAEE9AC28}" type="presParOf" srcId="{13140526-991F-4754-9F9F-6EFFF04D299A}" destId="{93821A14-4082-4EA2-BF68-395C73FC0CDE}" srcOrd="2" destOrd="0" presId="urn:microsoft.com/office/officeart/2005/8/layout/orgChart1"/>
    <dgm:cxn modelId="{45834FAF-37F1-45CB-BDA4-DBD1C7E8A540}" type="presParOf" srcId="{861941D4-1578-4525-88A2-73CB1CDAADC5}" destId="{431EF25B-03D2-498F-BD54-F6DA8E92A1C3}" srcOrd="4" destOrd="0" presId="urn:microsoft.com/office/officeart/2005/8/layout/orgChart1"/>
    <dgm:cxn modelId="{811516AD-C318-470A-83E8-FE1E72926298}" type="presParOf" srcId="{861941D4-1578-4525-88A2-73CB1CDAADC5}" destId="{08158A93-648F-4515-AF9D-E80E0966AEEE}" srcOrd="5" destOrd="0" presId="urn:microsoft.com/office/officeart/2005/8/layout/orgChart1"/>
    <dgm:cxn modelId="{E4EC1A8D-43A9-4C1E-B84A-76C8531B5684}" type="presParOf" srcId="{08158A93-648F-4515-AF9D-E80E0966AEEE}" destId="{1861FFB8-1CB5-494A-9C56-91474684B65E}" srcOrd="0" destOrd="0" presId="urn:microsoft.com/office/officeart/2005/8/layout/orgChart1"/>
    <dgm:cxn modelId="{9B7B7EB8-B0D3-401D-A1AC-2F5869F4D977}" type="presParOf" srcId="{1861FFB8-1CB5-494A-9C56-91474684B65E}" destId="{C6E547F6-8329-4276-A600-A869C5FD5E41}" srcOrd="0" destOrd="0" presId="urn:microsoft.com/office/officeart/2005/8/layout/orgChart1"/>
    <dgm:cxn modelId="{6AB3DF7A-07F1-45B0-A30A-5556CFA6A8C5}" type="presParOf" srcId="{1861FFB8-1CB5-494A-9C56-91474684B65E}" destId="{F309BD48-1E33-4276-A413-FC31280324FF}" srcOrd="1" destOrd="0" presId="urn:microsoft.com/office/officeart/2005/8/layout/orgChart1"/>
    <dgm:cxn modelId="{2B0A8070-D2C4-45DA-91B4-2A70CCDC1DDE}" type="presParOf" srcId="{08158A93-648F-4515-AF9D-E80E0966AEEE}" destId="{A045C204-298A-4BF5-A188-4DD332FD85CF}" srcOrd="1" destOrd="0" presId="urn:microsoft.com/office/officeart/2005/8/layout/orgChart1"/>
    <dgm:cxn modelId="{24102E4B-4B19-42E4-BF89-BF73AD45A115}" type="presParOf" srcId="{08158A93-648F-4515-AF9D-E80E0966AEEE}" destId="{7A4893FE-6D23-4798-A6AB-3044AA3E920E}" srcOrd="2" destOrd="0" presId="urn:microsoft.com/office/officeart/2005/8/layout/orgChart1"/>
    <dgm:cxn modelId="{DD7B7EB9-915B-415C-AEEE-B11C51D9E3C4}" type="presParOf" srcId="{861941D4-1578-4525-88A2-73CB1CDAADC5}" destId="{37D49DAF-B7F9-4039-BF32-45E46F7D09E4}" srcOrd="6" destOrd="0" presId="urn:microsoft.com/office/officeart/2005/8/layout/orgChart1"/>
    <dgm:cxn modelId="{89D7CE2E-93B4-4CBE-9AD6-C5B571DE2937}" type="presParOf" srcId="{861941D4-1578-4525-88A2-73CB1CDAADC5}" destId="{5805AE96-B3F3-4A02-9F27-2061BE2B154F}" srcOrd="7" destOrd="0" presId="urn:microsoft.com/office/officeart/2005/8/layout/orgChart1"/>
    <dgm:cxn modelId="{FB7DDF7A-796E-4F3A-A2BB-127B6BB5CC7F}" type="presParOf" srcId="{5805AE96-B3F3-4A02-9F27-2061BE2B154F}" destId="{C35A568D-E26F-4B3F-81B9-F5F8B707B22F}" srcOrd="0" destOrd="0" presId="urn:microsoft.com/office/officeart/2005/8/layout/orgChart1"/>
    <dgm:cxn modelId="{28048095-134D-4F51-90EB-98E88BFFA3D4}" type="presParOf" srcId="{C35A568D-E26F-4B3F-81B9-F5F8B707B22F}" destId="{3F297515-7FDF-4B9C-84BE-F5112CA4CA1E}" srcOrd="0" destOrd="0" presId="urn:microsoft.com/office/officeart/2005/8/layout/orgChart1"/>
    <dgm:cxn modelId="{EDF71968-81C8-4CFA-9FDE-AB07B41BE2BE}" type="presParOf" srcId="{C35A568D-E26F-4B3F-81B9-F5F8B707B22F}" destId="{6EF213BE-0D8A-460B-9530-3DE5B22DC232}" srcOrd="1" destOrd="0" presId="urn:microsoft.com/office/officeart/2005/8/layout/orgChart1"/>
    <dgm:cxn modelId="{CD3D6AFC-6A41-45A1-AD80-5497B998A32A}" type="presParOf" srcId="{5805AE96-B3F3-4A02-9F27-2061BE2B154F}" destId="{1478F09E-E771-44EF-995C-93F91A681289}" srcOrd="1" destOrd="0" presId="urn:microsoft.com/office/officeart/2005/8/layout/orgChart1"/>
    <dgm:cxn modelId="{75A3DBAF-9820-4A15-B7E8-9A32BAD42365}" type="presParOf" srcId="{5805AE96-B3F3-4A02-9F27-2061BE2B154F}" destId="{7E8C972A-9F76-46CC-BF4C-9007D91ACC70}" srcOrd="2" destOrd="0" presId="urn:microsoft.com/office/officeart/2005/8/layout/orgChart1"/>
    <dgm:cxn modelId="{92072BE0-1537-43DE-97F8-D15580FB5DEB}" type="presParOf" srcId="{861941D4-1578-4525-88A2-73CB1CDAADC5}" destId="{DF458F4C-2356-4F28-825C-A604B1997BBA}" srcOrd="8" destOrd="0" presId="urn:microsoft.com/office/officeart/2005/8/layout/orgChart1"/>
    <dgm:cxn modelId="{9B789E6B-D5E9-4641-862B-3C552E91DEF4}" type="presParOf" srcId="{861941D4-1578-4525-88A2-73CB1CDAADC5}" destId="{6E76B8F1-CB10-4733-BFA0-9B2ABF514BB2}" srcOrd="9" destOrd="0" presId="urn:microsoft.com/office/officeart/2005/8/layout/orgChart1"/>
    <dgm:cxn modelId="{5853334F-DF48-4F50-B883-26E7BF80AE25}" type="presParOf" srcId="{6E76B8F1-CB10-4733-BFA0-9B2ABF514BB2}" destId="{81A17BBA-0CFB-4BA4-92A9-A16452246E04}" srcOrd="0" destOrd="0" presId="urn:microsoft.com/office/officeart/2005/8/layout/orgChart1"/>
    <dgm:cxn modelId="{0C41A84C-54B0-4ED0-9A03-CB6C82EFA462}" type="presParOf" srcId="{81A17BBA-0CFB-4BA4-92A9-A16452246E04}" destId="{2C294C5C-1155-4AF1-A002-13D252E74A7D}" srcOrd="0" destOrd="0" presId="urn:microsoft.com/office/officeart/2005/8/layout/orgChart1"/>
    <dgm:cxn modelId="{FAB6049C-0A4C-4A52-B6C9-AEE2E76A85C7}" type="presParOf" srcId="{81A17BBA-0CFB-4BA4-92A9-A16452246E04}" destId="{D77C7EFC-7F9A-4776-B5B3-A9FA9C0EA51C}" srcOrd="1" destOrd="0" presId="urn:microsoft.com/office/officeart/2005/8/layout/orgChart1"/>
    <dgm:cxn modelId="{F99D99B4-2959-4041-A94D-A8649E84E379}" type="presParOf" srcId="{6E76B8F1-CB10-4733-BFA0-9B2ABF514BB2}" destId="{B1BD88FC-7851-4DE5-92D7-D17B414555B8}" srcOrd="1" destOrd="0" presId="urn:microsoft.com/office/officeart/2005/8/layout/orgChart1"/>
    <dgm:cxn modelId="{5B816F5D-9F33-4D09-ABF3-3A1E3519D580}" type="presParOf" srcId="{6E76B8F1-CB10-4733-BFA0-9B2ABF514BB2}" destId="{3DEFE8F2-31D0-48A5-B0AC-62E9A499732F}" srcOrd="2" destOrd="0" presId="urn:microsoft.com/office/officeart/2005/8/layout/orgChart1"/>
    <dgm:cxn modelId="{6C218E1C-9641-4EA9-BB80-385EAFF85117}" type="presParOf" srcId="{FDB0222E-F2EA-401D-9BCF-CAE9D5DF7054}" destId="{90974CC0-F385-47C1-A869-C8FFD3218E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58F4C-2356-4F28-825C-A604B1997BBA}">
      <dsp:nvSpPr>
        <dsp:cNvPr id="0" name=""/>
        <dsp:cNvSpPr/>
      </dsp:nvSpPr>
      <dsp:spPr>
        <a:xfrm>
          <a:off x="3943350" y="2096600"/>
          <a:ext cx="3267560" cy="28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774"/>
              </a:lnTo>
              <a:lnTo>
                <a:pt x="3267560" y="141774"/>
              </a:lnTo>
              <a:lnTo>
                <a:pt x="3267560" y="28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49DAF-B7F9-4039-BF32-45E46F7D09E4}">
      <dsp:nvSpPr>
        <dsp:cNvPr id="0" name=""/>
        <dsp:cNvSpPr/>
      </dsp:nvSpPr>
      <dsp:spPr>
        <a:xfrm>
          <a:off x="3943350" y="2096600"/>
          <a:ext cx="1633780" cy="28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774"/>
              </a:lnTo>
              <a:lnTo>
                <a:pt x="1633780" y="141774"/>
              </a:lnTo>
              <a:lnTo>
                <a:pt x="1633780" y="28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EF25B-03D2-498F-BD54-F6DA8E92A1C3}">
      <dsp:nvSpPr>
        <dsp:cNvPr id="0" name=""/>
        <dsp:cNvSpPr/>
      </dsp:nvSpPr>
      <dsp:spPr>
        <a:xfrm>
          <a:off x="3897629" y="2096600"/>
          <a:ext cx="91440" cy="28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A9B79-D19F-412D-BBB0-16B78B5C4924}">
      <dsp:nvSpPr>
        <dsp:cNvPr id="0" name=""/>
        <dsp:cNvSpPr/>
      </dsp:nvSpPr>
      <dsp:spPr>
        <a:xfrm>
          <a:off x="2309569" y="2096600"/>
          <a:ext cx="1633780" cy="283548"/>
        </a:xfrm>
        <a:custGeom>
          <a:avLst/>
          <a:gdLst/>
          <a:ahLst/>
          <a:cxnLst/>
          <a:rect l="0" t="0" r="0" b="0"/>
          <a:pathLst>
            <a:path>
              <a:moveTo>
                <a:pt x="1633780" y="0"/>
              </a:moveTo>
              <a:lnTo>
                <a:pt x="1633780" y="141774"/>
              </a:lnTo>
              <a:lnTo>
                <a:pt x="0" y="141774"/>
              </a:lnTo>
              <a:lnTo>
                <a:pt x="0" y="28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360DF-25F6-4E8F-A0EC-16419F9745E8}">
      <dsp:nvSpPr>
        <dsp:cNvPr id="0" name=""/>
        <dsp:cNvSpPr/>
      </dsp:nvSpPr>
      <dsp:spPr>
        <a:xfrm>
          <a:off x="675789" y="2096600"/>
          <a:ext cx="3267560" cy="283548"/>
        </a:xfrm>
        <a:custGeom>
          <a:avLst/>
          <a:gdLst/>
          <a:ahLst/>
          <a:cxnLst/>
          <a:rect l="0" t="0" r="0" b="0"/>
          <a:pathLst>
            <a:path>
              <a:moveTo>
                <a:pt x="3267560" y="0"/>
              </a:moveTo>
              <a:lnTo>
                <a:pt x="3267560" y="141774"/>
              </a:lnTo>
              <a:lnTo>
                <a:pt x="0" y="141774"/>
              </a:lnTo>
              <a:lnTo>
                <a:pt x="0" y="28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6CAC-1EC6-45B1-982E-B6091EDB7838}">
      <dsp:nvSpPr>
        <dsp:cNvPr id="0" name=""/>
        <dsp:cNvSpPr/>
      </dsp:nvSpPr>
      <dsp:spPr>
        <a:xfrm>
          <a:off x="3268234" y="1421484"/>
          <a:ext cx="1350231" cy="67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person</a:t>
          </a:r>
        </a:p>
      </dsp:txBody>
      <dsp:txXfrm>
        <a:off x="3268234" y="1421484"/>
        <a:ext cx="1350231" cy="675115"/>
      </dsp:txXfrm>
    </dsp:sp>
    <dsp:sp modelId="{39E3AB0B-5B81-4145-AE74-6E8C2CEC1E6F}">
      <dsp:nvSpPr>
        <dsp:cNvPr id="0" name=""/>
        <dsp:cNvSpPr/>
      </dsp:nvSpPr>
      <dsp:spPr>
        <a:xfrm>
          <a:off x="673" y="2380149"/>
          <a:ext cx="1350231" cy="67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last</a:t>
          </a:r>
        </a:p>
      </dsp:txBody>
      <dsp:txXfrm>
        <a:off x="673" y="2380149"/>
        <a:ext cx="1350231" cy="675115"/>
      </dsp:txXfrm>
    </dsp:sp>
    <dsp:sp modelId="{9024CDF5-AE3A-4EA5-8757-FD5302E75058}">
      <dsp:nvSpPr>
        <dsp:cNvPr id="0" name=""/>
        <dsp:cNvSpPr/>
      </dsp:nvSpPr>
      <dsp:spPr>
        <a:xfrm>
          <a:off x="1634454" y="2380149"/>
          <a:ext cx="1350231" cy="67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first</a:t>
          </a:r>
        </a:p>
      </dsp:txBody>
      <dsp:txXfrm>
        <a:off x="1634454" y="2380149"/>
        <a:ext cx="1350231" cy="675115"/>
      </dsp:txXfrm>
    </dsp:sp>
    <dsp:sp modelId="{C6E547F6-8329-4276-A600-A869C5FD5E41}">
      <dsp:nvSpPr>
        <dsp:cNvPr id="0" name=""/>
        <dsp:cNvSpPr/>
      </dsp:nvSpPr>
      <dsp:spPr>
        <a:xfrm>
          <a:off x="3268234" y="2380149"/>
          <a:ext cx="1350231" cy="67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birthdate</a:t>
          </a:r>
        </a:p>
      </dsp:txBody>
      <dsp:txXfrm>
        <a:off x="3268234" y="2380149"/>
        <a:ext cx="1350231" cy="675115"/>
      </dsp:txXfrm>
    </dsp:sp>
    <dsp:sp modelId="{3F297515-7FDF-4B9C-84BE-F5112CA4CA1E}">
      <dsp:nvSpPr>
        <dsp:cNvPr id="0" name=""/>
        <dsp:cNvSpPr/>
      </dsp:nvSpPr>
      <dsp:spPr>
        <a:xfrm>
          <a:off x="4902014" y="2380149"/>
          <a:ext cx="1350231" cy="67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birthplace</a:t>
          </a:r>
        </a:p>
      </dsp:txBody>
      <dsp:txXfrm>
        <a:off x="4902014" y="2380149"/>
        <a:ext cx="1350231" cy="675115"/>
      </dsp:txXfrm>
    </dsp:sp>
    <dsp:sp modelId="{2C294C5C-1155-4AF1-A002-13D252E74A7D}">
      <dsp:nvSpPr>
        <dsp:cNvPr id="0" name=""/>
        <dsp:cNvSpPr/>
      </dsp:nvSpPr>
      <dsp:spPr>
        <a:xfrm>
          <a:off x="6535794" y="2380149"/>
          <a:ext cx="1350231" cy="67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employment (started)</a:t>
          </a:r>
        </a:p>
      </dsp:txBody>
      <dsp:txXfrm>
        <a:off x="6535794" y="2380149"/>
        <a:ext cx="1350231" cy="67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800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629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800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629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800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629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025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2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424C88-B79E-449F-B7B5-8B08008CE9E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20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14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C1C1E-873E-470E-B9E2-672865F0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3E04-2732-4F2E-A83E-CAF8AE1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FDBD40-62AB-4BE6-ABA8-49BD01577B76}" type="datetime1">
              <a:rPr lang="en-US" altLang="en-US" smtClean="0"/>
              <a:pPr>
                <a:defRPr/>
              </a:pPr>
              <a:t>2/7/2022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5554-69C7-4658-9D86-1EA4C18A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3080-49C8-4C3F-AE4E-D6D1D2C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848C5C-9A34-4F2C-93F0-57D7853D44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0A19A98D-E548-4E07-BBF2-7543841C26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0" name="Picture 4" descr="Bucks New University logo">
            <a:extLst>
              <a:ext uri="{FF2B5EF4-FFF2-40B4-BE49-F238E27FC236}">
                <a16:creationId xmlns:a16="http://schemas.microsoft.com/office/drawing/2014/main" id="{2117ECBF-354E-407E-B6D0-660023936C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2279"/>
            <a:ext cx="2226754" cy="7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E7E482-F7AF-461E-AD5F-D7A9271A98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3357563"/>
            <a:ext cx="6192837" cy="2735262"/>
          </a:xfrm>
        </p:spPr>
        <p:txBody>
          <a:bodyPr>
            <a:normAutofit/>
          </a:bodyPr>
          <a:lstStyle>
            <a:lvl1pPr marL="0" indent="0">
              <a:buNone/>
              <a:defRPr sz="440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993892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C1C1E-873E-470E-B9E2-672865F0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3E04-2732-4F2E-A83E-CAF8AE1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FDBD40-62AB-4BE6-ABA8-49BD01577B76}" type="datetime1">
              <a:rPr lang="en-US" altLang="en-US" smtClean="0"/>
              <a:pPr>
                <a:defRPr/>
              </a:pPr>
              <a:t>2/7/2022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5554-69C7-4658-9D86-1EA4C18A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3080-49C8-4C3F-AE4E-D6D1D2C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848C5C-9A34-4F2C-93F0-57D7853D44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0A19A98D-E548-4E07-BBF2-7543841C26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0" name="Picture 4" descr="Bucks New University logo">
            <a:extLst>
              <a:ext uri="{FF2B5EF4-FFF2-40B4-BE49-F238E27FC236}">
                <a16:creationId xmlns:a16="http://schemas.microsoft.com/office/drawing/2014/main" id="{2117ECBF-354E-407E-B6D0-660023936C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2279"/>
            <a:ext cx="2226754" cy="7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E7E482-F7AF-461E-AD5F-D7A9271A98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3357563"/>
            <a:ext cx="6192837" cy="2735262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9071305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A354C6C3-F9E6-4422-94DD-CFE64384F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56127" r="17451" b="2379"/>
          <a:stretch/>
        </p:blipFill>
        <p:spPr>
          <a:xfrm>
            <a:off x="-1" y="2262656"/>
            <a:ext cx="9144001" cy="29878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80E2-DC19-4CEE-B0EE-04720ADB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3733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7AD172-152B-4AFC-B1EC-E839EFD9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39159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BAF-D236-4E5A-96CE-5F104B16A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Summary</a:t>
            </a:r>
            <a:endParaRPr lang="en-GB" dirty="0"/>
          </a:p>
        </p:txBody>
      </p:sp>
      <p:pic>
        <p:nvPicPr>
          <p:cNvPr id="3" name="Picture 2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130F0436-BF63-4300-B703-1CA6E454E1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61127" r="17451" b="19253"/>
          <a:stretch/>
        </p:blipFill>
        <p:spPr>
          <a:xfrm>
            <a:off x="-1" y="5445223"/>
            <a:ext cx="9144001" cy="1412777"/>
          </a:xfrm>
          <a:prstGeom prst="rect">
            <a:avLst/>
          </a:prstGeom>
        </p:spPr>
      </p:pic>
      <p:pic>
        <p:nvPicPr>
          <p:cNvPr id="1026" name="Picture 2" descr="Bucks New University logo">
            <a:extLst>
              <a:ext uri="{FF2B5EF4-FFF2-40B4-BE49-F238E27FC236}">
                <a16:creationId xmlns:a16="http://schemas.microsoft.com/office/drawing/2014/main" id="{3DDC95F0-0660-4E37-9800-94B462C5D5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80148"/>
            <a:ext cx="16287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10649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C1C1E-873E-470E-B9E2-672865F0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3E04-2732-4F2E-A83E-CAF8AE1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FDBD40-62AB-4BE6-ABA8-49BD01577B76}" type="datetime1">
              <a:rPr lang="en-US" altLang="en-US" smtClean="0"/>
              <a:pPr>
                <a:defRPr/>
              </a:pPr>
              <a:t>2/7/2022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5554-69C7-4658-9D86-1EA4C18A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3080-49C8-4C3F-AE4E-D6D1D2C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848C5C-9A34-4F2C-93F0-57D7853D44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0A19A98D-E548-4E07-BBF2-7543841C2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117ECBF-354E-407E-B6D0-66002393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019925" y="394049"/>
            <a:ext cx="2151271" cy="7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E7E482-F7AF-461E-AD5F-D7A9271A98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3357563"/>
            <a:ext cx="6192837" cy="2735262"/>
          </a:xfrm>
        </p:spPr>
        <p:txBody>
          <a:bodyPr>
            <a:normAutofit/>
          </a:bodyPr>
          <a:lstStyle>
            <a:lvl1pPr marL="0" indent="0">
              <a:buNone/>
              <a:defRPr sz="440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pic>
        <p:nvPicPr>
          <p:cNvPr id="9" name="Picture 8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292A2ECD-CF7B-4E50-B30B-E6A182B66A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0F48493-D6DB-484F-AE9F-9317F8303C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/>
        </p:blipFill>
        <p:spPr bwMode="auto">
          <a:xfrm>
            <a:off x="5925280" y="572279"/>
            <a:ext cx="2781951" cy="9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80578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3358-0FAB-40AE-86C3-7EDFC7DB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69A7-D594-403F-8817-F0D53D35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209765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A354C6C3-F9E6-4422-94DD-CFE64384F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56127" r="17451" b="2379"/>
          <a:stretch/>
        </p:blipFill>
        <p:spPr>
          <a:xfrm>
            <a:off x="-1" y="2262656"/>
            <a:ext cx="9144001" cy="29878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80E2-DC19-4CEE-B0EE-04720ADB4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343733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7AD172-152B-4AFC-B1EC-E839EFD9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5" name="Picture 4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075FA414-7295-402D-93BB-F050F5D6D8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56127" r="17451" b="2379"/>
          <a:stretch/>
        </p:blipFill>
        <p:spPr>
          <a:xfrm>
            <a:off x="-1" y="2269429"/>
            <a:ext cx="9144001" cy="29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52055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ADFF-F7A9-4BDD-9488-B641A933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2818-B8ED-41EE-AED6-79ED610E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DD66-97DE-420B-A3C3-A905D9181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60013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F10D-4FFC-4C9A-AEB8-B1615B8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602673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485512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D653-7DD9-4DE9-BF1B-4B7EF26801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315616"/>
          </a:xfrm>
        </p:spPr>
        <p:txBody>
          <a:bodyPr anchor="b"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64FD-D72E-4011-B2C9-FBE3C8F2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28018-9A62-40DC-A9DD-E03A31B4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2112235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3358-0FAB-40AE-86C3-7EDFC7DB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69A7-D594-403F-8817-F0D53D35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974833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BAF-D236-4E5A-96CE-5F104B16A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 spc="-1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SUMMARY</a:t>
            </a:r>
            <a:endParaRPr lang="en-GB" dirty="0"/>
          </a:p>
        </p:txBody>
      </p:sp>
      <p:pic>
        <p:nvPicPr>
          <p:cNvPr id="3" name="Picture 2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130F0436-BF63-4300-B703-1CA6E454E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61127" r="17451" b="19253"/>
          <a:stretch/>
        </p:blipFill>
        <p:spPr>
          <a:xfrm>
            <a:off x="-1" y="5471164"/>
            <a:ext cx="9144001" cy="14127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DC95F0-0660-4E37-9800-94B462C5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 bwMode="auto">
          <a:xfrm>
            <a:off x="6329690" y="5774553"/>
            <a:ext cx="2185660" cy="75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50D5A89D-C69C-43D9-A6E1-9FFC942D1A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61127" r="17451" b="19253"/>
          <a:stretch/>
        </p:blipFill>
        <p:spPr>
          <a:xfrm>
            <a:off x="-1" y="5472317"/>
            <a:ext cx="9144001" cy="1412777"/>
          </a:xfrm>
          <a:prstGeom prst="rect">
            <a:avLst/>
          </a:prstGeom>
        </p:spPr>
      </p:pic>
      <p:pic>
        <p:nvPicPr>
          <p:cNvPr id="6" name="Picture 2" descr="Bucks New University logo">
            <a:extLst>
              <a:ext uri="{FF2B5EF4-FFF2-40B4-BE49-F238E27FC236}">
                <a16:creationId xmlns:a16="http://schemas.microsoft.com/office/drawing/2014/main" id="{50FFCD1D-3416-4911-86F2-9520CC8CBC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80148"/>
            <a:ext cx="16287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12886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095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C1C1E-873E-470E-B9E2-672865F0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3E04-2732-4F2E-A83E-CAF8AE1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FDBD40-62AB-4BE6-ABA8-49BD01577B76}" type="datetime1">
              <a:rPr lang="en-US" altLang="en-US" smtClean="0"/>
              <a:pPr>
                <a:defRPr/>
              </a:pPr>
              <a:t>2/7/2022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5554-69C7-4658-9D86-1EA4C18A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3080-49C8-4C3F-AE4E-D6D1D2C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848C5C-9A34-4F2C-93F0-57D7853D44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0A19A98D-E548-4E07-BBF2-7543841C2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117ECBF-354E-407E-B6D0-66002393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553957" y="572279"/>
            <a:ext cx="2151271" cy="7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E7E482-F7AF-461E-AD5F-D7A9271A98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3357563"/>
            <a:ext cx="6192837" cy="2735262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pic>
        <p:nvPicPr>
          <p:cNvPr id="9" name="Picture 8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C5DE73D0-DC87-4A13-92CE-E2AA7E3B1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1" name="Picture 4" descr="Bucks New University logo">
            <a:extLst>
              <a:ext uri="{FF2B5EF4-FFF2-40B4-BE49-F238E27FC236}">
                <a16:creationId xmlns:a16="http://schemas.microsoft.com/office/drawing/2014/main" id="{4BDED716-88C9-457C-AE78-F8FB1DE292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2279"/>
            <a:ext cx="2226754" cy="7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81856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A354C6C3-F9E6-4422-94DD-CFE64384F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56127" r="17451" b="2379"/>
          <a:stretch/>
        </p:blipFill>
        <p:spPr>
          <a:xfrm>
            <a:off x="-1" y="2262656"/>
            <a:ext cx="9144001" cy="29878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80E2-DC19-4CEE-B0EE-04720ADB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3733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7AD172-152B-4AFC-B1EC-E839EFD9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5" name="Picture 4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FA7A734B-604B-4F84-A1E7-A3F11D9C7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56127" r="17451" b="2379"/>
          <a:stretch/>
        </p:blipFill>
        <p:spPr>
          <a:xfrm>
            <a:off x="-1" y="2262656"/>
            <a:ext cx="9144001" cy="29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45342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BAF-D236-4E5A-96CE-5F104B16A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Summary</a:t>
            </a:r>
            <a:endParaRPr lang="en-GB" dirty="0"/>
          </a:p>
        </p:txBody>
      </p:sp>
      <p:pic>
        <p:nvPicPr>
          <p:cNvPr id="3" name="Picture 2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130F0436-BF63-4300-B703-1CA6E454E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61127" r="17451" b="19253"/>
          <a:stretch/>
        </p:blipFill>
        <p:spPr>
          <a:xfrm>
            <a:off x="-1" y="5445223"/>
            <a:ext cx="9144001" cy="14127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DC95F0-0660-4E37-9800-94B462C5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 bwMode="auto">
          <a:xfrm>
            <a:off x="6317316" y="5734487"/>
            <a:ext cx="2198034" cy="75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7ADF469F-FB33-4183-940C-E0E52790D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61127" r="17451" b="19253"/>
          <a:stretch/>
        </p:blipFill>
        <p:spPr>
          <a:xfrm>
            <a:off x="-1" y="5472316"/>
            <a:ext cx="9144001" cy="1412777"/>
          </a:xfrm>
          <a:prstGeom prst="rect">
            <a:avLst/>
          </a:prstGeom>
        </p:spPr>
      </p:pic>
      <p:pic>
        <p:nvPicPr>
          <p:cNvPr id="6" name="Picture 2" descr="Bucks New University logo">
            <a:extLst>
              <a:ext uri="{FF2B5EF4-FFF2-40B4-BE49-F238E27FC236}">
                <a16:creationId xmlns:a16="http://schemas.microsoft.com/office/drawing/2014/main" id="{D7EE39EF-DD77-48C8-B68C-3220761872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80148"/>
            <a:ext cx="16287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15892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A354C6C3-F9E6-4422-94DD-CFE64384F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56127" r="17451" b="2379"/>
          <a:stretch/>
        </p:blipFill>
        <p:spPr>
          <a:xfrm>
            <a:off x="-1" y="2262656"/>
            <a:ext cx="9144001" cy="29878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80E2-DC19-4CEE-B0EE-04720ADB4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343733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7AD172-152B-4AFC-B1EC-E839EFD9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70966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ADFF-F7A9-4BDD-9488-B641A933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2818-B8ED-41EE-AED6-79ED610E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DD66-97DE-420B-A3C3-A905D9181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346757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F10D-4FFC-4C9A-AEB8-B1615B8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039394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54074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D653-7DD9-4DE9-BF1B-4B7EF26801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315616"/>
          </a:xfrm>
        </p:spPr>
        <p:txBody>
          <a:bodyPr anchor="b"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64FD-D72E-4011-B2C9-FBE3C8F2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28018-9A62-40DC-A9DD-E03A31B4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03657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BAF-D236-4E5A-96CE-5F104B16A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 spc="-1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SUMMARY</a:t>
            </a:r>
            <a:endParaRPr lang="en-GB" dirty="0"/>
          </a:p>
        </p:txBody>
      </p:sp>
      <p:pic>
        <p:nvPicPr>
          <p:cNvPr id="3" name="Picture 2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130F0436-BF63-4300-B703-1CA6E454E1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61127" r="17451" b="19253"/>
          <a:stretch/>
        </p:blipFill>
        <p:spPr>
          <a:xfrm>
            <a:off x="-1" y="5445223"/>
            <a:ext cx="9144001" cy="1412777"/>
          </a:xfrm>
          <a:prstGeom prst="rect">
            <a:avLst/>
          </a:prstGeom>
        </p:spPr>
      </p:pic>
      <p:pic>
        <p:nvPicPr>
          <p:cNvPr id="1026" name="Picture 2" descr="Bucks New University logo">
            <a:extLst>
              <a:ext uri="{FF2B5EF4-FFF2-40B4-BE49-F238E27FC236}">
                <a16:creationId xmlns:a16="http://schemas.microsoft.com/office/drawing/2014/main" id="{3DDC95F0-0660-4E37-9800-94B462C5D5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80148"/>
            <a:ext cx="16287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44621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8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E0EF0-FBF6-437C-8E66-F93F34CA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608C-914C-495C-867A-017D617B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4" descr="Bucks New University logo">
            <a:extLst>
              <a:ext uri="{FF2B5EF4-FFF2-40B4-BE49-F238E27FC236}">
                <a16:creationId xmlns:a16="http://schemas.microsoft.com/office/drawing/2014/main" id="{3DF66E87-9514-44F3-8E6A-F65426EE16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93296"/>
            <a:ext cx="1657396" cy="5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52" r:id="rId10"/>
    <p:sldLayoutId id="2147483654" r:id="rId11"/>
    <p:sldLayoutId id="2147483659" r:id="rId12"/>
  </p:sldLayoutIdLst>
  <p:transition spd="slow">
    <p:wipe dir="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200" kern="1200" spc="-15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E0EF0-FBF6-437C-8E66-F93F34CA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608C-914C-495C-867A-017D617B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F66E87-9514-44F3-8E6A-F65426EE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6490046" y="5872893"/>
            <a:ext cx="2083670" cy="71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3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 spd="slow">
    <p:wipe dir="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200" kern="1200" spc="-15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s.studee.com/images/university/university__bucks-new-university--logo.svg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rdf.asp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D3AC7B67-2334-4705-84DA-67A990494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91" name="Shape 91"/>
          <p:cNvSpPr txBox="1">
            <a:spLocks noGrp="1"/>
          </p:cNvSpPr>
          <p:nvPr>
            <p:ph type="title" idx="4294967295"/>
          </p:nvPr>
        </p:nvSpPr>
        <p:spPr>
          <a:xfrm>
            <a:off x="0" y="3773488"/>
            <a:ext cx="6805613" cy="114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ct val="25000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CO458 – XML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</a:b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</a:br>
            <a:r>
              <a:rPr lang="en-GB" sz="3200" b="1" dirty="0">
                <a:solidFill>
                  <a:schemeClr val="bg1"/>
                </a:solidFill>
                <a:ea typeface="Calibri"/>
                <a:sym typeface="Calibri"/>
              </a:rPr>
              <a:t>Introduction to Extensible </a:t>
            </a:r>
            <a:r>
              <a:rPr lang="en-GB" sz="3200" b="1" dirty="0" err="1">
                <a:solidFill>
                  <a:schemeClr val="bg1"/>
                </a:solidFill>
                <a:ea typeface="Calibri"/>
                <a:sym typeface="Calibri"/>
              </a:rPr>
              <a:t>Markup</a:t>
            </a:r>
            <a:r>
              <a:rPr lang="en-GB" sz="3200" b="1" dirty="0">
                <a:solidFill>
                  <a:schemeClr val="bg1"/>
                </a:solidFill>
                <a:ea typeface="Calibri"/>
                <a:sym typeface="Calibri"/>
              </a:rPr>
              <a:t> Language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8CC845-9340-4629-B52F-F24C4040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267998" y="572279"/>
            <a:ext cx="2448832" cy="8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919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832E-A11B-4527-B7F5-7B8BACBE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DFA57-68F8-45B5-B78E-341FEE3ED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SVG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SVG stands for Scalable Vector Graphics.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SVG defines vector-based graphics in XML format.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94241-91A8-40B7-94F6-A64E1D6A9D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https://images.studee.com/images/university/university__bucks-new-university--logo.svg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476507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14747D-AE00-4A0F-AE48-A247716A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XML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2F869-7E1E-4035-88E8-082DA039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2000" dirty="0"/>
              <a:t>SVG (Scalable Vector Graphics);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2000" dirty="0"/>
              <a:t>XHTML; RSS (Really Simple Syndication) “web feeds”;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2000" dirty="0"/>
              <a:t>MathML;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2000" dirty="0"/>
              <a:t>RDF (Resource Description Framework) – “</a:t>
            </a:r>
            <a:r>
              <a:rPr lang="en-GB" sz="2000" dirty="0">
                <a:hlinkClick r:id="rId2"/>
              </a:rPr>
              <a:t>RDF is a framework for describing resources on the web</a:t>
            </a:r>
            <a:r>
              <a:rPr lang="en-GB" sz="2000" dirty="0"/>
              <a:t>”;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2000" dirty="0"/>
              <a:t>WAP (Wireless Application Protocol) and WML (Wireless </a:t>
            </a:r>
            <a:r>
              <a:rPr lang="en-GB" sz="2000" dirty="0" err="1"/>
              <a:t>Markup</a:t>
            </a:r>
            <a:r>
              <a:rPr lang="en-GB" sz="2000" dirty="0"/>
              <a:t> Language);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2000" dirty="0"/>
              <a:t>GML (Geography </a:t>
            </a:r>
            <a:r>
              <a:rPr lang="en-GB" sz="2000" dirty="0" err="1"/>
              <a:t>Markup</a:t>
            </a:r>
            <a:r>
              <a:rPr lang="en-GB" sz="2000" dirty="0"/>
              <a:t> Language);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2000" dirty="0"/>
              <a:t>KML (Keyhole </a:t>
            </a:r>
            <a:r>
              <a:rPr lang="en-GB" sz="2000" dirty="0" err="1"/>
              <a:t>Markup</a:t>
            </a:r>
            <a:r>
              <a:rPr lang="en-GB" sz="2000" dirty="0"/>
              <a:t> Language)</a:t>
            </a:r>
          </a:p>
        </p:txBody>
      </p:sp>
    </p:spTree>
    <p:extLst>
      <p:ext uri="{BB962C8B-B14F-4D97-AF65-F5344CB8AC3E}">
        <p14:creationId xmlns:p14="http://schemas.microsoft.com/office/powerpoint/2010/main" val="1730890922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F86-4A31-406C-9597-C133CDA5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Validating XML - DTDs and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D4E6-86AC-4A3E-8892-E4806400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600" dirty="0"/>
              <a:t>XML is primarily concerned that structure is </a:t>
            </a:r>
            <a:r>
              <a:rPr lang="en-GB" sz="1600" b="1" i="1" u="sng" dirty="0"/>
              <a:t>well formed</a:t>
            </a:r>
            <a:r>
              <a:rPr lang="en-GB" sz="1600" dirty="0"/>
              <a:t> (nested tags, attributes in quotes etc.) and that syntax is </a:t>
            </a:r>
            <a:r>
              <a:rPr lang="en-GB" sz="1600" b="1" i="1" u="sng" dirty="0"/>
              <a:t>valid</a:t>
            </a:r>
            <a:r>
              <a:rPr lang="en-GB" sz="1600" dirty="0"/>
              <a:t> for the context.</a:t>
            </a:r>
          </a:p>
          <a:p>
            <a:r>
              <a:rPr lang="en-GB" sz="1600" dirty="0"/>
              <a:t>Document Type Definitions (DTDs) and XML schema provide </a:t>
            </a:r>
            <a:r>
              <a:rPr lang="en-GB" sz="1600" b="1" i="1" u="sng" dirty="0"/>
              <a:t>two</a:t>
            </a:r>
            <a:r>
              <a:rPr lang="en-GB" sz="1600" dirty="0"/>
              <a:t> means of specifying a ‘legal’ structure for a document. </a:t>
            </a:r>
          </a:p>
          <a:p>
            <a:r>
              <a:rPr lang="en-GB" sz="1600" dirty="0"/>
              <a:t>For example we could specify that a document of the type </a:t>
            </a:r>
            <a:r>
              <a:rPr lang="en-GB" sz="1600" dirty="0">
                <a:solidFill>
                  <a:srgbClr val="0070C0"/>
                </a:solidFill>
              </a:rPr>
              <a:t>&lt;memo&gt;</a:t>
            </a:r>
            <a:r>
              <a:rPr lang="en-GB" sz="1600" dirty="0"/>
              <a:t> must contain four elements of </a:t>
            </a:r>
            <a:r>
              <a:rPr lang="en-GB" sz="1600" dirty="0">
                <a:solidFill>
                  <a:srgbClr val="0070C0"/>
                </a:solidFill>
              </a:rPr>
              <a:t>&lt;to&gt;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0070C0"/>
                </a:solidFill>
              </a:rPr>
              <a:t>&lt;from&gt;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0070C0"/>
                </a:solidFill>
              </a:rPr>
              <a:t>&lt;title&gt;</a:t>
            </a:r>
            <a:r>
              <a:rPr lang="en-GB" sz="1600" dirty="0"/>
              <a:t> and </a:t>
            </a:r>
            <a:r>
              <a:rPr lang="en-GB" sz="1600" dirty="0">
                <a:solidFill>
                  <a:srgbClr val="0070C0"/>
                </a:solidFill>
              </a:rPr>
              <a:t>&lt;message&gt;</a:t>
            </a:r>
            <a:r>
              <a:rPr lang="en-GB" sz="1600" dirty="0"/>
              <a:t>.</a:t>
            </a:r>
          </a:p>
          <a:p>
            <a:r>
              <a:rPr lang="en-GB" sz="1600" dirty="0"/>
              <a:t>DTD format describes an XML document in terms of elements, tags, attributes, entities, PCDATA and CDATA - e.g. </a:t>
            </a:r>
            <a:r>
              <a:rPr lang="en-GB" sz="1600" b="1" i="1" u="sng" dirty="0"/>
              <a:t>memo.dtd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&lt;!ELEMENT memo (to, from, title, message)&gt;  	</a:t>
            </a:r>
            <a:r>
              <a:rPr lang="en-GB" sz="1200" dirty="0"/>
              <a:t>“memo” defined as having 4 further elements 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&lt;!ELEMENT to (#PCDATA)&gt;		</a:t>
            </a:r>
            <a:r>
              <a:rPr lang="en-GB" sz="1200" dirty="0"/>
              <a:t>“to”, “from”, “title” and “message” are all defined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&lt;!ELEMENT from (#PCDATA)&gt;		</a:t>
            </a:r>
            <a:r>
              <a:rPr lang="en-GB" sz="1200" dirty="0"/>
              <a:t>as having PCDATA (parsed character data). The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&lt;!ELEMENT title (#PCDATA)&gt;		</a:t>
            </a:r>
            <a:r>
              <a:rPr lang="en-GB" sz="1200" dirty="0"/>
              <a:t> alternative is CDATA (comment data).</a:t>
            </a:r>
            <a:endParaRPr lang="en-GB" sz="1200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&lt;!ELEMENT message (#PCDATA)&gt;</a:t>
            </a:r>
            <a:endParaRPr lang="en-GB" sz="1600" dirty="0">
              <a:solidFill>
                <a:srgbClr val="0070C0"/>
              </a:solidFill>
            </a:endParaRPr>
          </a:p>
          <a:p>
            <a:r>
              <a:rPr lang="en-GB" sz="1600" dirty="0"/>
              <a:t>An example of an XML document to be validated against the above …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&lt;?xml version=“1.0”?&gt;  		</a:t>
            </a:r>
            <a:endParaRPr lang="en-GB" sz="1200" dirty="0"/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&lt;!DOCTYPE memo SYSTEM “</a:t>
            </a:r>
            <a:r>
              <a:rPr lang="en-GB" sz="1200" b="1" i="1" u="sng" dirty="0">
                <a:solidFill>
                  <a:srgbClr val="0070C0"/>
                </a:solidFill>
              </a:rPr>
              <a:t>memo.dtd</a:t>
            </a:r>
            <a:r>
              <a:rPr lang="en-GB" sz="1200" dirty="0">
                <a:solidFill>
                  <a:srgbClr val="0070C0"/>
                </a:solidFill>
              </a:rPr>
              <a:t>”&gt;	</a:t>
            </a:r>
            <a:r>
              <a:rPr lang="en-GB" sz="1200" dirty="0"/>
              <a:t>Specifies the DTD against which the memo should be validated.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&lt;memo&gt;			</a:t>
            </a:r>
            <a:r>
              <a:rPr lang="en-GB" sz="1200" dirty="0"/>
              <a:t>“memo” is a ‘complex’ element that contains other elements.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	&lt;to&gt;Angus&lt;/to&gt;			</a:t>
            </a:r>
            <a:r>
              <a:rPr lang="en-GB" sz="1200" dirty="0"/>
              <a:t> “to”, “from”, “title” and “message” are ‘simple’ elements containing </a:t>
            </a:r>
            <a:endParaRPr lang="en-GB" sz="1200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	&lt;from&gt;Liz&lt;/from&gt;		</a:t>
            </a:r>
            <a:r>
              <a:rPr lang="en-GB" sz="1200" dirty="0" err="1"/>
              <a:t>parsable</a:t>
            </a:r>
            <a:r>
              <a:rPr lang="en-GB" sz="1200" dirty="0"/>
              <a:t> data.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	&lt;title&gt;Meeting&lt;/meeting&gt;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	&lt;message&gt;Don’t forget … &lt;/message&gt;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&lt;memo&gt;</a:t>
            </a:r>
            <a:endParaRPr lang="en-GB" sz="1600" dirty="0"/>
          </a:p>
          <a:p>
            <a:r>
              <a:rPr lang="en-GB" sz="1600" dirty="0"/>
              <a:t>Can also specify number, type, order of elements as well as attributes (pp 172-5, Moseley, 2007)</a:t>
            </a:r>
          </a:p>
        </p:txBody>
      </p:sp>
    </p:spTree>
    <p:extLst>
      <p:ext uri="{BB962C8B-B14F-4D97-AF65-F5344CB8AC3E}">
        <p14:creationId xmlns:p14="http://schemas.microsoft.com/office/powerpoint/2010/main" val="1405565340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FC36-7999-4A86-8A29-D1009BD2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Further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1D86-DBDB-4A32-8BFD-65F94B05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Specifying attributes in schema</a:t>
            </a:r>
          </a:p>
          <a:p>
            <a:pPr lvl="1"/>
            <a:r>
              <a:rPr lang="en-GB" sz="1800" dirty="0"/>
              <a:t>Specified with a similar syntax</a:t>
            </a:r>
          </a:p>
          <a:p>
            <a:pPr lvl="1">
              <a:buNone/>
            </a:pPr>
            <a:r>
              <a:rPr lang="en-GB" sz="1800" dirty="0">
                <a:solidFill>
                  <a:srgbClr val="0070C0"/>
                </a:solidFill>
              </a:rPr>
              <a:t>	&lt;</a:t>
            </a:r>
            <a:r>
              <a:rPr lang="en-GB" sz="1800" dirty="0" err="1">
                <a:solidFill>
                  <a:srgbClr val="0070C0"/>
                </a:solidFill>
              </a:rPr>
              <a:t>firstName</a:t>
            </a:r>
            <a:r>
              <a:rPr lang="en-GB" sz="1800" dirty="0">
                <a:solidFill>
                  <a:srgbClr val="0070C0"/>
                </a:solidFill>
              </a:rPr>
              <a:t> lang=“EN”&gt;</a:t>
            </a:r>
            <a:r>
              <a:rPr lang="en-GB" sz="1800" dirty="0"/>
              <a:t>Roger</a:t>
            </a:r>
            <a:r>
              <a:rPr lang="en-GB" sz="1800" dirty="0">
                <a:solidFill>
                  <a:srgbClr val="0070C0"/>
                </a:solidFill>
              </a:rPr>
              <a:t>&lt;/</a:t>
            </a:r>
            <a:r>
              <a:rPr lang="en-GB" sz="1800" dirty="0" err="1">
                <a:solidFill>
                  <a:srgbClr val="0070C0"/>
                </a:solidFill>
              </a:rPr>
              <a:t>firstName</a:t>
            </a:r>
            <a:r>
              <a:rPr lang="en-GB" sz="1800" dirty="0">
                <a:solidFill>
                  <a:srgbClr val="0070C0"/>
                </a:solidFill>
              </a:rPr>
              <a:t>&gt;  	</a:t>
            </a:r>
            <a:r>
              <a:rPr lang="en-GB" sz="1800" dirty="0"/>
              <a:t>- XML</a:t>
            </a:r>
          </a:p>
          <a:p>
            <a:pPr lvl="1">
              <a:buNone/>
            </a:pPr>
            <a:r>
              <a:rPr lang="en-GB" sz="1800" dirty="0">
                <a:solidFill>
                  <a:srgbClr val="0070C0"/>
                </a:solidFill>
              </a:rPr>
              <a:t>	&lt;</a:t>
            </a:r>
            <a:r>
              <a:rPr lang="en-GB" sz="1800" dirty="0" err="1">
                <a:solidFill>
                  <a:srgbClr val="0070C0"/>
                </a:solidFill>
              </a:rPr>
              <a:t>xs:attribute</a:t>
            </a:r>
            <a:r>
              <a:rPr lang="en-GB" sz="1800" dirty="0">
                <a:solidFill>
                  <a:srgbClr val="0070C0"/>
                </a:solidFill>
              </a:rPr>
              <a:t> name=“lang” type=“</a:t>
            </a:r>
            <a:r>
              <a:rPr lang="en-GB" sz="1800" dirty="0" err="1">
                <a:solidFill>
                  <a:srgbClr val="0070C0"/>
                </a:solidFill>
              </a:rPr>
              <a:t>xs:string</a:t>
            </a:r>
            <a:r>
              <a:rPr lang="en-GB" sz="1800" dirty="0">
                <a:solidFill>
                  <a:srgbClr val="0070C0"/>
                </a:solidFill>
              </a:rPr>
              <a:t>”/&gt;	</a:t>
            </a:r>
            <a:r>
              <a:rPr lang="en-GB" sz="1800" dirty="0"/>
              <a:t>- Schema  spec’ of “lang”</a:t>
            </a:r>
          </a:p>
          <a:p>
            <a:pPr lvl="1"/>
            <a:r>
              <a:rPr lang="en-GB" sz="1800" dirty="0"/>
              <a:t>Can also specify other attribute ‘attributes’ e.g.  </a:t>
            </a:r>
            <a:r>
              <a:rPr lang="en-GB" sz="1800" dirty="0">
                <a:solidFill>
                  <a:srgbClr val="0070C0"/>
                </a:solidFill>
              </a:rPr>
              <a:t>default=“EN”</a:t>
            </a:r>
            <a:r>
              <a:rPr lang="en-GB" sz="1800" dirty="0"/>
              <a:t>, </a:t>
            </a:r>
            <a:r>
              <a:rPr lang="en-GB" sz="1800" dirty="0">
                <a:solidFill>
                  <a:srgbClr val="0070C0"/>
                </a:solidFill>
              </a:rPr>
              <a:t>use=“optional/required”</a:t>
            </a:r>
            <a:endParaRPr lang="en-GB" sz="1600" dirty="0">
              <a:solidFill>
                <a:srgbClr val="0070C0"/>
              </a:solidFill>
            </a:endParaRPr>
          </a:p>
          <a:p>
            <a:pPr lvl="1"/>
            <a:endParaRPr lang="en-GB" sz="2000" dirty="0"/>
          </a:p>
          <a:p>
            <a:r>
              <a:rPr lang="en-GB" sz="2000" dirty="0"/>
              <a:t>Well-formed?</a:t>
            </a:r>
          </a:p>
          <a:p>
            <a:pPr lvl="1"/>
            <a:r>
              <a:rPr lang="en-GB" sz="1600" dirty="0"/>
              <a:t>XML documents should be </a:t>
            </a:r>
            <a:r>
              <a:rPr lang="en-GB" sz="1600" b="1" i="1" u="sng" dirty="0"/>
              <a:t>well formed</a:t>
            </a:r>
            <a:r>
              <a:rPr lang="en-GB" sz="1600" dirty="0"/>
              <a:t> (nested, attribute values in quotes etc.) and </a:t>
            </a:r>
            <a:r>
              <a:rPr lang="en-GB" sz="1600" b="1" i="1" u="sng" dirty="0"/>
              <a:t>valid</a:t>
            </a:r>
            <a:r>
              <a:rPr lang="en-GB" sz="1600" dirty="0"/>
              <a:t> (obey rules of any DTD or schema imposed)</a:t>
            </a:r>
          </a:p>
          <a:p>
            <a:pPr lvl="1"/>
            <a:r>
              <a:rPr lang="en-GB" sz="1600" dirty="0"/>
              <a:t>An XML parser can check for “well-formedness” and validation.</a:t>
            </a:r>
          </a:p>
          <a:p>
            <a:pPr lvl="1"/>
            <a:r>
              <a:rPr lang="en-GB" sz="1600" dirty="0"/>
              <a:t>Parsers include: </a:t>
            </a:r>
          </a:p>
          <a:p>
            <a:pPr lvl="2"/>
            <a:r>
              <a:rPr lang="en-GB" sz="1200" dirty="0"/>
              <a:t>those built in to XML editors (Oxygen, XML Spy), </a:t>
            </a:r>
          </a:p>
          <a:p>
            <a:pPr lvl="2"/>
            <a:r>
              <a:rPr lang="en-GB" sz="1200" dirty="0"/>
              <a:t>browsers with built-in parsers which can be accessed with JavaScript (e.g. IE 5.0+, Firefox and other browsers) </a:t>
            </a:r>
          </a:p>
          <a:p>
            <a:pPr lvl="2"/>
            <a:r>
              <a:rPr lang="en-GB" sz="1200" dirty="0"/>
              <a:t>Programming/scripting languages/libraries (e.g. Java, .NET, JavaScript) </a:t>
            </a:r>
          </a:p>
        </p:txBody>
      </p:sp>
    </p:spTree>
    <p:extLst>
      <p:ext uri="{BB962C8B-B14F-4D97-AF65-F5344CB8AC3E}">
        <p14:creationId xmlns:p14="http://schemas.microsoft.com/office/powerpoint/2010/main" val="165477821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ED5D-77D6-4BE9-A4F2-B605BB35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Using XML - </a:t>
            </a:r>
            <a:br>
              <a:rPr lang="en-GB" sz="4400" dirty="0"/>
            </a:br>
            <a:r>
              <a:rPr lang="en-GB" sz="4400" dirty="0"/>
              <a:t>Research /Consultancy at BNU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6D7C6-53EA-4F82-986A-3317A201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1576004"/>
            <a:ext cx="4071966" cy="4525963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“A Workflow application and XML data-structure for processing geo-referenced images” </a:t>
            </a:r>
          </a:p>
          <a:p>
            <a:r>
              <a:rPr lang="en-GB" sz="1600" dirty="0"/>
              <a:t>Funded by ACARP, Australia</a:t>
            </a:r>
          </a:p>
          <a:p>
            <a:r>
              <a:rPr lang="en-GB" sz="1600" dirty="0"/>
              <a:t>Problem – monitor re-vegetation of open cast mining using complex image processing workflows. Workflows need to be repeatable, portable, use same data-structure for driving and reporting image-process workflows …</a:t>
            </a:r>
          </a:p>
          <a:p>
            <a:r>
              <a:rPr lang="en-GB" sz="1600" dirty="0"/>
              <a:t>Seems like a job for a portable data structure – XML!</a:t>
            </a:r>
          </a:p>
          <a:p>
            <a:r>
              <a:rPr lang="en-GB" sz="1600" dirty="0"/>
              <a:t>Solution - C #  application with built in XML processing</a:t>
            </a:r>
          </a:p>
          <a:p>
            <a:r>
              <a:rPr lang="en-GB" sz="1600" dirty="0"/>
              <a:t>Application will [1] create; [2] read, validate, check for well-</a:t>
            </a:r>
            <a:r>
              <a:rPr lang="en-GB" sz="1600" dirty="0" err="1"/>
              <a:t>formedness</a:t>
            </a:r>
            <a:r>
              <a:rPr lang="en-GB" sz="1600" dirty="0"/>
              <a:t>; [3] import; [4] execute; [5] generate XML reports from an XML Workflow document</a:t>
            </a:r>
          </a:p>
          <a:p>
            <a:endParaRPr lang="en-GB" sz="18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A577755-44EA-437C-A6AD-46327D7DA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5316149"/>
            <a:ext cx="2214578" cy="13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430AB-58AB-44D5-8766-82F49C79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3673075"/>
            <a:ext cx="2374806" cy="139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8FE13E0-0DDD-46A2-86AD-CD8A51B5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829" y="1529935"/>
            <a:ext cx="193532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sx="1000" sy="1000" algn="ctr" rotWithShape="0">
              <a:srgbClr val="000000"/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6A8354-73E0-4926-BBED-EFEEA731BC9F}"/>
              </a:ext>
            </a:extLst>
          </p:cNvPr>
          <p:cNvSpPr txBox="1">
            <a:spLocks/>
          </p:cNvSpPr>
          <p:nvPr/>
        </p:nvSpPr>
        <p:spPr bwMode="auto">
          <a:xfrm>
            <a:off x="6429388" y="1672812"/>
            <a:ext cx="121444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well-formed?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6812C06-05CC-447E-B841-BE94DCB0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1732267"/>
            <a:ext cx="2258987" cy="13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AC638B-2870-42A0-B135-01550B89E24B}"/>
              </a:ext>
            </a:extLst>
          </p:cNvPr>
          <p:cNvCxnSpPr/>
          <p:nvPr/>
        </p:nvCxnSpPr>
        <p:spPr>
          <a:xfrm>
            <a:off x="6572264" y="2315753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EF82BC-B458-4584-952B-6BB5CE797695}"/>
              </a:ext>
            </a:extLst>
          </p:cNvPr>
          <p:cNvCxnSpPr/>
          <p:nvPr/>
        </p:nvCxnSpPr>
        <p:spPr>
          <a:xfrm>
            <a:off x="6572264" y="2672943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C9111A-E963-43BD-A4E6-0A9C22CA0918}"/>
              </a:ext>
            </a:extLst>
          </p:cNvPr>
          <p:cNvCxnSpPr/>
          <p:nvPr/>
        </p:nvCxnSpPr>
        <p:spPr>
          <a:xfrm>
            <a:off x="6572264" y="3030133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9A3155-0377-4576-99BD-1E35283B06FD}"/>
              </a:ext>
            </a:extLst>
          </p:cNvPr>
          <p:cNvCxnSpPr/>
          <p:nvPr/>
        </p:nvCxnSpPr>
        <p:spPr>
          <a:xfrm rot="5400000">
            <a:off x="4215207" y="3458364"/>
            <a:ext cx="428628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AEA32-6315-4FAB-8727-35AC2CE2CC55}"/>
              </a:ext>
            </a:extLst>
          </p:cNvPr>
          <p:cNvCxnSpPr/>
          <p:nvPr/>
        </p:nvCxnSpPr>
        <p:spPr>
          <a:xfrm>
            <a:off x="6572264" y="1956975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569B69-A496-4204-8DF0-FD3F3D488E34}"/>
              </a:ext>
            </a:extLst>
          </p:cNvPr>
          <p:cNvSpPr txBox="1">
            <a:spLocks/>
          </p:cNvSpPr>
          <p:nvPr/>
        </p:nvSpPr>
        <p:spPr bwMode="auto">
          <a:xfrm>
            <a:off x="4214810" y="3173009"/>
            <a:ext cx="228601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Execute image</a:t>
            </a:r>
            <a:r>
              <a:rPr kumimoji="0" lang="en-GB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</a:t>
            </a:r>
            <a:r>
              <a:rPr kumimoji="0" lang="en-GB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workflow from XML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C1FA220-4A8A-47DA-9616-8963E03F1A15}"/>
              </a:ext>
            </a:extLst>
          </p:cNvPr>
          <p:cNvSpPr txBox="1">
            <a:spLocks/>
          </p:cNvSpPr>
          <p:nvPr/>
        </p:nvSpPr>
        <p:spPr bwMode="auto">
          <a:xfrm>
            <a:off x="7215206" y="3887389"/>
            <a:ext cx="16430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Generate HTML reports from XML</a:t>
            </a:r>
            <a:r>
              <a:rPr kumimoji="0" lang="en-GB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XSL </a:t>
            </a:r>
            <a:r>
              <a:rPr kumimoji="0" lang="en-GB" sz="1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stylesheet</a:t>
            </a:r>
            <a:r>
              <a:rPr kumimoji="0" lang="en-GB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transformations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46DF0A1-4FDE-45CB-9754-BE341A52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3426" y="5387587"/>
            <a:ext cx="210965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6EBD8-3C43-4FC4-A143-1FF1FD7F94EF}"/>
              </a:ext>
            </a:extLst>
          </p:cNvPr>
          <p:cNvCxnSpPr/>
          <p:nvPr/>
        </p:nvCxnSpPr>
        <p:spPr>
          <a:xfrm>
            <a:off x="6429388" y="3101571"/>
            <a:ext cx="1143008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5C7D01-AAFB-47B5-B767-3DC5CCEF1B37}"/>
              </a:ext>
            </a:extLst>
          </p:cNvPr>
          <p:cNvCxnSpPr/>
          <p:nvPr/>
        </p:nvCxnSpPr>
        <p:spPr>
          <a:xfrm rot="5400000">
            <a:off x="7642643" y="5101438"/>
            <a:ext cx="429422" cy="15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1A20F-F252-46CC-A85C-6A4509D2D4F3}"/>
              </a:ext>
            </a:extLst>
          </p:cNvPr>
          <p:cNvCxnSpPr/>
          <p:nvPr/>
        </p:nvCxnSpPr>
        <p:spPr>
          <a:xfrm rot="10800000" flipV="1">
            <a:off x="6429390" y="4887520"/>
            <a:ext cx="1428758" cy="4286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26414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B357-3B9B-4359-B25A-D449C5598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30344368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356-A84F-4382-8B26-82FF01D3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AC2C-B928-4726-82C4-925C8D07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dirty="0"/>
              <a:t>XML is a </a:t>
            </a:r>
            <a:r>
              <a:rPr lang="en-GB" sz="2400" dirty="0" err="1"/>
              <a:t>markup</a:t>
            </a:r>
            <a:r>
              <a:rPr lang="en-GB" sz="2400" dirty="0"/>
              <a:t> language that was designed to describe, transport and store data.</a:t>
            </a:r>
          </a:p>
          <a:p>
            <a:r>
              <a:rPr lang="en-GB" sz="2400" dirty="0"/>
              <a:t>In contrast HTML was designed to display data.</a:t>
            </a:r>
          </a:p>
          <a:p>
            <a:r>
              <a:rPr lang="en-GB" sz="2400" dirty="0"/>
              <a:t>XML syntax is nearly identical to HTML using tag-pairs for elements which may contain attributes and other elements.</a:t>
            </a:r>
          </a:p>
          <a:p>
            <a:r>
              <a:rPr lang="en-GB" sz="2400" dirty="0"/>
              <a:t>XML syntax is stricter than HTML, for example, requiring all elements to be properly nested (</a:t>
            </a:r>
            <a:r>
              <a:rPr lang="en-GB" sz="2400" b="1" i="1" u="sng" dirty="0"/>
              <a:t>well-formed</a:t>
            </a:r>
            <a:r>
              <a:rPr lang="en-GB" sz="2400" dirty="0"/>
              <a:t>) and attribute values to be placed in quotations</a:t>
            </a:r>
          </a:p>
          <a:p>
            <a:r>
              <a:rPr lang="en-GB" sz="2400" dirty="0"/>
              <a:t>Namespaces may be used to prevent conflicts between identical element names used in different contexts.</a:t>
            </a:r>
          </a:p>
          <a:p>
            <a:r>
              <a:rPr lang="en-GB" sz="2400" dirty="0"/>
              <a:t>Document Type Definitions and XML Schema may be used to ensure that XML documents conform to (are </a:t>
            </a:r>
            <a:r>
              <a:rPr lang="en-GB" sz="2400" b="1" i="1" u="sng" dirty="0"/>
              <a:t>valid</a:t>
            </a:r>
            <a:r>
              <a:rPr lang="en-GB" sz="2400" dirty="0"/>
              <a:t> with respect to) a data structure.</a:t>
            </a:r>
          </a:p>
          <a:p>
            <a:r>
              <a:rPr lang="en-GB" sz="2400" dirty="0"/>
              <a:t>There are very many uses for XML and data may be treated, parsed, presented, manipulated in much the same way as data in databases or from other sources.</a:t>
            </a:r>
          </a:p>
          <a:p>
            <a:r>
              <a:rPr lang="en-GB" sz="2400" dirty="0"/>
              <a:t>All browsers can transform XML data according specification in XML style sheet language.</a:t>
            </a:r>
          </a:p>
          <a:p>
            <a:r>
              <a:rPr lang="en-GB" sz="2400" dirty="0"/>
              <a:t>Perhaps the three most important XML technologies to the Web developer or practitioner are: </a:t>
            </a:r>
            <a:r>
              <a:rPr lang="en-GB" sz="2400" b="1" i="1" u="sng" dirty="0"/>
              <a:t>XML</a:t>
            </a:r>
            <a:r>
              <a:rPr lang="en-GB" sz="2400" dirty="0"/>
              <a:t>, </a:t>
            </a:r>
            <a:r>
              <a:rPr lang="en-GB" sz="2400" b="1" i="1" u="sng" dirty="0"/>
              <a:t>XSD </a:t>
            </a:r>
            <a:r>
              <a:rPr lang="en-GB" sz="2400" dirty="0"/>
              <a:t>and </a:t>
            </a:r>
            <a:r>
              <a:rPr lang="en-GB" sz="2400" b="1" i="1" u="sng" dirty="0"/>
              <a:t>XSL</a:t>
            </a:r>
            <a:r>
              <a:rPr lang="en-GB" sz="2400" dirty="0"/>
              <a:t>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Next week</a:t>
            </a:r>
            <a:r>
              <a:rPr lang="en-GB" sz="2400" dirty="0"/>
              <a:t> … XSL and XSLT.</a:t>
            </a:r>
          </a:p>
        </p:txBody>
      </p:sp>
    </p:spTree>
    <p:extLst>
      <p:ext uri="{BB962C8B-B14F-4D97-AF65-F5344CB8AC3E}">
        <p14:creationId xmlns:p14="http://schemas.microsoft.com/office/powerpoint/2010/main" val="837509695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ea typeface="Calibri"/>
                <a:sym typeface="Calibri"/>
              </a:rPr>
              <a:t>NEXT TIME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57200" y="1689019"/>
            <a:ext cx="8229600" cy="42589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/>
            <a:endParaRPr lang="en-GB" sz="2400" b="1" dirty="0"/>
          </a:p>
          <a:p>
            <a:pPr lvl="0"/>
            <a:endParaRPr lang="en-GB" sz="2400" b="1" dirty="0"/>
          </a:p>
          <a:p>
            <a:pPr lvl="0"/>
            <a:endParaRPr lang="en-GB" sz="2400" b="1" dirty="0"/>
          </a:p>
          <a:p>
            <a:pPr lvl="0" algn="ctr"/>
            <a:r>
              <a:rPr lang="en-GB" sz="2400" b="1" dirty="0"/>
              <a:t>XSL and XSLT</a:t>
            </a:r>
          </a:p>
        </p:txBody>
      </p:sp>
    </p:spTree>
    <p:extLst>
      <p:ext uri="{BB962C8B-B14F-4D97-AF65-F5344CB8AC3E}">
        <p14:creationId xmlns:p14="http://schemas.microsoft.com/office/powerpoint/2010/main" val="225131484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Module Schedule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9DEC-76C7-4903-BAFF-FD2E15975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75547"/>
              </p:ext>
            </p:extLst>
          </p:nvPr>
        </p:nvGraphicFramePr>
        <p:xfrm>
          <a:off x="750067" y="1302174"/>
          <a:ext cx="7643866" cy="460377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3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1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Wk.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Lecture/subject area(s)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Practical 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Reading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(McGrath, 2007; Moseley, 2007)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1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Introduction to XML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XML exercises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Mosely Ch 8.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2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XSL, XSLT – quick start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XSL and XSLT exercises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Mosely Ch 9.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3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Web services, RSS, Blogs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Continue ‘quick start’ exercises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Mosely Ch 10.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4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XML documents – 1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Designing and writing XML documents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1.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5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XML documents – 2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Designing and writing XML documents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1.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6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XSD schemas –1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Designing schemas and schema validation 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3.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7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XSD schemas – 2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Designing schemas and schema validation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3.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8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XSD schema restriction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Imposing fine restriction controls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4.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9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XML namespaces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Using namespaces in XML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5.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10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XSL stylesheets – 1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Designing and applying stylesheets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6.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11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XSL stylesheets – 2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Designing and applying stylesheets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6.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12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XPath expressions – 1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Writing and using XPath for advanced element selection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7.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13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XPath expressions – 2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Writing and using XPath for advanced element selection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7.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14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XPath expressions – 2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Writing and using XPath for advanced element selection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 dirty="0"/>
                        <a:t>McGrath Ch 7.</a:t>
                      </a:r>
                      <a:endParaRPr lang="en-GB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3829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13DE-9189-46AA-9B7E-CDB2E12C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pic>
        <p:nvPicPr>
          <p:cNvPr id="1026" name="Picture 2" descr="XML In Easy Steps 2nd Edition: Amazon.co.uk: McGrath, Mike, Yarnold,  Stuart: 9781840783377: Books">
            <a:extLst>
              <a:ext uri="{FF2B5EF4-FFF2-40B4-BE49-F238E27FC236}">
                <a16:creationId xmlns:a16="http://schemas.microsoft.com/office/drawing/2014/main" id="{049FCFEB-CC1F-4106-9B00-E9B33D63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727083"/>
            <a:ext cx="24765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A4E56B-7659-42C8-BA99-BD775570F01D}"/>
              </a:ext>
            </a:extLst>
          </p:cNvPr>
          <p:cNvSpPr txBox="1"/>
          <p:nvPr/>
        </p:nvSpPr>
        <p:spPr>
          <a:xfrm>
            <a:off x="3229610" y="51709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https://www.w3schools.com/xml/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48602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2DE4-510C-4C34-8170-66DF5BA4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8E1D-757C-4EF8-8FA6-C3ED8184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291"/>
            <a:ext cx="7886700" cy="4476155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stands for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eXtensible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Markup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Language.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store and transport data.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be both human- and machine-readable.</a:t>
            </a:r>
          </a:p>
          <a:p>
            <a:pPr algn="l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sz="2400" dirty="0"/>
              <a:t>concerned with semantics (meaning) rather than format or presentation</a:t>
            </a:r>
          </a:p>
          <a:p>
            <a:endParaRPr lang="en-GB" sz="2400" dirty="0"/>
          </a:p>
          <a:p>
            <a:r>
              <a:rPr lang="en-GB" sz="2400" dirty="0"/>
              <a:t>is a mechanism for transferring/swapping data between dissimilar systems particularly involving sharing across applications over the Internet </a:t>
            </a:r>
          </a:p>
          <a:p>
            <a:pPr marL="0" indent="0" algn="l">
              <a:buNone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30240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D051-FC61-4DF9-94BB-A311AC27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purpose of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78EF-DB8A-47B3-A9F7-1A37E582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primary use of XML is to describe data, including the structure  of data – examples include: genealogical, scientific, business, legal, geographical, sociological …</a:t>
            </a:r>
          </a:p>
          <a:p>
            <a:r>
              <a:rPr lang="en-GB" sz="2400" dirty="0"/>
              <a:t>XML ‘</a:t>
            </a:r>
            <a:r>
              <a:rPr lang="en-GB" sz="2400" b="1" i="1" dirty="0"/>
              <a:t>only</a:t>
            </a:r>
            <a:r>
              <a:rPr lang="en-GB" sz="2400" dirty="0"/>
              <a:t>’ describes data, it doesn’t process, transmit, present or perform any other action on data</a:t>
            </a:r>
          </a:p>
          <a:p>
            <a:r>
              <a:rPr lang="en-GB" sz="2400" dirty="0"/>
              <a:t>XML allows data to be cleanly separated from data processing </a:t>
            </a:r>
          </a:p>
          <a:p>
            <a:r>
              <a:rPr lang="en-GB" sz="2400" dirty="0"/>
              <a:t>In a Web context this means that XML can separate data from HTML presentation –  changes to either XML should not effect the HTML (and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4050178572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3489-90C6-4E49-B194-27F8F8A8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978D-326F-4E1A-AAC5-8083D5AF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0809"/>
            <a:ext cx="7886700" cy="23238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Each element begins with a start-tag: a block of text preceded with a left angle bracket () that contains the element name and possibly other information. Most elements end with an end-tag, which is like its corresponding start-tag except that it includes only a slash (/) character followed by the element name. The element’s content is the text—if any—between the start-tag and end-tag.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8D496-10BF-4CC3-A565-0EE6CE07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721793"/>
            <a:ext cx="6324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35653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D33-E970-4156-B12A-ECA487E8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805102-899B-4B17-98FD-2EE7A97D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20" y="1689334"/>
            <a:ext cx="8229600" cy="4525963"/>
          </a:xfrm>
        </p:spPr>
        <p:txBody>
          <a:bodyPr/>
          <a:lstStyle/>
          <a:p>
            <a:r>
              <a:rPr lang="en-GB" sz="2000" dirty="0"/>
              <a:t>Elements</a:t>
            </a:r>
          </a:p>
          <a:p>
            <a:pPr lvl="2"/>
            <a:r>
              <a:rPr lang="en-GB" sz="1400" dirty="0"/>
              <a:t>Must have a closing tag</a:t>
            </a:r>
          </a:p>
          <a:p>
            <a:pPr lvl="2"/>
            <a:r>
              <a:rPr lang="en-GB" sz="1400" dirty="0"/>
              <a:t>Tags are case sensitive</a:t>
            </a:r>
          </a:p>
          <a:p>
            <a:pPr lvl="2"/>
            <a:r>
              <a:rPr lang="en-GB" sz="1400" dirty="0"/>
              <a:t>Must be properly nested</a:t>
            </a:r>
          </a:p>
          <a:p>
            <a:r>
              <a:rPr lang="en-GB" sz="2000" dirty="0"/>
              <a:t>Attributes</a:t>
            </a:r>
          </a:p>
          <a:p>
            <a:pPr lvl="2"/>
            <a:r>
              <a:rPr lang="en-GB" sz="1400" dirty="0"/>
              <a:t>Values must always be in quotes</a:t>
            </a:r>
          </a:p>
          <a:p>
            <a:pPr lvl="2"/>
            <a:r>
              <a:rPr lang="en-GB" sz="1400" dirty="0">
                <a:solidFill>
                  <a:srgbClr val="0070C0"/>
                </a:solidFill>
              </a:rPr>
              <a:t>&lt;employed </a:t>
            </a:r>
            <a:r>
              <a:rPr lang="en-GB" sz="1400" dirty="0" err="1">
                <a:solidFill>
                  <a:srgbClr val="0070C0"/>
                </a:solidFill>
              </a:rPr>
              <a:t>startDate</a:t>
            </a:r>
            <a:r>
              <a:rPr lang="en-GB" sz="1400" dirty="0">
                <a:solidFill>
                  <a:srgbClr val="0070C0"/>
                </a:solidFill>
              </a:rPr>
              <a:t>=“12/04/09”&gt;Bucks New </a:t>
            </a:r>
            <a:r>
              <a:rPr lang="en-GB" sz="1400" dirty="0" err="1">
                <a:solidFill>
                  <a:srgbClr val="0070C0"/>
                </a:solidFill>
              </a:rPr>
              <a:t>Uni</a:t>
            </a:r>
            <a:r>
              <a:rPr lang="en-GB" sz="1400" dirty="0">
                <a:solidFill>
                  <a:srgbClr val="0070C0"/>
                </a:solidFill>
              </a:rPr>
              <a:t>&lt;/employed&gt;</a:t>
            </a:r>
          </a:p>
          <a:p>
            <a:r>
              <a:rPr lang="en-GB" sz="2000" dirty="0"/>
              <a:t>Other essentials</a:t>
            </a:r>
          </a:p>
          <a:p>
            <a:pPr lvl="2"/>
            <a:r>
              <a:rPr lang="en-GB" sz="1400" dirty="0"/>
              <a:t>White-space is preserved in XML (HTML truncates multiple white-space to a single one)</a:t>
            </a:r>
          </a:p>
          <a:p>
            <a:pPr lvl="2"/>
            <a:r>
              <a:rPr lang="en-GB" sz="1400" dirty="0"/>
              <a:t>Comments are identical to HTML format &lt;!-- my comments --&gt;</a:t>
            </a:r>
          </a:p>
          <a:p>
            <a:pPr marL="685800" lvl="2" indent="0">
              <a:buNone/>
            </a:pPr>
            <a:endParaRPr lang="en-GB" sz="1400" dirty="0"/>
          </a:p>
          <a:p>
            <a:pPr lvl="2"/>
            <a:endParaRPr lang="en-GB" sz="1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501DD19-54E0-4850-9D90-1455C739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9420" y="1493957"/>
            <a:ext cx="4048830" cy="1500198"/>
          </a:xfrm>
          <a:prstGeom prst="rect">
            <a:avLst/>
          </a:prstGeom>
          <a:noFill/>
          <a:ln w="25400" cmpd="dbl">
            <a:solidFill>
              <a:schemeClr val="accent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5334935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A743-0C35-420D-A590-D87E8903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XML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0811-C4DB-45F8-9DC0-0C135795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400" dirty="0"/>
              <a:t>Self describing syntax – here an example for “persons”</a:t>
            </a:r>
          </a:p>
          <a:p>
            <a:pPr>
              <a:spcBef>
                <a:spcPts val="0"/>
              </a:spcBef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	&lt;?xml version="1.0" encoding="UTF-8"?&gt;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	&lt;person&gt;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		&lt;first&gt;Fred&lt;/first&gt;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		&lt;last&gt;Blogs&lt;/last&gt;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		&lt;birthdate&gt;20 March&lt;/birthdate&gt;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		&lt;birthplace&gt;Leeds&lt;/birthplace&gt;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		&lt;employment started=“12/12/04”&gt;Leeds City Library&lt;/employment&gt;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	&lt;/person&gt;</a:t>
            </a:r>
          </a:p>
          <a:p>
            <a:pPr>
              <a:spcBef>
                <a:spcPts val="0"/>
              </a:spcBef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GB" sz="2400" dirty="0"/>
              <a:t>Line 1 =&gt; the xml </a:t>
            </a:r>
            <a:r>
              <a:rPr lang="en-GB" sz="2400" dirty="0" err="1">
                <a:solidFill>
                  <a:srgbClr val="FF0000"/>
                </a:solidFill>
              </a:rPr>
              <a:t>prolog</a:t>
            </a:r>
            <a:r>
              <a:rPr lang="en-GB" sz="2400" dirty="0"/>
              <a:t> with version, character encoding (UTF-8 is the default and the preferred encoding for e-mail and web pages)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Line 2 =&gt; obligatory </a:t>
            </a:r>
            <a:r>
              <a:rPr lang="en-GB" sz="2400" b="1" i="1" u="sng" dirty="0"/>
              <a:t>single</a:t>
            </a:r>
            <a:r>
              <a:rPr lang="en-GB" sz="2400" dirty="0"/>
              <a:t> “root” element &lt;person&gt;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Lines 3-7 =&gt; nested elements with &lt;person&gt; data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Line 8 =&gt; close root element</a:t>
            </a:r>
          </a:p>
          <a:p>
            <a:pPr>
              <a:spcBef>
                <a:spcPts val="0"/>
              </a:spcBef>
            </a:pPr>
            <a:endParaRPr lang="en-GB" sz="2400" dirty="0"/>
          </a:p>
          <a:p>
            <a:pPr>
              <a:spcBef>
                <a:spcPts val="0"/>
              </a:spcBef>
            </a:pPr>
            <a:r>
              <a:rPr lang="en-GB" sz="2400" dirty="0"/>
              <a:t>All data is “self-describing” and readable by humans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Machines (browsers and applications) can also be instructed on how to read, process and/or present XML data</a:t>
            </a:r>
          </a:p>
        </p:txBody>
      </p:sp>
    </p:spTree>
    <p:extLst>
      <p:ext uri="{BB962C8B-B14F-4D97-AF65-F5344CB8AC3E}">
        <p14:creationId xmlns:p14="http://schemas.microsoft.com/office/powerpoint/2010/main" val="25986792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2AD2-C3AA-4185-9C5D-2AF7319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111D8B-CCCC-4A65-B07F-FE596FEB9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048595"/>
              </p:ext>
            </p:extLst>
          </p:nvPr>
        </p:nvGraphicFramePr>
        <p:xfrm>
          <a:off x="628650" y="1700213"/>
          <a:ext cx="7886700" cy="44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120344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BNU">
      <a:majorFont>
        <a:latin typeface="BebasNeueRegula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cks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BNU">
      <a:majorFont>
        <a:latin typeface="BebasNeueRegula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cks2022" id="{73789C50-E550-4F5C-9099-20FB6B82B6B0}" vid="{47BE4582-0593-4F47-806B-DAE53B22FD8B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Microsoft Office PowerPoint</Application>
  <PresentationFormat>On-screen Show (4:3)</PresentationFormat>
  <Paragraphs>203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BebasNeueRegular</vt:lpstr>
      <vt:lpstr>Calibri</vt:lpstr>
      <vt:lpstr>Times New Roman</vt:lpstr>
      <vt:lpstr>Verdana</vt:lpstr>
      <vt:lpstr>Office Theme</vt:lpstr>
      <vt:lpstr>Bucks2022</vt:lpstr>
      <vt:lpstr>CO458 – XML  Introduction to Extensible Markup Language</vt:lpstr>
      <vt:lpstr>Module Schedule</vt:lpstr>
      <vt:lpstr>Resources</vt:lpstr>
      <vt:lpstr>XML</vt:lpstr>
      <vt:lpstr>What is the purpose of XML?</vt:lpstr>
      <vt:lpstr>Remember HTML?</vt:lpstr>
      <vt:lpstr>XML Structure</vt:lpstr>
      <vt:lpstr>What does XML look like?</vt:lpstr>
      <vt:lpstr>PowerPoint Presentation</vt:lpstr>
      <vt:lpstr>Examples of XML</vt:lpstr>
      <vt:lpstr>Examples XML</vt:lpstr>
      <vt:lpstr>Validating XML - DTDs and Schema</vt:lpstr>
      <vt:lpstr>XML Further Points</vt:lpstr>
      <vt:lpstr>Using XML -  Research /Consultancy at BNU</vt:lpstr>
      <vt:lpstr>PowerPoint Presentation</vt:lpstr>
      <vt:lpstr>Summary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WB502 – Unit 1 Professional, Interpersonal and Business Skills</dc:title>
  <dc:creator>Jonathan Jackson</dc:creator>
  <cp:lastModifiedBy>Prathna Singh</cp:lastModifiedBy>
  <cp:revision>55</cp:revision>
  <dcterms:created xsi:type="dcterms:W3CDTF">2019-01-16T12:13:34Z</dcterms:created>
  <dcterms:modified xsi:type="dcterms:W3CDTF">2022-02-07T21:54:27Z</dcterms:modified>
</cp:coreProperties>
</file>