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228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/>
              <a:t>Software Reverse engineering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685800"/>
            <a:ext cx="8229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1400"/>
              <a:t>- </a:t>
            </a:r>
            <a:r>
              <a:rPr b="1" sz="1400"/>
              <a:t>Real-World </a:t>
            </a:r>
            <a:r>
              <a:rPr b="1" sz="1400"/>
              <a:t>Reverse </a:t>
            </a:r>
            <a:r>
              <a:rPr b="1" sz="1400"/>
              <a:t>Engineering </a:t>
            </a:r>
            <a:r>
              <a:rPr b="1" sz="1400"/>
              <a:t>Cases:** </a:t>
            </a:r>
          </a:p>
          <a:p>
            <a:r>
              <a:rPr sz="1400"/>
              <a:t>- </a:t>
            </a:r>
            <a:r>
              <a:rPr sz="1400"/>
              <a:t>Atari </a:t>
            </a:r>
            <a:r>
              <a:rPr sz="1400"/>
              <a:t>v. </a:t>
            </a:r>
            <a:r>
              <a:rPr sz="1400"/>
              <a:t>Nintendo: </a:t>
            </a:r>
            <a:r>
              <a:rPr sz="1400"/>
              <a:t>This </a:t>
            </a:r>
            <a:r>
              <a:rPr sz="1400"/>
              <a:t>landmark </a:t>
            </a:r>
            <a:r>
              <a:rPr sz="1400"/>
              <a:t>case </a:t>
            </a:r>
            <a:r>
              <a:rPr sz="1400"/>
              <a:t>set </a:t>
            </a:r>
            <a:r>
              <a:rPr sz="1400"/>
              <a:t>a </a:t>
            </a:r>
            <a:r>
              <a:rPr sz="1400"/>
              <a:t>precedent </a:t>
            </a:r>
            <a:r>
              <a:rPr sz="1400"/>
              <a:t>for </a:t>
            </a:r>
            <a:r>
              <a:rPr sz="1400"/>
              <a:t>fair </a:t>
            </a:r>
            <a:r>
              <a:rPr sz="1400"/>
              <a:t>use </a:t>
            </a:r>
            <a:r>
              <a:rPr sz="1400"/>
              <a:t>in </a:t>
            </a:r>
            <a:r>
              <a:rPr sz="1400"/>
              <a:t>reverse </a:t>
            </a:r>
            <a:r>
              <a:rPr sz="1400"/>
              <a:t>engineering. </a:t>
            </a:r>
            <a:r>
              <a:rPr sz="1400"/>
              <a:t>Atari </a:t>
            </a:r>
            <a:r>
              <a:rPr sz="1400"/>
              <a:t>successfully </a:t>
            </a:r>
            <a:r>
              <a:rPr sz="1400"/>
              <a:t>argued </a:t>
            </a:r>
            <a:r>
              <a:rPr sz="1400"/>
              <a:t>that </a:t>
            </a:r>
            <a:r>
              <a:rPr sz="1400"/>
              <a:t>they </a:t>
            </a:r>
            <a:r>
              <a:rPr sz="1400"/>
              <a:t>needed </a:t>
            </a:r>
            <a:r>
              <a:rPr sz="1400"/>
              <a:t>to </a:t>
            </a:r>
            <a:r>
              <a:rPr sz="1400"/>
              <a:t>reverse </a:t>
            </a:r>
            <a:r>
              <a:rPr sz="1400"/>
              <a:t>engineer </a:t>
            </a:r>
            <a:r>
              <a:rPr sz="1400"/>
              <a:t>Nintendo's </a:t>
            </a:r>
            <a:r>
              <a:rPr sz="1400"/>
              <a:t>lockout </a:t>
            </a:r>
            <a:r>
              <a:rPr sz="1400"/>
              <a:t>chip </a:t>
            </a:r>
            <a:r>
              <a:rPr sz="1400"/>
              <a:t>to </a:t>
            </a:r>
            <a:r>
              <a:rPr sz="1400"/>
              <a:t>create </a:t>
            </a:r>
            <a:r>
              <a:rPr sz="1400"/>
              <a:t>compatible </a:t>
            </a:r>
            <a:r>
              <a:rPr sz="1400"/>
              <a:t>games, </a:t>
            </a:r>
            <a:r>
              <a:rPr sz="1400"/>
              <a:t>and </a:t>
            </a:r>
            <a:r>
              <a:rPr sz="1400"/>
              <a:t>this </a:t>
            </a:r>
            <a:r>
              <a:rPr sz="1400"/>
              <a:t>was </a:t>
            </a:r>
            <a:r>
              <a:rPr sz="1400"/>
              <a:t>deemed </a:t>
            </a:r>
            <a:r>
              <a:rPr sz="1400"/>
              <a:t>permissible </a:t>
            </a:r>
            <a:r>
              <a:rPr sz="1400"/>
              <a:t>under </a:t>
            </a:r>
            <a:r>
              <a:rPr sz="1400"/>
              <a:t>copyright </a:t>
            </a:r>
            <a:r>
              <a:rPr sz="1400"/>
              <a:t>law. </a:t>
            </a:r>
          </a:p>
          <a:p>
            <a:r>
              <a:rPr sz="1400"/>
              <a:t>- </a:t>
            </a:r>
            <a:r>
              <a:rPr sz="1400"/>
              <a:t>Accolade </a:t>
            </a:r>
            <a:r>
              <a:rPr sz="1400"/>
              <a:t>v. </a:t>
            </a:r>
            <a:r>
              <a:rPr sz="1400"/>
              <a:t>Sega: </a:t>
            </a:r>
            <a:r>
              <a:rPr sz="1400"/>
              <a:t>Similar </a:t>
            </a:r>
            <a:r>
              <a:rPr sz="1400"/>
              <a:t>to </a:t>
            </a:r>
            <a:r>
              <a:rPr sz="1400"/>
              <a:t>the </a:t>
            </a:r>
            <a:r>
              <a:rPr sz="1400"/>
              <a:t>Atari </a:t>
            </a:r>
            <a:r>
              <a:rPr sz="1400"/>
              <a:t>case, </a:t>
            </a:r>
            <a:r>
              <a:rPr sz="1400"/>
              <a:t>Accolade </a:t>
            </a:r>
            <a:r>
              <a:rPr sz="1400"/>
              <a:t>demonstrated </a:t>
            </a:r>
            <a:r>
              <a:rPr sz="1400"/>
              <a:t>the </a:t>
            </a:r>
            <a:r>
              <a:rPr sz="1400"/>
              <a:t>need </a:t>
            </a:r>
            <a:r>
              <a:rPr sz="1400"/>
              <a:t>to </a:t>
            </a:r>
            <a:r>
              <a:rPr sz="1400"/>
              <a:t>reverse </a:t>
            </a:r>
            <a:r>
              <a:rPr sz="1400"/>
              <a:t>engineer </a:t>
            </a:r>
            <a:r>
              <a:rPr sz="1400"/>
              <a:t>Sega's </a:t>
            </a:r>
            <a:r>
              <a:rPr sz="1400"/>
              <a:t>console </a:t>
            </a:r>
            <a:r>
              <a:rPr sz="1400"/>
              <a:t>to </a:t>
            </a:r>
            <a:r>
              <a:rPr sz="1400"/>
              <a:t>create </a:t>
            </a:r>
            <a:r>
              <a:rPr sz="1400"/>
              <a:t>compatible </a:t>
            </a:r>
            <a:r>
              <a:rPr sz="1400"/>
              <a:t>games. </a:t>
            </a:r>
            <a:r>
              <a:rPr sz="1400"/>
              <a:t>This </a:t>
            </a:r>
            <a:r>
              <a:rPr sz="1400"/>
              <a:t>further </a:t>
            </a:r>
            <a:r>
              <a:rPr sz="1400"/>
              <a:t>solidified </a:t>
            </a:r>
            <a:r>
              <a:rPr sz="1400"/>
              <a:t>the </a:t>
            </a:r>
            <a:r>
              <a:rPr sz="1400"/>
              <a:t>concept </a:t>
            </a:r>
            <a:r>
              <a:rPr sz="1400"/>
              <a:t>of </a:t>
            </a:r>
            <a:r>
              <a:rPr sz="1400"/>
              <a:t>fair </a:t>
            </a:r>
            <a:r>
              <a:rPr sz="1400"/>
              <a:t>use </a:t>
            </a:r>
            <a:r>
              <a:rPr sz="1400"/>
              <a:t>in </a:t>
            </a:r>
            <a:r>
              <a:rPr sz="1400"/>
              <a:t>the </a:t>
            </a:r>
            <a:r>
              <a:rPr sz="1400"/>
              <a:t>context </a:t>
            </a:r>
            <a:r>
              <a:rPr sz="1400"/>
              <a:t>of </a:t>
            </a:r>
            <a:r>
              <a:rPr sz="1400"/>
              <a:t>interoperability. </a:t>
            </a:r>
          </a:p>
          <a:p>
            <a:r>
              <a:rPr sz="1400"/>
              <a:t>- </a:t>
            </a:r>
            <a:r>
              <a:rPr sz="1400"/>
              <a:t>Phoenix </a:t>
            </a:r>
            <a:r>
              <a:rPr sz="1400"/>
              <a:t>v. </a:t>
            </a:r>
            <a:r>
              <a:rPr sz="1400"/>
              <a:t>IBM </a:t>
            </a:r>
            <a:r>
              <a:rPr sz="1400"/>
              <a:t>(BIOS): </a:t>
            </a:r>
            <a:r>
              <a:rPr sz="1400"/>
              <a:t>This </a:t>
            </a:r>
            <a:r>
              <a:rPr sz="1400"/>
              <a:t>case </a:t>
            </a:r>
            <a:r>
              <a:rPr sz="1400"/>
              <a:t>delved </a:t>
            </a:r>
            <a:r>
              <a:rPr sz="1400"/>
              <a:t>into </a:t>
            </a:r>
            <a:r>
              <a:rPr sz="1400"/>
              <a:t>the </a:t>
            </a:r>
            <a:r>
              <a:rPr sz="1400"/>
              <a:t>complexities </a:t>
            </a:r>
            <a:r>
              <a:rPr sz="1400"/>
              <a:t>of </a:t>
            </a:r>
            <a:r>
              <a:rPr sz="1400"/>
              <a:t>intellectual </a:t>
            </a:r>
            <a:r>
              <a:rPr sz="1400"/>
              <a:t>property </a:t>
            </a:r>
            <a:r>
              <a:rPr sz="1400"/>
              <a:t>protection </a:t>
            </a:r>
            <a:r>
              <a:rPr sz="1400"/>
              <a:t>for </a:t>
            </a:r>
            <a:r>
              <a:rPr sz="1400"/>
              <a:t>BIOS </a:t>
            </a:r>
            <a:r>
              <a:rPr sz="1400"/>
              <a:t>software. </a:t>
            </a:r>
            <a:r>
              <a:rPr sz="1400"/>
              <a:t>The </a:t>
            </a:r>
            <a:r>
              <a:rPr sz="1400"/>
              <a:t>court </a:t>
            </a:r>
            <a:r>
              <a:rPr sz="1400"/>
              <a:t>ruled </a:t>
            </a:r>
            <a:r>
              <a:rPr sz="1400"/>
              <a:t>that </a:t>
            </a:r>
            <a:r>
              <a:rPr sz="1400"/>
              <a:t>while </a:t>
            </a:r>
            <a:r>
              <a:rPr sz="1400"/>
              <a:t>some </a:t>
            </a:r>
            <a:r>
              <a:rPr sz="1400"/>
              <a:t>aspects </a:t>
            </a:r>
            <a:r>
              <a:rPr sz="1400"/>
              <a:t>of </a:t>
            </a:r>
            <a:r>
              <a:rPr sz="1400"/>
              <a:t>BIOS </a:t>
            </a:r>
            <a:r>
              <a:rPr sz="1400"/>
              <a:t>were </a:t>
            </a:r>
            <a:r>
              <a:rPr sz="1400"/>
              <a:t>copyrightable, </a:t>
            </a:r>
            <a:r>
              <a:rPr sz="1400"/>
              <a:t>functional </a:t>
            </a:r>
            <a:r>
              <a:rPr sz="1400"/>
              <a:t>elements </a:t>
            </a:r>
            <a:r>
              <a:rPr sz="1400"/>
              <a:t>necessary </a:t>
            </a:r>
            <a:r>
              <a:rPr sz="1400"/>
              <a:t>for </a:t>
            </a:r>
            <a:r>
              <a:rPr sz="1400"/>
              <a:t>compatibility </a:t>
            </a:r>
            <a:r>
              <a:rPr sz="1400"/>
              <a:t>were </a:t>
            </a:r>
            <a:r>
              <a:rPr sz="1400"/>
              <a:t>not, </a:t>
            </a:r>
            <a:r>
              <a:rPr sz="1400"/>
              <a:t>allowing </a:t>
            </a:r>
            <a:r>
              <a:rPr sz="1400"/>
              <a:t>for </a:t>
            </a:r>
            <a:r>
              <a:rPr sz="1400"/>
              <a:t>limited </a:t>
            </a:r>
            <a:r>
              <a:rPr sz="1400"/>
              <a:t>reverse </a:t>
            </a:r>
            <a:r>
              <a:rPr sz="1400"/>
              <a:t>engineering. </a:t>
            </a:r>
          </a:p>
          <a:p>
            <a:r>
              <a:rPr sz="1400"/>
              <a:t>- </a:t>
            </a:r>
            <a:r>
              <a:rPr sz="1400"/>
              <a:t>Connectix </a:t>
            </a:r>
            <a:r>
              <a:rPr sz="1400"/>
              <a:t>v. </a:t>
            </a:r>
            <a:r>
              <a:rPr sz="1400"/>
              <a:t>Sony: </a:t>
            </a:r>
            <a:r>
              <a:rPr sz="1400"/>
              <a:t>This </a:t>
            </a:r>
            <a:r>
              <a:rPr sz="1400"/>
              <a:t>case </a:t>
            </a:r>
            <a:r>
              <a:rPr sz="1400"/>
              <a:t>explored </a:t>
            </a:r>
            <a:r>
              <a:rPr sz="1400"/>
              <a:t>the </a:t>
            </a:r>
            <a:r>
              <a:rPr sz="1400"/>
              <a:t>boundaries </a:t>
            </a:r>
            <a:r>
              <a:rPr sz="1400"/>
              <a:t>of </a:t>
            </a:r>
            <a:r>
              <a:rPr sz="1400"/>
              <a:t>reverse </a:t>
            </a:r>
            <a:r>
              <a:rPr sz="1400"/>
              <a:t>engineering </a:t>
            </a:r>
            <a:r>
              <a:rPr sz="1400"/>
              <a:t>in </a:t>
            </a:r>
            <a:r>
              <a:rPr sz="1400"/>
              <a:t>the </a:t>
            </a:r>
            <a:r>
              <a:rPr sz="1400"/>
              <a:t>context </a:t>
            </a:r>
            <a:r>
              <a:rPr sz="1400"/>
              <a:t>of </a:t>
            </a:r>
            <a:r>
              <a:rPr sz="1400"/>
              <a:t>creating </a:t>
            </a:r>
            <a:r>
              <a:rPr sz="1400"/>
              <a:t>emulation </a:t>
            </a:r>
            <a:r>
              <a:rPr sz="1400"/>
              <a:t>software. </a:t>
            </a:r>
            <a:r>
              <a:rPr sz="1400"/>
              <a:t>Connectix </a:t>
            </a:r>
            <a:r>
              <a:rPr sz="1400"/>
              <a:t>successfully </a:t>
            </a:r>
            <a:r>
              <a:rPr sz="1400"/>
              <a:t>argued </a:t>
            </a:r>
            <a:r>
              <a:rPr sz="1400"/>
              <a:t>that </a:t>
            </a:r>
            <a:r>
              <a:rPr sz="1400"/>
              <a:t>their </a:t>
            </a:r>
            <a:r>
              <a:rPr sz="1400"/>
              <a:t>reverse </a:t>
            </a:r>
            <a:r>
              <a:rPr sz="1400"/>
              <a:t>engineering </a:t>
            </a:r>
            <a:r>
              <a:rPr sz="1400"/>
              <a:t>of </a:t>
            </a:r>
            <a:r>
              <a:rPr sz="1400"/>
              <a:t>Sony's </a:t>
            </a:r>
            <a:r>
              <a:rPr sz="1400"/>
              <a:t>PlayStation </a:t>
            </a:r>
            <a:r>
              <a:rPr sz="1400"/>
              <a:t>BIOS </a:t>
            </a:r>
            <a:r>
              <a:rPr sz="1400"/>
              <a:t>was </a:t>
            </a:r>
            <a:r>
              <a:rPr sz="1400"/>
              <a:t>essential </a:t>
            </a:r>
            <a:r>
              <a:rPr sz="1400"/>
              <a:t>for </a:t>
            </a:r>
            <a:r>
              <a:rPr sz="1400"/>
              <a:t>creating </a:t>
            </a:r>
            <a:r>
              <a:rPr sz="1400"/>
              <a:t>a </a:t>
            </a:r>
            <a:r>
              <a:rPr sz="1400"/>
              <a:t>compatible </a:t>
            </a:r>
            <a:r>
              <a:rPr sz="1400"/>
              <a:t>emulator, </a:t>
            </a:r>
            <a:r>
              <a:rPr sz="1400"/>
              <a:t>falling </a:t>
            </a:r>
            <a:r>
              <a:rPr sz="1400"/>
              <a:t>under </a:t>
            </a:r>
            <a:r>
              <a:rPr sz="1400"/>
              <a:t>fair </a:t>
            </a:r>
            <a:r>
              <a:rPr sz="1400"/>
              <a:t>use. </a:t>
            </a:r>
          </a:p>
          <a:p/>
          <a:p>
            <a:r>
              <a:rPr sz="1400"/>
              <a:t>- </a:t>
            </a:r>
            <a:r>
              <a:rPr b="1" sz="1400"/>
              <a:t>Legal </a:t>
            </a:r>
            <a:r>
              <a:rPr b="1" sz="1400"/>
              <a:t>Landscape:** </a:t>
            </a:r>
          </a:p>
          <a:p>
            <a:r>
              <a:rPr sz="1400"/>
              <a:t>- </a:t>
            </a:r>
            <a:r>
              <a:rPr sz="1400"/>
              <a:t>The </a:t>
            </a:r>
            <a:r>
              <a:rPr sz="1400"/>
              <a:t>legal </a:t>
            </a:r>
            <a:r>
              <a:rPr sz="1400"/>
              <a:t>landscape </a:t>
            </a:r>
            <a:r>
              <a:rPr sz="1400"/>
              <a:t>surrounding </a:t>
            </a:r>
            <a:r>
              <a:rPr sz="1400"/>
              <a:t>reverse </a:t>
            </a:r>
            <a:r>
              <a:rPr sz="1400"/>
              <a:t>engineering </a:t>
            </a:r>
            <a:r>
              <a:rPr sz="1400"/>
              <a:t>is </a:t>
            </a:r>
            <a:r>
              <a:rPr sz="1400"/>
              <a:t>complex </a:t>
            </a:r>
            <a:r>
              <a:rPr sz="1400"/>
              <a:t>and </a:t>
            </a:r>
            <a:r>
              <a:rPr sz="1400"/>
              <a:t>often </a:t>
            </a:r>
            <a:r>
              <a:rPr sz="1400"/>
              <a:t>favors </a:t>
            </a:r>
            <a:r>
              <a:rPr sz="1400"/>
              <a:t>the </a:t>
            </a:r>
            <a:r>
              <a:rPr sz="1400"/>
              <a:t>practice, </a:t>
            </a:r>
            <a:r>
              <a:rPr sz="1400"/>
              <a:t>especially </a:t>
            </a:r>
            <a:r>
              <a:rPr sz="1400"/>
              <a:t>when </a:t>
            </a:r>
            <a:r>
              <a:rPr sz="1400"/>
              <a:t>it's </a:t>
            </a:r>
            <a:r>
              <a:rPr sz="1400"/>
              <a:t>essential </a:t>
            </a:r>
            <a:r>
              <a:rPr sz="1400"/>
              <a:t>for </a:t>
            </a:r>
            <a:r>
              <a:rPr sz="1400"/>
              <a:t>achieving </a:t>
            </a:r>
            <a:r>
              <a:rPr sz="1400"/>
              <a:t>interoperability </a:t>
            </a:r>
            <a:r>
              <a:rPr sz="1400"/>
              <a:t>or </a:t>
            </a:r>
            <a:r>
              <a:rPr sz="1400"/>
              <a:t>compatibility. </a:t>
            </a:r>
            <a:r>
              <a:rPr sz="1400"/>
              <a:t>Proving </a:t>
            </a:r>
            <a:r>
              <a:rPr sz="1400"/>
              <a:t>infringement </a:t>
            </a:r>
            <a:r>
              <a:rPr sz="1400"/>
              <a:t>can </a:t>
            </a:r>
            <a:r>
              <a:rPr sz="1400"/>
              <a:t>be </a:t>
            </a:r>
            <a:r>
              <a:rPr sz="1400"/>
              <a:t>challenging, </a:t>
            </a:r>
            <a:r>
              <a:rPr sz="1400"/>
              <a:t>as </a:t>
            </a:r>
            <a:r>
              <a:rPr sz="1400"/>
              <a:t>companies </a:t>
            </a:r>
            <a:r>
              <a:rPr sz="1400"/>
              <a:t>need </a:t>
            </a:r>
            <a:r>
              <a:rPr sz="1400"/>
              <a:t>to </a:t>
            </a:r>
            <a:r>
              <a:rPr sz="1400"/>
              <a:t>demonstrate </a:t>
            </a:r>
            <a:r>
              <a:rPr sz="1400"/>
              <a:t>that </a:t>
            </a:r>
            <a:r>
              <a:rPr sz="1400"/>
              <a:t>the </a:t>
            </a:r>
            <a:r>
              <a:rPr sz="1400"/>
              <a:t>reverse </a:t>
            </a:r>
            <a:r>
              <a:rPr sz="1400"/>
              <a:t>engineering </a:t>
            </a:r>
            <a:r>
              <a:rPr sz="1400"/>
              <a:t>went </a:t>
            </a:r>
            <a:r>
              <a:rPr sz="1400"/>
              <a:t>beyond </a:t>
            </a:r>
            <a:r>
              <a:rPr sz="1400"/>
              <a:t>what </a:t>
            </a:r>
            <a:r>
              <a:rPr sz="1400"/>
              <a:t>was </a:t>
            </a:r>
            <a:r>
              <a:rPr sz="1400"/>
              <a:t>necessary </a:t>
            </a:r>
            <a:r>
              <a:rPr sz="1400"/>
              <a:t>for </a:t>
            </a:r>
            <a:r>
              <a:rPr sz="1400"/>
              <a:t>achieving </a:t>
            </a:r>
            <a:r>
              <a:rPr sz="1400"/>
              <a:t>a </a:t>
            </a:r>
            <a:r>
              <a:rPr sz="1400"/>
              <a:t>legitimate </a:t>
            </a:r>
            <a:r>
              <a:rPr sz="1400"/>
              <a:t>purpose. </a:t>
            </a:r>
          </a:p>
          <a:p/>
          <a:p>
            <a:r>
              <a:rPr sz="1400"/>
              <a:t>- </a:t>
            </a:r>
            <a:r>
              <a:rPr b="1" sz="1400"/>
              <a:t>Chinese </a:t>
            </a:r>
            <a:r>
              <a:rPr b="1" sz="1400"/>
              <a:t>Wall </a:t>
            </a:r>
            <a:r>
              <a:rPr b="1" sz="1400"/>
              <a:t>Method:** </a:t>
            </a:r>
          </a:p>
          <a:p>
            <a:r>
              <a:rPr sz="1400"/>
              <a:t>- </a:t>
            </a:r>
            <a:r>
              <a:rPr sz="1400"/>
              <a:t>To </a:t>
            </a:r>
            <a:r>
              <a:rPr sz="1400"/>
              <a:t>mitigate </a:t>
            </a:r>
            <a:r>
              <a:rPr sz="1400"/>
              <a:t>legal </a:t>
            </a:r>
            <a:r>
              <a:rPr sz="1400"/>
              <a:t>risks, </a:t>
            </a:r>
            <a:r>
              <a:rPr sz="1400"/>
              <a:t>companies </a:t>
            </a:r>
            <a:r>
              <a:rPr sz="1400"/>
              <a:t>often </a:t>
            </a:r>
            <a:r>
              <a:rPr sz="1400"/>
              <a:t>employ </a:t>
            </a:r>
            <a:r>
              <a:rPr sz="1400"/>
              <a:t>the </a:t>
            </a:r>
            <a:r>
              <a:rPr sz="1400"/>
              <a:t>"Chinese </a:t>
            </a:r>
            <a:r>
              <a:rPr sz="1400"/>
              <a:t>Wall" </a:t>
            </a:r>
            <a:r>
              <a:rPr sz="1400"/>
              <a:t>method. </a:t>
            </a:r>
            <a:r>
              <a:rPr sz="1400"/>
              <a:t>This </a:t>
            </a:r>
            <a:r>
              <a:rPr sz="1400"/>
              <a:t>involves </a:t>
            </a:r>
            <a:r>
              <a:rPr sz="1400"/>
              <a:t>separating </a:t>
            </a:r>
            <a:r>
              <a:rPr sz="1400"/>
              <a:t>the </a:t>
            </a:r>
            <a:r>
              <a:rPr sz="1400"/>
              <a:t>team </a:t>
            </a:r>
            <a:r>
              <a:rPr sz="1400"/>
              <a:t>that </a:t>
            </a:r>
            <a:r>
              <a:rPr sz="1400"/>
              <a:t>performs </a:t>
            </a:r>
            <a:r>
              <a:rPr sz="1400"/>
              <a:t>reverse </a:t>
            </a:r>
            <a:r>
              <a:rPr sz="1400"/>
              <a:t>engineering </a:t>
            </a:r>
            <a:r>
              <a:rPr sz="1400"/>
              <a:t>from </a:t>
            </a:r>
            <a:r>
              <a:rPr sz="1400"/>
              <a:t>the </a:t>
            </a:r>
            <a:r>
              <a:rPr sz="1400"/>
              <a:t>team </a:t>
            </a:r>
            <a:r>
              <a:rPr sz="1400"/>
              <a:t>that </a:t>
            </a:r>
            <a:r>
              <a:rPr sz="1400"/>
              <a:t>develops </a:t>
            </a:r>
            <a:r>
              <a:rPr sz="1400"/>
              <a:t>the </a:t>
            </a:r>
            <a:r>
              <a:rPr sz="1400"/>
              <a:t>new </a:t>
            </a:r>
            <a:r>
              <a:rPr sz="1400"/>
              <a:t>product. </a:t>
            </a:r>
            <a:r>
              <a:rPr sz="1400"/>
              <a:t>This </a:t>
            </a:r>
            <a:r>
              <a:rPr sz="1400"/>
              <a:t>helps </a:t>
            </a:r>
            <a:r>
              <a:rPr sz="1400"/>
              <a:t>to </a:t>
            </a:r>
            <a:r>
              <a:rPr sz="1400"/>
              <a:t>ensure </a:t>
            </a:r>
            <a:r>
              <a:rPr sz="1400"/>
              <a:t>that </a:t>
            </a:r>
            <a:r>
              <a:rPr sz="1400"/>
              <a:t>any </a:t>
            </a:r>
            <a:r>
              <a:rPr sz="1400"/>
              <a:t>similarities </a:t>
            </a:r>
            <a:r>
              <a:rPr sz="1400"/>
              <a:t>between </a:t>
            </a:r>
            <a:r>
              <a:rPr sz="1400"/>
              <a:t>the </a:t>
            </a:r>
            <a:r>
              <a:rPr sz="1400"/>
              <a:t>products </a:t>
            </a:r>
            <a:r>
              <a:rPr sz="1400"/>
              <a:t>are </a:t>
            </a:r>
            <a:r>
              <a:rPr sz="1400"/>
              <a:t>due </a:t>
            </a:r>
            <a:r>
              <a:rPr sz="1400"/>
              <a:t>to </a:t>
            </a:r>
            <a:r>
              <a:rPr sz="1400"/>
              <a:t>independent </a:t>
            </a:r>
            <a:r>
              <a:rPr sz="1400"/>
              <a:t>creation </a:t>
            </a:r>
            <a:r>
              <a:rPr sz="1400"/>
              <a:t>rather </a:t>
            </a:r>
            <a:r>
              <a:rPr sz="1400"/>
              <a:t>than </a:t>
            </a:r>
            <a:r>
              <a:rPr sz="1400"/>
              <a:t>direct </a:t>
            </a:r>
            <a:r>
              <a:rPr sz="1400"/>
              <a:t>copying.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