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00"/>
              <a:t>- </a:t>
            </a:r>
            <a:r>
              <a:rPr b="1" sz="1400"/>
              <a:t>Reverse </a:t>
            </a:r>
            <a:r>
              <a:rPr sz="1400"/>
              <a:t>Engineering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Real </a:t>
            </a:r>
            <a:r>
              <a:rPr b="1" sz="1400"/>
              <a:t>World: </a:t>
            </a:r>
          </a:p>
          <a:p>
            <a:r>
              <a:rPr sz="1400"/>
              <a:t>* </a:t>
            </a:r>
            <a:r>
              <a:rPr sz="1400"/>
              <a:t>Historically, </a:t>
            </a:r>
            <a:r>
              <a:rPr sz="1400"/>
              <a:t>software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has </a:t>
            </a:r>
            <a:r>
              <a:rPr sz="1400"/>
              <a:t>been </a:t>
            </a:r>
            <a:r>
              <a:rPr sz="1400"/>
              <a:t>at </a:t>
            </a:r>
            <a:r>
              <a:rPr sz="1400"/>
              <a:t>the </a:t>
            </a:r>
            <a:r>
              <a:rPr sz="1400"/>
              <a:t>center </a:t>
            </a:r>
            <a:r>
              <a:rPr sz="1400"/>
              <a:t>of </a:t>
            </a:r>
            <a:r>
              <a:rPr sz="1400"/>
              <a:t>numerous </a:t>
            </a:r>
            <a:r>
              <a:rPr sz="1400"/>
              <a:t>legal </a:t>
            </a:r>
            <a:r>
              <a:rPr sz="1400"/>
              <a:t>disputes. </a:t>
            </a:r>
            <a:r>
              <a:rPr sz="1400"/>
              <a:t>Companies </a:t>
            </a:r>
            <a:r>
              <a:rPr sz="1400"/>
              <a:t>like </a:t>
            </a:r>
            <a:r>
              <a:rPr sz="1400"/>
              <a:t>Atari, </a:t>
            </a:r>
            <a:r>
              <a:rPr sz="1400"/>
              <a:t>Accolade, </a:t>
            </a:r>
            <a:r>
              <a:rPr sz="1400"/>
              <a:t>Phoenix, </a:t>
            </a:r>
            <a:r>
              <a:rPr sz="1400"/>
              <a:t>and </a:t>
            </a:r>
            <a:r>
              <a:rPr sz="1400"/>
              <a:t>Connectix </a:t>
            </a:r>
            <a:r>
              <a:rPr sz="1400"/>
              <a:t>engaged </a:t>
            </a:r>
            <a:r>
              <a:rPr sz="1400"/>
              <a:t>in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to </a:t>
            </a:r>
            <a:r>
              <a:rPr sz="1400"/>
              <a:t>achieve </a:t>
            </a:r>
            <a:r>
              <a:rPr sz="1400"/>
              <a:t>compatibility </a:t>
            </a:r>
            <a:r>
              <a:rPr sz="1400"/>
              <a:t>with </a:t>
            </a:r>
            <a:r>
              <a:rPr sz="1400"/>
              <a:t>competitor's </a:t>
            </a:r>
            <a:r>
              <a:rPr sz="1400"/>
              <a:t>systems, </a:t>
            </a:r>
            <a:r>
              <a:rPr sz="1400"/>
              <a:t>leading </a:t>
            </a:r>
            <a:r>
              <a:rPr sz="1400"/>
              <a:t>to </a:t>
            </a:r>
            <a:r>
              <a:rPr sz="1400"/>
              <a:t>landmark </a:t>
            </a:r>
            <a:r>
              <a:rPr sz="1400"/>
              <a:t>cases. </a:t>
            </a:r>
          </a:p>
          <a:p>
            <a:r>
              <a:rPr sz="1400"/>
              <a:t>* </a:t>
            </a:r>
            <a:r>
              <a:rPr sz="1400"/>
              <a:t>These </a:t>
            </a:r>
            <a:r>
              <a:rPr sz="1400"/>
              <a:t>cases </a:t>
            </a:r>
            <a:r>
              <a:rPr sz="1400"/>
              <a:t>often </a:t>
            </a:r>
            <a:r>
              <a:rPr sz="1400"/>
              <a:t>revolved </a:t>
            </a:r>
            <a:r>
              <a:rPr sz="1400"/>
              <a:t>around </a:t>
            </a:r>
            <a:r>
              <a:rPr sz="1400"/>
              <a:t>copyright </a:t>
            </a:r>
            <a:r>
              <a:rPr sz="1400"/>
              <a:t>infringement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extent </a:t>
            </a:r>
            <a:r>
              <a:rPr sz="1400"/>
              <a:t>to </a:t>
            </a:r>
            <a:r>
              <a:rPr sz="1400"/>
              <a:t>which </a:t>
            </a:r>
            <a:r>
              <a:rPr sz="1400"/>
              <a:t>companies </a:t>
            </a:r>
            <a:r>
              <a:rPr sz="1400"/>
              <a:t>could </a:t>
            </a:r>
            <a:r>
              <a:rPr sz="1400"/>
              <a:t>analyze </a:t>
            </a:r>
            <a:r>
              <a:rPr sz="1400"/>
              <a:t>and </a:t>
            </a:r>
            <a:r>
              <a:rPr sz="1400"/>
              <a:t>utilize </a:t>
            </a:r>
            <a:r>
              <a:rPr sz="1400"/>
              <a:t>competitors' </a:t>
            </a:r>
            <a:r>
              <a:rPr sz="1400"/>
              <a:t>software </a:t>
            </a:r>
            <a:r>
              <a:rPr sz="1400"/>
              <a:t>to </a:t>
            </a:r>
            <a:r>
              <a:rPr sz="1400"/>
              <a:t>create </a:t>
            </a:r>
            <a:r>
              <a:rPr sz="1400"/>
              <a:t>compatible </a:t>
            </a:r>
            <a:r>
              <a:rPr sz="1400"/>
              <a:t>products. </a:t>
            </a:r>
          </a:p>
          <a:p>
            <a:r>
              <a:rPr sz="1400"/>
              <a:t>- </a:t>
            </a:r>
            <a:r>
              <a:rPr b="1" sz="1400"/>
              <a:t>Legal </a:t>
            </a:r>
            <a:r>
              <a:rPr b="1" sz="1400"/>
              <a:t>Precedents: </a:t>
            </a:r>
          </a:p>
          <a:p>
            <a:r>
              <a:rPr sz="1400"/>
              <a:t>* </a:t>
            </a:r>
            <a:r>
              <a:rPr sz="1400"/>
              <a:t>Interestingly, </a:t>
            </a:r>
            <a:r>
              <a:rPr sz="1400"/>
              <a:t>many </a:t>
            </a:r>
            <a:r>
              <a:rPr sz="1400"/>
              <a:t>of </a:t>
            </a:r>
            <a:r>
              <a:rPr sz="1400"/>
              <a:t>these </a:t>
            </a:r>
            <a:r>
              <a:rPr sz="1400"/>
              <a:t>cases </a:t>
            </a:r>
            <a:r>
              <a:rPr sz="1400"/>
              <a:t>were </a:t>
            </a:r>
            <a:r>
              <a:rPr sz="1400"/>
              <a:t>ruled </a:t>
            </a:r>
            <a:r>
              <a:rPr sz="1400"/>
              <a:t>in </a:t>
            </a:r>
            <a:r>
              <a:rPr sz="1400"/>
              <a:t>favor </a:t>
            </a:r>
            <a:r>
              <a:rPr sz="1400"/>
              <a:t>of </a:t>
            </a:r>
            <a:r>
              <a:rPr sz="1400"/>
              <a:t>reverse </a:t>
            </a:r>
            <a:r>
              <a:rPr sz="1400"/>
              <a:t>engineering, </a:t>
            </a:r>
            <a:r>
              <a:rPr sz="1400"/>
              <a:t>establishing </a:t>
            </a:r>
            <a:r>
              <a:rPr sz="1400"/>
              <a:t>a </a:t>
            </a:r>
            <a:r>
              <a:rPr sz="1400"/>
              <a:t>legal </a:t>
            </a:r>
            <a:r>
              <a:rPr sz="1400"/>
              <a:t>basis </a:t>
            </a:r>
            <a:r>
              <a:rPr sz="1400"/>
              <a:t>for </a:t>
            </a:r>
            <a:r>
              <a:rPr sz="1400"/>
              <a:t>the </a:t>
            </a:r>
            <a:r>
              <a:rPr sz="1400"/>
              <a:t>practice </a:t>
            </a:r>
            <a:r>
              <a:rPr sz="1400"/>
              <a:t>under </a:t>
            </a:r>
            <a:r>
              <a:rPr sz="1400"/>
              <a:t>certain </a:t>
            </a:r>
            <a:r>
              <a:rPr sz="1400"/>
              <a:t>conditions. </a:t>
            </a:r>
          </a:p>
          <a:p>
            <a:r>
              <a:rPr sz="1400"/>
              <a:t>* </a:t>
            </a:r>
            <a:r>
              <a:rPr sz="1400"/>
              <a:t>Courts </a:t>
            </a:r>
            <a:r>
              <a:rPr sz="1400"/>
              <a:t>recognized </a:t>
            </a:r>
            <a:r>
              <a:rPr sz="1400"/>
              <a:t>the </a:t>
            </a:r>
            <a:r>
              <a:rPr sz="1400"/>
              <a:t>importance </a:t>
            </a:r>
            <a:r>
              <a:rPr sz="1400"/>
              <a:t>of </a:t>
            </a:r>
            <a:r>
              <a:rPr sz="1400"/>
              <a:t>interoperability </a:t>
            </a:r>
            <a:r>
              <a:rPr sz="1400"/>
              <a:t>and </a:t>
            </a:r>
            <a:r>
              <a:rPr sz="1400"/>
              <a:t>innovation, </a:t>
            </a:r>
            <a:r>
              <a:rPr sz="1400"/>
              <a:t>allowing </a:t>
            </a:r>
            <a:r>
              <a:rPr sz="1400"/>
              <a:t>companies </a:t>
            </a:r>
            <a:r>
              <a:rPr sz="1400"/>
              <a:t>to </a:t>
            </a:r>
            <a:r>
              <a:rPr sz="1400"/>
              <a:t>reverse </a:t>
            </a:r>
            <a:r>
              <a:rPr sz="1400"/>
              <a:t>engineer </a:t>
            </a:r>
            <a:r>
              <a:rPr sz="1400"/>
              <a:t>software </a:t>
            </a:r>
            <a:r>
              <a:rPr sz="1400"/>
              <a:t>for </a:t>
            </a:r>
            <a:r>
              <a:rPr sz="1400"/>
              <a:t>legitimate </a:t>
            </a:r>
            <a:r>
              <a:rPr sz="1400"/>
              <a:t>purposes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compatibility, </a:t>
            </a:r>
            <a:r>
              <a:rPr sz="1400"/>
              <a:t>security </a:t>
            </a:r>
            <a:r>
              <a:rPr sz="1400"/>
              <a:t>analysis, </a:t>
            </a:r>
            <a:r>
              <a:rPr sz="1400"/>
              <a:t>and </a:t>
            </a:r>
            <a:r>
              <a:rPr sz="1400"/>
              <a:t>research. </a:t>
            </a:r>
          </a:p>
          <a:p>
            <a:r>
              <a:rPr sz="1400"/>
              <a:t>- </a:t>
            </a:r>
            <a:r>
              <a:rPr b="1" sz="1400"/>
              <a:t>Challenges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Chinese </a:t>
            </a:r>
            <a:r>
              <a:rPr sz="1400"/>
              <a:t>Wall </a:t>
            </a:r>
            <a:r>
              <a:rPr b="1" sz="1400"/>
              <a:t>Method: </a:t>
            </a:r>
          </a:p>
          <a:p>
            <a:r>
              <a:rPr sz="1400"/>
              <a:t>* </a:t>
            </a:r>
            <a:r>
              <a:rPr sz="1400"/>
              <a:t>Proving </a:t>
            </a:r>
            <a:r>
              <a:rPr sz="1400"/>
              <a:t>that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was </a:t>
            </a:r>
            <a:r>
              <a:rPr sz="1400"/>
              <a:t>done </a:t>
            </a:r>
            <a:r>
              <a:rPr sz="1400"/>
              <a:t>without </a:t>
            </a:r>
            <a:r>
              <a:rPr sz="1400"/>
              <a:t>infringing </a:t>
            </a:r>
            <a:r>
              <a:rPr sz="1400"/>
              <a:t>copyright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challenging. </a:t>
            </a:r>
          </a:p>
          <a:p>
            <a:r>
              <a:rPr sz="1400"/>
              <a:t>* </a:t>
            </a:r>
            <a:r>
              <a:rPr sz="1400"/>
              <a:t>The </a:t>
            </a:r>
            <a:r>
              <a:rPr sz="1400"/>
              <a:t>'Chinese </a:t>
            </a:r>
            <a:r>
              <a:rPr sz="1400"/>
              <a:t>Wall' </a:t>
            </a:r>
            <a:r>
              <a:rPr sz="1400"/>
              <a:t>method </a:t>
            </a:r>
            <a:r>
              <a:rPr sz="1400"/>
              <a:t>emerged </a:t>
            </a:r>
            <a:r>
              <a:rPr sz="1400"/>
              <a:t>as </a:t>
            </a:r>
            <a:r>
              <a:rPr sz="1400"/>
              <a:t>a </a:t>
            </a:r>
            <a:r>
              <a:rPr sz="1400"/>
              <a:t>strategy </a:t>
            </a:r>
            <a:r>
              <a:rPr sz="1400"/>
              <a:t>to </a:t>
            </a:r>
            <a:r>
              <a:rPr sz="1400"/>
              <a:t>address </a:t>
            </a:r>
            <a:r>
              <a:rPr sz="1400"/>
              <a:t>this </a:t>
            </a:r>
            <a:r>
              <a:rPr sz="1400"/>
              <a:t>concern. </a:t>
            </a:r>
            <a:r>
              <a:rPr sz="1400"/>
              <a:t>It </a:t>
            </a:r>
            <a:r>
              <a:rPr sz="1400"/>
              <a:t>involves </a:t>
            </a:r>
            <a:r>
              <a:rPr sz="1400"/>
              <a:t>separating </a:t>
            </a:r>
            <a:r>
              <a:rPr sz="1400"/>
              <a:t>the </a:t>
            </a:r>
            <a:r>
              <a:rPr sz="1400"/>
              <a:t>team </a:t>
            </a:r>
            <a:r>
              <a:rPr sz="1400"/>
              <a:t>performing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from </a:t>
            </a:r>
            <a:r>
              <a:rPr sz="1400"/>
              <a:t>the </a:t>
            </a:r>
            <a:r>
              <a:rPr sz="1400"/>
              <a:t>development </a:t>
            </a:r>
            <a:r>
              <a:rPr sz="1400"/>
              <a:t>team </a:t>
            </a:r>
            <a:r>
              <a:rPr sz="1400"/>
              <a:t>to </a:t>
            </a:r>
            <a:r>
              <a:rPr sz="1400"/>
              <a:t>prevent </a:t>
            </a:r>
            <a:r>
              <a:rPr sz="1400"/>
              <a:t>the </a:t>
            </a:r>
            <a:r>
              <a:rPr sz="1400"/>
              <a:t>direct </a:t>
            </a:r>
            <a:r>
              <a:rPr sz="1400"/>
              <a:t>use </a:t>
            </a:r>
            <a:r>
              <a:rPr sz="1400"/>
              <a:t>of </a:t>
            </a:r>
            <a:r>
              <a:rPr sz="1400"/>
              <a:t>copyrighted </a:t>
            </a:r>
            <a:r>
              <a:rPr sz="1400"/>
              <a:t>material. </a:t>
            </a:r>
          </a:p>
          <a:p>
            <a:r>
              <a:rPr sz="1400"/>
              <a:t>* </a:t>
            </a:r>
            <a:r>
              <a:rPr sz="1400"/>
              <a:t>This </a:t>
            </a:r>
            <a:r>
              <a:rPr sz="1400"/>
              <a:t>method </a:t>
            </a:r>
            <a:r>
              <a:rPr sz="1400"/>
              <a:t>aimed </a:t>
            </a:r>
            <a:r>
              <a:rPr sz="1400"/>
              <a:t>to </a:t>
            </a:r>
            <a:r>
              <a:rPr sz="1400"/>
              <a:t>demonstrate </a:t>
            </a:r>
            <a:r>
              <a:rPr sz="1400"/>
              <a:t>good </a:t>
            </a:r>
            <a:r>
              <a:rPr sz="1400"/>
              <a:t>faith </a:t>
            </a:r>
            <a:r>
              <a:rPr sz="1400"/>
              <a:t>efforts </a:t>
            </a:r>
            <a:r>
              <a:rPr sz="1400"/>
              <a:t>to </a:t>
            </a:r>
            <a:r>
              <a:rPr sz="1400"/>
              <a:t>avoid </a:t>
            </a:r>
            <a:r>
              <a:rPr sz="1400"/>
              <a:t>copyright </a:t>
            </a:r>
            <a:r>
              <a:rPr sz="1400"/>
              <a:t>infringement </a:t>
            </a:r>
            <a:r>
              <a:rPr sz="1400"/>
              <a:t>during </a:t>
            </a:r>
            <a:r>
              <a:rPr sz="1400"/>
              <a:t>the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process.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