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Introduction to Android Reverse Engineering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Slide: </a:t>
            </a:r>
            <a:r>
              <a:rPr b="1" sz="1400"/>
              <a:t>Reverse </a:t>
            </a:r>
            <a:r>
              <a:rPr b="1" sz="1400"/>
              <a:t>Engineering </a:t>
            </a:r>
            <a:r>
              <a:rPr b="1" sz="1400"/>
              <a:t>Android </a:t>
            </a:r>
            <a:r>
              <a:rPr b="1" sz="1400"/>
              <a:t>Apps </a:t>
            </a:r>
          </a:p>
          <a:p/>
          <a:p>
            <a:r>
              <a:rPr b="1" sz="1400"/>
              <a:t>Explanation:</a:t>
            </a:r>
          </a:p>
          <a:p/>
          <a:p>
            <a:r>
              <a:rPr sz="1400"/>
              <a:t>Reverse </a:t>
            </a:r>
            <a:r>
              <a:rPr sz="1400"/>
              <a:t>engineering,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context </a:t>
            </a:r>
            <a:r>
              <a:rPr sz="1400"/>
              <a:t>of </a:t>
            </a:r>
            <a:r>
              <a:rPr sz="1400"/>
              <a:t>software, </a:t>
            </a:r>
            <a:r>
              <a:rPr sz="1400"/>
              <a:t>involves </a:t>
            </a:r>
            <a:r>
              <a:rPr sz="1400"/>
              <a:t>disassembling </a:t>
            </a:r>
            <a:r>
              <a:rPr sz="1400"/>
              <a:t>and </a:t>
            </a:r>
            <a:r>
              <a:rPr sz="1400"/>
              <a:t>examining </a:t>
            </a:r>
            <a:r>
              <a:rPr sz="1400"/>
              <a:t>an </a:t>
            </a:r>
            <a:r>
              <a:rPr sz="1400"/>
              <a:t>existing </a:t>
            </a:r>
            <a:r>
              <a:rPr sz="1400"/>
              <a:t>app </a:t>
            </a:r>
            <a:r>
              <a:rPr sz="1400"/>
              <a:t>to </a:t>
            </a:r>
            <a:r>
              <a:rPr sz="1400"/>
              <a:t>understand </a:t>
            </a:r>
            <a:r>
              <a:rPr sz="1400"/>
              <a:t>its </a:t>
            </a:r>
            <a:r>
              <a:rPr sz="1400"/>
              <a:t>internal </a:t>
            </a:r>
            <a:r>
              <a:rPr sz="1400"/>
              <a:t>structure </a:t>
            </a:r>
            <a:r>
              <a:rPr sz="1400"/>
              <a:t>and </a:t>
            </a:r>
            <a:r>
              <a:rPr sz="1400"/>
              <a:t>functionality. </a:t>
            </a:r>
            <a:r>
              <a:rPr sz="1400"/>
              <a:t>This </a:t>
            </a:r>
            <a:r>
              <a:rPr sz="1400"/>
              <a:t>process </a:t>
            </a:r>
            <a:r>
              <a:rPr sz="1400"/>
              <a:t>is </a:t>
            </a:r>
            <a:r>
              <a:rPr sz="1400"/>
              <a:t>commonly </a:t>
            </a:r>
            <a:r>
              <a:rPr sz="1400"/>
              <a:t>performed </a:t>
            </a:r>
            <a:r>
              <a:rPr sz="1400"/>
              <a:t>for </a:t>
            </a:r>
            <a:r>
              <a:rPr sz="1400"/>
              <a:t>several </a:t>
            </a:r>
            <a:r>
              <a:rPr sz="1400"/>
              <a:t>reasons: </a:t>
            </a:r>
          </a:p>
          <a:p/>
          <a:p>
            <a:r>
              <a:rPr b="1" sz="1400"/>
              <a:t>Understanding </a:t>
            </a:r>
            <a:r>
              <a:rPr b="1" sz="1400"/>
              <a:t>App </a:t>
            </a:r>
            <a:r>
              <a:rPr b="1" sz="1400"/>
              <a:t>Behavior: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Reverse </a:t>
            </a:r>
            <a:r>
              <a:rPr sz="1200"/>
              <a:t>engineering </a:t>
            </a:r>
            <a:r>
              <a:rPr sz="1200"/>
              <a:t>allows </a:t>
            </a:r>
            <a:r>
              <a:rPr sz="1200"/>
              <a:t>developers </a:t>
            </a:r>
            <a:r>
              <a:rPr sz="1200"/>
              <a:t>to </a:t>
            </a:r>
            <a:r>
              <a:rPr sz="1200"/>
              <a:t>comprehend </a:t>
            </a:r>
            <a:r>
              <a:rPr sz="1200"/>
              <a:t>how </a:t>
            </a:r>
            <a:r>
              <a:rPr sz="1200"/>
              <a:t>an </a:t>
            </a:r>
            <a:r>
              <a:rPr sz="1200"/>
              <a:t>app </a:t>
            </a:r>
            <a:r>
              <a:rPr sz="1200"/>
              <a:t>functions, </a:t>
            </a:r>
            <a:r>
              <a:rPr sz="1200"/>
              <a:t>its </a:t>
            </a:r>
            <a:r>
              <a:rPr sz="1200"/>
              <a:t>interactions </a:t>
            </a:r>
            <a:r>
              <a:rPr sz="1200"/>
              <a:t>with </a:t>
            </a:r>
            <a:r>
              <a:rPr sz="1200"/>
              <a:t>the </a:t>
            </a:r>
            <a:r>
              <a:rPr sz="1200"/>
              <a:t>device </a:t>
            </a:r>
            <a:r>
              <a:rPr sz="1200"/>
              <a:t>and </a:t>
            </a:r>
            <a:r>
              <a:rPr sz="1200"/>
              <a:t>other </a:t>
            </a:r>
            <a:r>
              <a:rPr sz="1200"/>
              <a:t>components, </a:t>
            </a:r>
            <a:r>
              <a:rPr sz="1200"/>
              <a:t>and </a:t>
            </a:r>
            <a:r>
              <a:rPr sz="1200"/>
              <a:t>its </a:t>
            </a:r>
            <a:r>
              <a:rPr sz="1200"/>
              <a:t>data </a:t>
            </a:r>
            <a:r>
              <a:rPr sz="1200"/>
              <a:t>flow. </a:t>
            </a:r>
            <a:r>
              <a:rPr sz="1200"/>
              <a:t>This </a:t>
            </a:r>
            <a:r>
              <a:rPr sz="1200"/>
              <a:t>knowledge </a:t>
            </a:r>
            <a:r>
              <a:rPr sz="1200"/>
              <a:t>can </a:t>
            </a:r>
            <a:r>
              <a:rPr sz="1200"/>
              <a:t>aid </a:t>
            </a:r>
            <a:r>
              <a:rPr sz="1200"/>
              <a:t>in </a:t>
            </a:r>
            <a:r>
              <a:rPr sz="1200"/>
              <a:t>troubleshooting, </a:t>
            </a:r>
            <a:r>
              <a:rPr sz="1200"/>
              <a:t>optimizing </a:t>
            </a:r>
            <a:r>
              <a:rPr sz="1200"/>
              <a:t>performance, </a:t>
            </a:r>
            <a:r>
              <a:rPr sz="1200"/>
              <a:t>and </a:t>
            </a:r>
            <a:r>
              <a:rPr sz="1200"/>
              <a:t>addressing </a:t>
            </a:r>
            <a:r>
              <a:rPr sz="1200"/>
              <a:t>compatibility </a:t>
            </a:r>
            <a:r>
              <a:rPr sz="1200"/>
              <a:t>issues. </a:t>
            </a:r>
          </a:p>
          <a:p/>
          <a:p>
            <a:r>
              <a:rPr b="1" sz="1400"/>
              <a:t>Identifying </a:t>
            </a:r>
            <a:r>
              <a:rPr b="1" sz="1400"/>
              <a:t>Security </a:t>
            </a:r>
            <a:r>
              <a:rPr b="1" sz="1400"/>
              <a:t>Vulnerabilities: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By </a:t>
            </a:r>
            <a:r>
              <a:rPr sz="1200"/>
              <a:t>examining </a:t>
            </a:r>
            <a:r>
              <a:rPr sz="1200"/>
              <a:t>the </a:t>
            </a:r>
            <a:r>
              <a:rPr sz="1200"/>
              <a:t>app's </a:t>
            </a:r>
            <a:r>
              <a:rPr sz="1200"/>
              <a:t>code, </a:t>
            </a:r>
            <a:r>
              <a:rPr sz="1200"/>
              <a:t>reverse </a:t>
            </a:r>
            <a:r>
              <a:rPr sz="1200"/>
              <a:t>engineers </a:t>
            </a:r>
            <a:r>
              <a:rPr sz="1200"/>
              <a:t>can </a:t>
            </a:r>
            <a:r>
              <a:rPr sz="1200"/>
              <a:t>identify </a:t>
            </a:r>
            <a:r>
              <a:rPr sz="1200"/>
              <a:t>potential </a:t>
            </a:r>
            <a:r>
              <a:rPr sz="1200"/>
              <a:t>security </a:t>
            </a:r>
            <a:r>
              <a:rPr sz="1200"/>
              <a:t>weaknesses, </a:t>
            </a:r>
            <a:r>
              <a:rPr sz="1200"/>
              <a:t>such </a:t>
            </a:r>
            <a:r>
              <a:rPr sz="1200"/>
              <a:t>as </a:t>
            </a:r>
            <a:r>
              <a:rPr sz="1200"/>
              <a:t>exploitable </a:t>
            </a:r>
            <a:r>
              <a:rPr sz="1200"/>
              <a:t>bugs, </a:t>
            </a:r>
            <a:r>
              <a:rPr sz="1200"/>
              <a:t>insecure </a:t>
            </a:r>
            <a:r>
              <a:rPr sz="1200"/>
              <a:t>data </a:t>
            </a:r>
            <a:r>
              <a:rPr sz="1200"/>
              <a:t>handling, </a:t>
            </a:r>
            <a:r>
              <a:rPr sz="1200"/>
              <a:t>and </a:t>
            </a:r>
            <a:r>
              <a:rPr sz="1200"/>
              <a:t>authentication </a:t>
            </a:r>
            <a:r>
              <a:rPr sz="1200"/>
              <a:t>flaws. </a:t>
            </a:r>
            <a:r>
              <a:rPr sz="1200"/>
              <a:t>This </a:t>
            </a:r>
            <a:r>
              <a:rPr sz="1200"/>
              <a:t>information </a:t>
            </a:r>
            <a:r>
              <a:rPr sz="1200"/>
              <a:t>is </a:t>
            </a:r>
            <a:r>
              <a:rPr sz="1200"/>
              <a:t>essential </a:t>
            </a:r>
            <a:r>
              <a:rPr sz="1200"/>
              <a:t>for </a:t>
            </a:r>
            <a:r>
              <a:rPr sz="1200"/>
              <a:t>enhancing </a:t>
            </a:r>
            <a:r>
              <a:rPr sz="1200"/>
              <a:t>the </a:t>
            </a:r>
            <a:r>
              <a:rPr sz="1200"/>
              <a:t>app's </a:t>
            </a:r>
            <a:r>
              <a:rPr sz="1200"/>
              <a:t>security </a:t>
            </a:r>
            <a:r>
              <a:rPr sz="1200"/>
              <a:t>posture </a:t>
            </a:r>
            <a:r>
              <a:rPr sz="1200"/>
              <a:t>and </a:t>
            </a:r>
            <a:r>
              <a:rPr sz="1200"/>
              <a:t>mitigating </a:t>
            </a:r>
            <a:r>
              <a:rPr sz="1200"/>
              <a:t>threats. </a:t>
            </a:r>
          </a:p>
          <a:p/>
          <a:p>
            <a:r>
              <a:rPr b="1" sz="1400"/>
              <a:t>Creating </a:t>
            </a:r>
            <a:r>
              <a:rPr b="1" sz="1400"/>
              <a:t>Custom </a:t>
            </a:r>
            <a:r>
              <a:rPr b="1" sz="1400"/>
              <a:t>Modifications: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Reverse </a:t>
            </a:r>
            <a:r>
              <a:rPr sz="1200"/>
              <a:t>engineering </a:t>
            </a:r>
            <a:r>
              <a:rPr sz="1200"/>
              <a:t>enables </a:t>
            </a:r>
            <a:r>
              <a:rPr sz="1200"/>
              <a:t>developers </a:t>
            </a:r>
            <a:r>
              <a:rPr sz="1200"/>
              <a:t>to </a:t>
            </a:r>
            <a:r>
              <a:rPr sz="1200"/>
              <a:t>make </a:t>
            </a:r>
            <a:r>
              <a:rPr sz="1200"/>
              <a:t>customized </a:t>
            </a:r>
            <a:r>
              <a:rPr sz="1200"/>
              <a:t>modifications </a:t>
            </a:r>
            <a:r>
              <a:rPr sz="1200"/>
              <a:t>or </a:t>
            </a:r>
            <a:r>
              <a:rPr sz="1200"/>
              <a:t>"mods" </a:t>
            </a:r>
            <a:r>
              <a:rPr sz="1200"/>
              <a:t>to </a:t>
            </a:r>
            <a:r>
              <a:rPr sz="1200"/>
              <a:t>existing </a:t>
            </a:r>
            <a:r>
              <a:rPr sz="1200"/>
              <a:t>apps. </a:t>
            </a:r>
            <a:r>
              <a:rPr sz="1200"/>
              <a:t>This </a:t>
            </a:r>
            <a:r>
              <a:rPr sz="1200"/>
              <a:t>can </a:t>
            </a:r>
            <a:r>
              <a:rPr sz="1200"/>
              <a:t>involve </a:t>
            </a:r>
            <a:r>
              <a:rPr sz="1200"/>
              <a:t>enhancing </a:t>
            </a:r>
            <a:r>
              <a:rPr sz="1200"/>
              <a:t>functionality, </a:t>
            </a:r>
            <a:r>
              <a:rPr sz="1200"/>
              <a:t>adding </a:t>
            </a:r>
            <a:r>
              <a:rPr sz="1200"/>
              <a:t>new </a:t>
            </a:r>
            <a:r>
              <a:rPr sz="1200"/>
              <a:t>features, </a:t>
            </a:r>
            <a:r>
              <a:rPr sz="1200"/>
              <a:t>or </a:t>
            </a:r>
            <a:r>
              <a:rPr sz="1200"/>
              <a:t>altering </a:t>
            </a:r>
            <a:r>
              <a:rPr sz="1200"/>
              <a:t>the </a:t>
            </a:r>
            <a:r>
              <a:rPr sz="1200"/>
              <a:t>app's </a:t>
            </a:r>
            <a:r>
              <a:rPr sz="1200"/>
              <a:t>behavior </a:t>
            </a:r>
            <a:r>
              <a:rPr sz="1200"/>
              <a:t>to </a:t>
            </a:r>
            <a:r>
              <a:rPr sz="1200"/>
              <a:t>suit </a:t>
            </a:r>
            <a:r>
              <a:rPr sz="1200"/>
              <a:t>specific </a:t>
            </a:r>
            <a:r>
              <a:rPr sz="1200"/>
              <a:t>requirements. </a:t>
            </a:r>
          </a:p>
          <a:p/>
          <a:p>
            <a:r>
              <a:rPr b="1" sz="1400"/>
              <a:t>How </a:t>
            </a:r>
            <a:r>
              <a:rPr b="1" sz="1400"/>
              <a:t>it </a:t>
            </a:r>
            <a:r>
              <a:rPr b="1" sz="1400"/>
              <a:t>Works: </a:t>
            </a:r>
          </a:p>
          <a:p/>
          <a:p>
            <a:r>
              <a:rPr sz="1400"/>
              <a:t>The </a:t>
            </a:r>
            <a:r>
              <a:rPr sz="1400"/>
              <a:t>general </a:t>
            </a:r>
            <a:r>
              <a:rPr sz="1400"/>
              <a:t>process </a:t>
            </a:r>
            <a:r>
              <a:rPr sz="1400"/>
              <a:t>of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Android </a:t>
            </a:r>
            <a:r>
              <a:rPr sz="1400"/>
              <a:t>apps </a:t>
            </a:r>
            <a:r>
              <a:rPr sz="1400"/>
              <a:t>includes </a:t>
            </a:r>
            <a:r>
              <a:rPr sz="1400"/>
              <a:t>the </a:t>
            </a:r>
            <a:r>
              <a:rPr sz="1400"/>
              <a:t>following </a:t>
            </a:r>
            <a:r>
              <a:rPr sz="1400"/>
              <a:t>steps: </a:t>
            </a:r>
          </a:p>
          <a:p/>
          <a:p>
            <a:r>
              <a:rPr sz="1400"/>
              <a:t>1. </a:t>
            </a:r>
            <a:r>
              <a:rPr b="1" sz="1400"/>
              <a:t>Obtaining </a:t>
            </a:r>
            <a:r>
              <a:rPr b="1" sz="1400"/>
              <a:t>the </a:t>
            </a:r>
            <a:r>
              <a:rPr b="1" sz="1400"/>
              <a:t>App's </a:t>
            </a:r>
            <a:r>
              <a:rPr b="1" sz="1400"/>
              <a:t>APK </a:t>
            </a:r>
            <a:r>
              <a:rPr b="1" sz="1400"/>
              <a:t>File: </a:t>
            </a:r>
            <a:r>
              <a:rPr sz="1400"/>
              <a:t>Extract </a:t>
            </a:r>
            <a:r>
              <a:rPr sz="1400"/>
              <a:t>the </a:t>
            </a:r>
            <a:r>
              <a:rPr sz="1400"/>
              <a:t>APK </a:t>
            </a:r>
            <a:r>
              <a:rPr sz="1400"/>
              <a:t>file </a:t>
            </a:r>
            <a:r>
              <a:rPr sz="1400"/>
              <a:t>from </a:t>
            </a:r>
            <a:r>
              <a:rPr sz="1400"/>
              <a:t>the </a:t>
            </a:r>
            <a:r>
              <a:rPr sz="1400"/>
              <a:t>target </a:t>
            </a:r>
            <a:r>
              <a:rPr sz="1400"/>
              <a:t>device </a:t>
            </a:r>
            <a:r>
              <a:rPr sz="1400"/>
              <a:t>or </a:t>
            </a:r>
            <a:r>
              <a:rPr sz="1400"/>
              <a:t>download </a:t>
            </a:r>
            <a:r>
              <a:rPr sz="1400"/>
              <a:t>it </a:t>
            </a:r>
            <a:r>
              <a:rPr sz="1400"/>
              <a:t>from </a:t>
            </a:r>
            <a:r>
              <a:rPr sz="1400"/>
              <a:t>a </a:t>
            </a:r>
            <a:r>
              <a:rPr sz="1400"/>
              <a:t>trusted </a:t>
            </a:r>
            <a:r>
              <a:rPr sz="1400"/>
              <a:t>source. </a:t>
            </a:r>
          </a:p>
          <a:p>
            <a:r>
              <a:rPr sz="1400"/>
              <a:t>2. </a:t>
            </a:r>
            <a:r>
              <a:rPr b="1" sz="1400"/>
              <a:t>Decompiling </a:t>
            </a:r>
            <a:r>
              <a:rPr b="1" sz="1400"/>
              <a:t>the </a:t>
            </a:r>
            <a:r>
              <a:rPr b="1" sz="1400"/>
              <a:t>APK: </a:t>
            </a:r>
            <a:r>
              <a:rPr sz="1400"/>
              <a:t>Use </a:t>
            </a:r>
            <a:r>
              <a:rPr sz="1400"/>
              <a:t>tools </a:t>
            </a:r>
            <a:r>
              <a:rPr sz="1400"/>
              <a:t>like </a:t>
            </a:r>
            <a:r>
              <a:rPr sz="1400"/>
              <a:t>JADX </a:t>
            </a:r>
            <a:r>
              <a:rPr sz="1400"/>
              <a:t>or </a:t>
            </a:r>
            <a:r>
              <a:rPr sz="1400"/>
              <a:t>Jadx </a:t>
            </a:r>
            <a:r>
              <a:rPr sz="1400"/>
              <a:t>to </a:t>
            </a:r>
            <a:r>
              <a:rPr sz="1400"/>
              <a:t>convert </a:t>
            </a:r>
            <a:r>
              <a:rPr sz="1400"/>
              <a:t>the </a:t>
            </a:r>
            <a:r>
              <a:rPr sz="1400"/>
              <a:t>binary </a:t>
            </a:r>
            <a:r>
              <a:rPr sz="1400"/>
              <a:t>APK </a:t>
            </a:r>
            <a:r>
              <a:rPr sz="1400"/>
              <a:t>file </a:t>
            </a:r>
            <a:r>
              <a:rPr sz="1400"/>
              <a:t>into </a:t>
            </a:r>
            <a:r>
              <a:rPr sz="1400"/>
              <a:t>readable </a:t>
            </a:r>
            <a:r>
              <a:rPr sz="1400"/>
              <a:t>Java </a:t>
            </a:r>
            <a:r>
              <a:rPr sz="1400"/>
              <a:t>source </a:t>
            </a:r>
            <a:r>
              <a:rPr sz="1400"/>
              <a:t>code. </a:t>
            </a:r>
          </a:p>
          <a:p>
            <a:r>
              <a:rPr sz="1400"/>
              <a:t>3. </a:t>
            </a:r>
            <a:r>
              <a:rPr b="1" sz="1400"/>
              <a:t>Analyzing </a:t>
            </a:r>
            <a:r>
              <a:rPr b="1" sz="1400"/>
              <a:t>the </a:t>
            </a:r>
            <a:r>
              <a:rPr b="1" sz="1400"/>
              <a:t>Source </a:t>
            </a:r>
            <a:r>
              <a:rPr b="1" sz="1400"/>
              <a:t>Code: </a:t>
            </a:r>
            <a:r>
              <a:rPr sz="1400"/>
              <a:t>Examine </a:t>
            </a:r>
            <a:r>
              <a:rPr sz="1400"/>
              <a:t>the </a:t>
            </a:r>
            <a:r>
              <a:rPr sz="1400"/>
              <a:t>decompiled </a:t>
            </a:r>
            <a:r>
              <a:rPr sz="1400"/>
              <a:t>code </a:t>
            </a:r>
            <a:r>
              <a:rPr sz="1400"/>
              <a:t>to </a:t>
            </a:r>
            <a:r>
              <a:rPr sz="1400"/>
              <a:t>understand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architecture, </a:t>
            </a:r>
            <a:r>
              <a:rPr sz="1400"/>
              <a:t>data </a:t>
            </a:r>
            <a:r>
              <a:rPr sz="1400"/>
              <a:t>structures, </a:t>
            </a:r>
            <a:r>
              <a:rPr sz="1400"/>
              <a:t>API </a:t>
            </a:r>
            <a:r>
              <a:rPr sz="1400"/>
              <a:t>interactions, </a:t>
            </a:r>
            <a:r>
              <a:rPr sz="1400"/>
              <a:t>and </a:t>
            </a:r>
            <a:r>
              <a:rPr sz="1400"/>
              <a:t>other </a:t>
            </a:r>
            <a:r>
              <a:rPr sz="1400"/>
              <a:t>details. </a:t>
            </a:r>
          </a:p>
          <a:p>
            <a:r>
              <a:rPr sz="1400"/>
              <a:t>4. </a:t>
            </a:r>
            <a:r>
              <a:rPr b="1" sz="1400"/>
              <a:t>Creating </a:t>
            </a:r>
            <a:r>
              <a:rPr b="1" sz="1400"/>
              <a:t>Modifications: </a:t>
            </a:r>
            <a:r>
              <a:rPr sz="1400"/>
              <a:t>Identify </a:t>
            </a:r>
            <a:r>
              <a:rPr sz="1400"/>
              <a:t>areas </a:t>
            </a:r>
            <a:r>
              <a:rPr sz="1400"/>
              <a:t>for </a:t>
            </a:r>
            <a:r>
              <a:rPr sz="1400"/>
              <a:t>improvement, </a:t>
            </a:r>
            <a:r>
              <a:rPr sz="1400"/>
              <a:t>design </a:t>
            </a:r>
            <a:r>
              <a:rPr sz="1400"/>
              <a:t>custom </a:t>
            </a:r>
            <a:r>
              <a:rPr sz="1400"/>
              <a:t>modifications, </a:t>
            </a:r>
            <a:r>
              <a:rPr sz="1400"/>
              <a:t>and </a:t>
            </a:r>
            <a:r>
              <a:rPr sz="1400"/>
              <a:t>implement </a:t>
            </a:r>
            <a:r>
              <a:rPr sz="1400"/>
              <a:t>them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source </a:t>
            </a:r>
            <a:r>
              <a:rPr sz="1400"/>
              <a:t>code. </a:t>
            </a:r>
          </a:p>
          <a:p>
            <a:r>
              <a:rPr sz="1400"/>
              <a:t>5. </a:t>
            </a:r>
            <a:r>
              <a:rPr b="1" sz="1400"/>
              <a:t>Rebuilding </a:t>
            </a:r>
            <a:r>
              <a:rPr b="1" sz="1400"/>
              <a:t>the </a:t>
            </a:r>
            <a:r>
              <a:rPr b="1" sz="1400"/>
              <a:t>APK: </a:t>
            </a:r>
            <a:r>
              <a:rPr sz="1400"/>
              <a:t>Use </a:t>
            </a:r>
            <a:r>
              <a:rPr sz="1400"/>
              <a:t>an </a:t>
            </a:r>
            <a:r>
              <a:rPr sz="1400"/>
              <a:t>APK </a:t>
            </a:r>
            <a:r>
              <a:rPr sz="1400"/>
              <a:t>building </a:t>
            </a:r>
            <a:r>
              <a:rPr sz="1400"/>
              <a:t>tool </a:t>
            </a:r>
            <a:r>
              <a:rPr sz="1400"/>
              <a:t>to </a:t>
            </a:r>
            <a:r>
              <a:rPr sz="1400"/>
              <a:t>compile </a:t>
            </a:r>
            <a:r>
              <a:rPr sz="1400"/>
              <a:t>the </a:t>
            </a:r>
            <a:r>
              <a:rPr sz="1400"/>
              <a:t>modified </a:t>
            </a:r>
            <a:r>
              <a:rPr sz="1400"/>
              <a:t>source </a:t>
            </a:r>
            <a:r>
              <a:rPr sz="1400"/>
              <a:t>code </a:t>
            </a:r>
            <a:r>
              <a:rPr sz="1400"/>
              <a:t>into </a:t>
            </a:r>
            <a:r>
              <a:rPr sz="1400"/>
              <a:t>a </a:t>
            </a:r>
            <a:r>
              <a:rPr sz="1400"/>
              <a:t>new </a:t>
            </a:r>
            <a:r>
              <a:rPr sz="1400"/>
              <a:t>APK </a:t>
            </a:r>
            <a:r>
              <a:rPr sz="1400"/>
              <a:t>file. 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