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{11B9D6BD-9DA9-4DFC-B592-43E931C2B373}tf11964407_win32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 Light</vt:lpstr>
      <vt:lpstr>Sagona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MUNIR BIN RUDY HERMAN</dc:creator>
  <cp:lastModifiedBy>MUNIR BIN RUDY HERMAN</cp:lastModifiedBy>
  <cp:revision>1</cp:revision>
  <dcterms:created xsi:type="dcterms:W3CDTF">2024-04-23T09:35:22Z</dcterms:created>
  <dcterms:modified xsi:type="dcterms:W3CDTF">2024-04-23T09:36:16Z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