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Manifest 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4" sz="quarter"/>
          </p:nvPr>
        </p:nvSpPr>
        <p:spPr/>
        <p:txBody>
          <a:bodyPr wrap="square"/>
          <a:p/>
          <a:p>
            <a:r>
              <a:rPr sz="1400"/>
              <a:t>- </a:t>
            </a:r>
            <a:r>
              <a:rPr b="1" sz="1400"/>
              <a:t>Think </a:t>
            </a:r>
            <a:r>
              <a:rPr sz="1400"/>
              <a:t>of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Manifest </a:t>
            </a:r>
            <a:r>
              <a:rPr sz="1400"/>
              <a:t>as </a:t>
            </a:r>
            <a:r>
              <a:rPr sz="1400"/>
              <a:t>your </a:t>
            </a:r>
            <a:r>
              <a:rPr sz="1400"/>
              <a:t>app's </a:t>
            </a:r>
            <a:r>
              <a:rPr b="1" sz="1400"/>
              <a:t>blueprint. </a:t>
            </a:r>
            <a:r>
              <a:rPr sz="1400"/>
              <a:t>It </a:t>
            </a:r>
            <a:r>
              <a:rPr sz="1400"/>
              <a:t>tells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system </a:t>
            </a:r>
            <a:r>
              <a:rPr sz="1400"/>
              <a:t>everything </a:t>
            </a:r>
            <a:r>
              <a:rPr sz="1400"/>
              <a:t>it </a:t>
            </a:r>
            <a:r>
              <a:rPr sz="1400"/>
              <a:t>needs </a:t>
            </a:r>
            <a:r>
              <a:rPr sz="1400"/>
              <a:t>to </a:t>
            </a:r>
            <a:r>
              <a:rPr sz="1400"/>
              <a:t>know </a:t>
            </a:r>
            <a:r>
              <a:rPr sz="1400"/>
              <a:t>about </a:t>
            </a:r>
            <a:r>
              <a:rPr sz="1400"/>
              <a:t>your </a:t>
            </a:r>
            <a:r>
              <a:rPr sz="1400"/>
              <a:t>app, </a:t>
            </a:r>
            <a:r>
              <a:rPr sz="1400"/>
              <a:t>from </a:t>
            </a:r>
            <a:r>
              <a:rPr sz="1400"/>
              <a:t>its </a:t>
            </a:r>
            <a:r>
              <a:rPr sz="1400"/>
              <a:t>structure </a:t>
            </a:r>
            <a:r>
              <a:rPr sz="1400"/>
              <a:t>to </a:t>
            </a:r>
            <a:r>
              <a:rPr sz="1400"/>
              <a:t>its </a:t>
            </a:r>
            <a:r>
              <a:rPr sz="1400"/>
              <a:t>capabilities. </a:t>
            </a:r>
          </a:p>
          <a:p>
            <a:r>
              <a:rPr sz="1400"/>
              <a:t>- </a:t>
            </a:r>
            <a:r>
              <a:rPr b="1" sz="1400"/>
              <a:t>Key </a:t>
            </a:r>
            <a:r>
              <a:rPr b="1" sz="1400"/>
              <a:t>Components: </a:t>
            </a:r>
          </a:p>
          <a:p>
            <a:r>
              <a:rPr sz="1400"/>
              <a:t>* </a:t>
            </a:r>
            <a:r>
              <a:rPr b="1" sz="1400"/>
              <a:t>Activities:</a:t>
            </a:r>
            <a:r>
              <a:rPr sz="1400"/>
              <a:t>These </a:t>
            </a:r>
            <a:r>
              <a:rPr sz="1400"/>
              <a:t>are </a:t>
            </a:r>
            <a:r>
              <a:rPr sz="1400"/>
              <a:t>the </a:t>
            </a:r>
            <a:r>
              <a:rPr sz="1400"/>
              <a:t>screens </a:t>
            </a:r>
            <a:r>
              <a:rPr sz="1400"/>
              <a:t>of </a:t>
            </a:r>
            <a:r>
              <a:rPr sz="1400"/>
              <a:t>your </a:t>
            </a:r>
            <a:r>
              <a:rPr sz="1400"/>
              <a:t>app, </a:t>
            </a:r>
            <a:r>
              <a:rPr sz="1400"/>
              <a:t>like </a:t>
            </a:r>
            <a:r>
              <a:rPr sz="1400"/>
              <a:t>the </a:t>
            </a:r>
            <a:r>
              <a:rPr sz="1400"/>
              <a:t>login </a:t>
            </a:r>
            <a:r>
              <a:rPr sz="1400"/>
              <a:t>page </a:t>
            </a:r>
            <a:r>
              <a:rPr sz="1400"/>
              <a:t>or </a:t>
            </a:r>
            <a:r>
              <a:rPr sz="1400"/>
              <a:t>the </a:t>
            </a:r>
            <a:r>
              <a:rPr sz="1400"/>
              <a:t>main </a:t>
            </a:r>
            <a:r>
              <a:rPr sz="1400"/>
              <a:t>menu.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declares </a:t>
            </a:r>
            <a:r>
              <a:rPr sz="1400"/>
              <a:t>each </a:t>
            </a:r>
            <a:r>
              <a:rPr sz="1400"/>
              <a:t>activity </a:t>
            </a:r>
            <a:r>
              <a:rPr sz="1400"/>
              <a:t>and </a:t>
            </a:r>
            <a:r>
              <a:rPr sz="1400"/>
              <a:t>how </a:t>
            </a:r>
            <a:r>
              <a:rPr sz="1400"/>
              <a:t>they </a:t>
            </a:r>
            <a:r>
              <a:rPr sz="1400"/>
              <a:t>interact </a:t>
            </a:r>
            <a:r>
              <a:rPr sz="1400"/>
              <a:t>with </a:t>
            </a:r>
            <a:r>
              <a:rPr sz="1400"/>
              <a:t>each </a:t>
            </a:r>
            <a:r>
              <a:rPr sz="1400"/>
              <a:t>other. </a:t>
            </a:r>
          </a:p>
          <a:p>
            <a:r>
              <a:rPr sz="1400"/>
              <a:t>* </a:t>
            </a:r>
            <a:r>
              <a:rPr b="1" sz="1400"/>
              <a:t>Services:</a:t>
            </a:r>
            <a:r>
              <a:rPr sz="1400"/>
              <a:t>These </a:t>
            </a:r>
            <a:r>
              <a:rPr sz="1400"/>
              <a:t>components </a:t>
            </a:r>
            <a:r>
              <a:rPr sz="1400"/>
              <a:t>run </a:t>
            </a:r>
            <a:r>
              <a:rPr sz="1400"/>
              <a:t>in </a:t>
            </a:r>
            <a:r>
              <a:rPr sz="1400"/>
              <a:t>the </a:t>
            </a:r>
            <a:r>
              <a:rPr sz="1400"/>
              <a:t>background, </a:t>
            </a:r>
            <a:r>
              <a:rPr sz="1400"/>
              <a:t>even </a:t>
            </a:r>
            <a:r>
              <a:rPr sz="1400"/>
              <a:t>if </a:t>
            </a:r>
            <a:r>
              <a:rPr sz="1400"/>
              <a:t>the </a:t>
            </a:r>
            <a:r>
              <a:rPr sz="1400"/>
              <a:t>user </a:t>
            </a:r>
            <a:r>
              <a:rPr sz="1400"/>
              <a:t>is </a:t>
            </a:r>
            <a:r>
              <a:rPr sz="1400"/>
              <a:t>not </a:t>
            </a:r>
            <a:r>
              <a:rPr sz="1400"/>
              <a:t>directly </a:t>
            </a:r>
            <a:r>
              <a:rPr sz="1400"/>
              <a:t>interacting </a:t>
            </a:r>
            <a:r>
              <a:rPr sz="1400"/>
              <a:t>with </a:t>
            </a:r>
            <a:r>
              <a:rPr sz="1400"/>
              <a:t>your </a:t>
            </a:r>
            <a:r>
              <a:rPr sz="1400"/>
              <a:t>app. </a:t>
            </a:r>
            <a:r>
              <a:rPr sz="1400"/>
              <a:t>Examples </a:t>
            </a:r>
            <a:r>
              <a:rPr sz="1400"/>
              <a:t>include </a:t>
            </a:r>
            <a:r>
              <a:rPr sz="1400"/>
              <a:t>music </a:t>
            </a:r>
            <a:r>
              <a:rPr sz="1400"/>
              <a:t>playback </a:t>
            </a:r>
            <a:r>
              <a:rPr sz="1400"/>
              <a:t>or </a:t>
            </a:r>
            <a:r>
              <a:rPr sz="1400"/>
              <a:t>data </a:t>
            </a:r>
            <a:r>
              <a:rPr sz="1400"/>
              <a:t>syncing. </a:t>
            </a:r>
          </a:p>
          <a:p>
            <a:r>
              <a:rPr sz="1400"/>
              <a:t>* </a:t>
            </a:r>
            <a:r>
              <a:rPr b="1" sz="1400"/>
              <a:t>Content </a:t>
            </a:r>
            <a:r>
              <a:rPr b="1" sz="1400"/>
              <a:t>Providers: </a:t>
            </a:r>
            <a:r>
              <a:rPr sz="1400"/>
              <a:t>These </a:t>
            </a:r>
            <a:r>
              <a:rPr sz="1400"/>
              <a:t>components </a:t>
            </a:r>
            <a:r>
              <a:rPr sz="1400"/>
              <a:t>manage </a:t>
            </a:r>
            <a:r>
              <a:rPr sz="1400"/>
              <a:t>and </a:t>
            </a:r>
            <a:r>
              <a:rPr sz="1400"/>
              <a:t>share </a:t>
            </a:r>
            <a:r>
              <a:rPr sz="1400"/>
              <a:t>data </a:t>
            </a:r>
            <a:r>
              <a:rPr sz="1400"/>
              <a:t>between </a:t>
            </a:r>
            <a:r>
              <a:rPr sz="1400"/>
              <a:t>apps,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contacts </a:t>
            </a:r>
            <a:r>
              <a:rPr sz="1400"/>
              <a:t>or </a:t>
            </a:r>
            <a:r>
              <a:rPr sz="1400"/>
              <a:t>calendar </a:t>
            </a:r>
            <a:r>
              <a:rPr sz="1400"/>
              <a:t>events. </a:t>
            </a:r>
          </a:p>
          <a:p>
            <a:r>
              <a:rPr sz="1400"/>
              <a:t>* </a:t>
            </a:r>
            <a:r>
              <a:rPr b="1" sz="1400"/>
              <a:t>Broadcast </a:t>
            </a:r>
            <a:r>
              <a:rPr b="1" sz="1400"/>
              <a:t>Receivers: </a:t>
            </a:r>
            <a:r>
              <a:rPr sz="1400"/>
              <a:t>These </a:t>
            </a:r>
            <a:r>
              <a:rPr sz="1400"/>
              <a:t>components </a:t>
            </a:r>
            <a:r>
              <a:rPr sz="1400"/>
              <a:t>listen </a:t>
            </a:r>
            <a:r>
              <a:rPr sz="1400"/>
              <a:t>for </a:t>
            </a:r>
            <a:r>
              <a:rPr sz="1400"/>
              <a:t>system-wide </a:t>
            </a:r>
            <a:r>
              <a:rPr sz="1400"/>
              <a:t>events, </a:t>
            </a:r>
            <a:r>
              <a:rPr sz="1400"/>
              <a:t>like </a:t>
            </a:r>
            <a:r>
              <a:rPr sz="1400"/>
              <a:t>low </a:t>
            </a:r>
            <a:r>
              <a:rPr sz="1400"/>
              <a:t>battery </a:t>
            </a:r>
            <a:r>
              <a:rPr sz="1400"/>
              <a:t>or </a:t>
            </a:r>
            <a:r>
              <a:rPr sz="1400"/>
              <a:t>incoming </a:t>
            </a:r>
            <a:r>
              <a:rPr sz="1400"/>
              <a:t>SMS </a:t>
            </a:r>
            <a:r>
              <a:rPr sz="1400"/>
              <a:t>messages, </a:t>
            </a:r>
            <a:r>
              <a:rPr sz="1400"/>
              <a:t>and </a:t>
            </a:r>
            <a:r>
              <a:rPr sz="1400"/>
              <a:t>react </a:t>
            </a:r>
            <a:r>
              <a:rPr sz="1400"/>
              <a:t>accordingly. </a:t>
            </a:r>
          </a:p>
          <a:p>
            <a:r>
              <a:rPr sz="1400"/>
              <a:t>- </a:t>
            </a:r>
            <a:r>
              <a:rPr b="1" sz="1400"/>
              <a:t>Permissions </a:t>
            </a:r>
            <a:r>
              <a:rPr sz="1400"/>
              <a:t>and </a:t>
            </a:r>
            <a:r>
              <a:rPr sz="1400"/>
              <a:t>Intent </a:t>
            </a:r>
            <a:r>
              <a:rPr b="1" sz="1400"/>
              <a:t>Filters: </a:t>
            </a:r>
          </a:p>
          <a:p>
            <a:r>
              <a:rPr sz="1400"/>
              <a:t>* </a:t>
            </a:r>
            <a:r>
              <a:rPr b="1" sz="1400"/>
              <a:t>Permissions:</a:t>
            </a:r>
            <a:r>
              <a:rPr sz="1400"/>
              <a:t>These </a:t>
            </a:r>
            <a:r>
              <a:rPr sz="1400"/>
              <a:t>define </a:t>
            </a:r>
            <a:r>
              <a:rPr sz="1400"/>
              <a:t>what </a:t>
            </a:r>
            <a:r>
              <a:rPr sz="1400"/>
              <a:t>your </a:t>
            </a:r>
            <a:r>
              <a:rPr sz="1400"/>
              <a:t>app </a:t>
            </a:r>
            <a:r>
              <a:rPr sz="1400"/>
              <a:t>is </a:t>
            </a:r>
            <a:r>
              <a:rPr sz="1400"/>
              <a:t>allowed </a:t>
            </a:r>
            <a:r>
              <a:rPr sz="1400"/>
              <a:t>to </a:t>
            </a:r>
            <a:r>
              <a:rPr sz="1400"/>
              <a:t>do,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accessing </a:t>
            </a:r>
            <a:r>
              <a:rPr sz="1400"/>
              <a:t>the </a:t>
            </a:r>
            <a:r>
              <a:rPr sz="1400"/>
              <a:t>internet </a:t>
            </a:r>
            <a:r>
              <a:rPr sz="1400"/>
              <a:t>or </a:t>
            </a:r>
            <a:r>
              <a:rPr sz="1400"/>
              <a:t>using </a:t>
            </a:r>
            <a:r>
              <a:rPr sz="1400"/>
              <a:t>the </a:t>
            </a:r>
            <a:r>
              <a:rPr sz="1400"/>
              <a:t>camera. </a:t>
            </a:r>
            <a:r>
              <a:rPr sz="1400"/>
              <a:t>The </a:t>
            </a:r>
            <a:r>
              <a:rPr sz="1400"/>
              <a:t>manifest </a:t>
            </a:r>
            <a:r>
              <a:rPr sz="1400"/>
              <a:t>specifies </a:t>
            </a:r>
            <a:r>
              <a:rPr sz="1400"/>
              <a:t>which </a:t>
            </a:r>
            <a:r>
              <a:rPr sz="1400"/>
              <a:t>permissions </a:t>
            </a:r>
            <a:r>
              <a:rPr sz="1400"/>
              <a:t>your </a:t>
            </a:r>
            <a:r>
              <a:rPr sz="1400"/>
              <a:t>app </a:t>
            </a:r>
            <a:r>
              <a:rPr sz="1400"/>
              <a:t>needs. </a:t>
            </a:r>
          </a:p>
          <a:p>
            <a:r>
              <a:rPr sz="1400"/>
              <a:t>* </a:t>
            </a:r>
            <a:r>
              <a:rPr b="1" sz="1400"/>
              <a:t>Intent </a:t>
            </a:r>
            <a:r>
              <a:rPr b="1" sz="1400"/>
              <a:t>Filters: </a:t>
            </a:r>
            <a:r>
              <a:rPr sz="1400"/>
              <a:t>These </a:t>
            </a:r>
            <a:r>
              <a:rPr sz="1400"/>
              <a:t>determine </a:t>
            </a:r>
            <a:r>
              <a:rPr sz="1400"/>
              <a:t>how </a:t>
            </a:r>
            <a:r>
              <a:rPr sz="1400"/>
              <a:t>your </a:t>
            </a:r>
            <a:r>
              <a:rPr sz="1400"/>
              <a:t>app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launched </a:t>
            </a:r>
            <a:r>
              <a:rPr sz="1400"/>
              <a:t>by </a:t>
            </a:r>
            <a:r>
              <a:rPr sz="1400"/>
              <a:t>other </a:t>
            </a:r>
            <a:r>
              <a:rPr sz="1400"/>
              <a:t>apps </a:t>
            </a:r>
            <a:r>
              <a:rPr sz="1400"/>
              <a:t>or </a:t>
            </a:r>
            <a:r>
              <a:rPr sz="1400"/>
              <a:t>the </a:t>
            </a:r>
            <a:r>
              <a:rPr sz="1400"/>
              <a:t>system. </a:t>
            </a:r>
            <a:r>
              <a:rPr sz="1400"/>
              <a:t>For </a:t>
            </a:r>
            <a:r>
              <a:rPr sz="1400"/>
              <a:t>example, </a:t>
            </a:r>
            <a:r>
              <a:rPr sz="1400"/>
              <a:t>an </a:t>
            </a:r>
            <a:r>
              <a:rPr sz="1400"/>
              <a:t>intent </a:t>
            </a:r>
            <a:r>
              <a:rPr sz="1400"/>
              <a:t>filter </a:t>
            </a:r>
            <a:r>
              <a:rPr sz="1400"/>
              <a:t>might </a:t>
            </a:r>
            <a:r>
              <a:rPr sz="1400"/>
              <a:t>specify </a:t>
            </a:r>
            <a:r>
              <a:rPr sz="1400"/>
              <a:t>that </a:t>
            </a:r>
            <a:r>
              <a:rPr sz="1400"/>
              <a:t>your </a:t>
            </a:r>
            <a:r>
              <a:rPr sz="1400"/>
              <a:t>app </a:t>
            </a:r>
            <a:r>
              <a:rPr sz="1400"/>
              <a:t>can </a:t>
            </a:r>
            <a:r>
              <a:rPr sz="1400"/>
              <a:t>open </a:t>
            </a:r>
            <a:r>
              <a:rPr sz="1400"/>
              <a:t>PDF </a:t>
            </a:r>
            <a:r>
              <a:rPr sz="1400"/>
              <a:t>files. </a:t>
            </a:r>
          </a:p>
          <a:p/>
          <a:p>
            <a:r>
              <a:rPr sz="1400"/>
              <a:t>By </a:t>
            </a:r>
            <a:r>
              <a:rPr sz="1400"/>
              <a:t>understanding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Manifest, </a:t>
            </a:r>
            <a:r>
              <a:rPr sz="1400"/>
              <a:t>you </a:t>
            </a:r>
            <a:r>
              <a:rPr sz="1400"/>
              <a:t>gain </a:t>
            </a:r>
            <a:r>
              <a:rPr sz="1400"/>
              <a:t>control </a:t>
            </a:r>
            <a:r>
              <a:rPr sz="1400"/>
              <a:t>over </a:t>
            </a:r>
            <a:r>
              <a:rPr sz="1400"/>
              <a:t>how </a:t>
            </a:r>
            <a:r>
              <a:rPr sz="1400"/>
              <a:t>your </a:t>
            </a:r>
            <a:r>
              <a:rPr sz="1400"/>
              <a:t>app </a:t>
            </a:r>
            <a:r>
              <a:rPr sz="1400"/>
              <a:t>integrates </a:t>
            </a:r>
            <a:r>
              <a:rPr sz="1400"/>
              <a:t>with </a:t>
            </a:r>
            <a:r>
              <a:rPr sz="1400"/>
              <a:t>the </a:t>
            </a:r>
            <a:r>
              <a:rPr sz="1400"/>
              <a:t>Android </a:t>
            </a:r>
            <a:r>
              <a:rPr sz="1400"/>
              <a:t>system </a:t>
            </a:r>
            <a:r>
              <a:rPr sz="1400"/>
              <a:t>and </a:t>
            </a:r>
            <a:r>
              <a:rPr sz="1400"/>
              <a:t>interacts </a:t>
            </a:r>
            <a:r>
              <a:rPr sz="1400"/>
              <a:t>with </a:t>
            </a:r>
            <a:r>
              <a:rPr sz="1400"/>
              <a:t>other </a:t>
            </a:r>
            <a:r>
              <a:rPr sz="1400"/>
              <a:t>apps. </a:t>
            </a:r>
            <a:r>
              <a:rPr sz="1400"/>
              <a:t>[Reference: </a:t>
            </a:r>
            <a:r>
              <a:rPr sz="1400"/>
              <a:t>Android </a:t>
            </a:r>
            <a:r>
              <a:rPr sz="1400"/>
              <a:t>Developer </a:t>
            </a:r>
            <a:r>
              <a:rPr sz="1400"/>
              <a:t>Documentation](https://developer.android.com/guide/topics/manifest/manifest-intro)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and Patching App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4" sz="quarter"/>
          </p:nvPr>
        </p:nvSpPr>
        <p:spPr/>
        <p:txBody>
          <a:bodyPr wrap="square"/>
          <a:p/>
          <a:p>
            <a:r>
              <a:rPr sz="1400"/>
              <a:t>- </a:t>
            </a:r>
            <a:r>
              <a:rPr b="1" sz="1400"/>
              <a:t>Modifying </a:t>
            </a:r>
            <a:r>
              <a:rPr sz="1400"/>
              <a:t>an </a:t>
            </a:r>
            <a:r>
              <a:rPr sz="1400"/>
              <a:t>Android </a:t>
            </a:r>
            <a:r>
              <a:rPr sz="1400"/>
              <a:t>app </a:t>
            </a:r>
            <a:r>
              <a:rPr sz="1400"/>
              <a:t>involves </a:t>
            </a:r>
            <a:r>
              <a:rPr sz="1400"/>
              <a:t>delving </a:t>
            </a:r>
            <a:r>
              <a:rPr sz="1400"/>
              <a:t>into </a:t>
            </a:r>
            <a:r>
              <a:rPr sz="1400"/>
              <a:t>its </a:t>
            </a:r>
            <a:r>
              <a:rPr sz="1400"/>
              <a:t>inner </a:t>
            </a:r>
            <a:r>
              <a:rPr b="1" sz="1400"/>
              <a:t>workings. </a:t>
            </a:r>
            <a:r>
              <a:rPr sz="1400"/>
              <a:t>This </a:t>
            </a:r>
            <a:r>
              <a:rPr sz="1400"/>
              <a:t>process </a:t>
            </a:r>
            <a:r>
              <a:rPr sz="1400"/>
              <a:t>typically </a:t>
            </a:r>
            <a:r>
              <a:rPr sz="1400"/>
              <a:t>involves </a:t>
            </a:r>
            <a:r>
              <a:rPr sz="1400"/>
              <a:t>converting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compiled </a:t>
            </a:r>
            <a:r>
              <a:rPr sz="1400"/>
              <a:t>code </a:t>
            </a:r>
            <a:r>
              <a:rPr sz="1400"/>
              <a:t>(DEX) </a:t>
            </a:r>
            <a:r>
              <a:rPr sz="1400"/>
              <a:t>into </a:t>
            </a:r>
            <a:r>
              <a:rPr sz="1400"/>
              <a:t>a </a:t>
            </a:r>
            <a:r>
              <a:rPr sz="1400"/>
              <a:t>human-readable </a:t>
            </a:r>
            <a:r>
              <a:rPr sz="1400"/>
              <a:t>format </a:t>
            </a:r>
            <a:r>
              <a:rPr sz="1400"/>
              <a:t>called </a:t>
            </a:r>
            <a:r>
              <a:rPr sz="1400"/>
              <a:t>Smali. </a:t>
            </a:r>
          </a:p>
          <a:p>
            <a:r>
              <a:rPr sz="1400"/>
              <a:t>- </a:t>
            </a:r>
            <a:r>
              <a:rPr b="1" sz="1400"/>
              <a:t>Smali </a:t>
            </a:r>
            <a:r>
              <a:rPr sz="1400"/>
              <a:t>Code </a:t>
            </a:r>
            <a:r>
              <a:rPr b="1" sz="1400"/>
              <a:t>Editing: </a:t>
            </a:r>
          </a:p>
          <a:p>
            <a:r>
              <a:rPr sz="1400"/>
              <a:t>* </a:t>
            </a:r>
            <a:r>
              <a:rPr sz="1400"/>
              <a:t>Each </a:t>
            </a:r>
            <a:r>
              <a:rPr sz="1400"/>
              <a:t>part </a:t>
            </a:r>
            <a:r>
              <a:rPr sz="1400"/>
              <a:t>of </a:t>
            </a:r>
            <a:r>
              <a:rPr sz="1400"/>
              <a:t>your </a:t>
            </a:r>
            <a:r>
              <a:rPr sz="1400"/>
              <a:t>app, </a:t>
            </a:r>
            <a:r>
              <a:rPr sz="1400"/>
              <a:t>like </a:t>
            </a:r>
            <a:r>
              <a:rPr sz="1400"/>
              <a:t>activities </a:t>
            </a:r>
            <a:r>
              <a:rPr sz="1400"/>
              <a:t>or </a:t>
            </a:r>
            <a:r>
              <a:rPr sz="1400"/>
              <a:t>services, </a:t>
            </a:r>
            <a:r>
              <a:rPr sz="1400"/>
              <a:t>has </a:t>
            </a:r>
            <a:r>
              <a:rPr sz="1400"/>
              <a:t>a </a:t>
            </a:r>
            <a:r>
              <a:rPr sz="1400"/>
              <a:t>corresponding </a:t>
            </a:r>
            <a:r>
              <a:rPr sz="1400"/>
              <a:t>Smali </a:t>
            </a:r>
            <a:r>
              <a:rPr sz="1400"/>
              <a:t>file. </a:t>
            </a:r>
            <a:r>
              <a:rPr sz="1400"/>
              <a:t>By </a:t>
            </a:r>
            <a:r>
              <a:rPr sz="1400"/>
              <a:t>directly </a:t>
            </a:r>
            <a:r>
              <a:rPr sz="1400"/>
              <a:t>editing </a:t>
            </a:r>
            <a:r>
              <a:rPr sz="1400"/>
              <a:t>these </a:t>
            </a:r>
            <a:r>
              <a:rPr sz="1400"/>
              <a:t>files, </a:t>
            </a:r>
            <a:r>
              <a:rPr sz="1400"/>
              <a:t>you </a:t>
            </a:r>
            <a:r>
              <a:rPr sz="1400"/>
              <a:t>can </a:t>
            </a:r>
            <a:r>
              <a:rPr sz="1400"/>
              <a:t>change </a:t>
            </a:r>
            <a:r>
              <a:rPr sz="1400"/>
              <a:t>the </a:t>
            </a:r>
            <a:r>
              <a:rPr sz="1400"/>
              <a:t>app's </a:t>
            </a:r>
            <a:r>
              <a:rPr sz="1400"/>
              <a:t>behavior. </a:t>
            </a:r>
          </a:p>
          <a:p>
            <a:r>
              <a:rPr sz="1400"/>
              <a:t>* </a:t>
            </a:r>
            <a:r>
              <a:rPr sz="1400"/>
              <a:t>Modifying </a:t>
            </a:r>
            <a:r>
              <a:rPr sz="1400"/>
              <a:t>resources </a:t>
            </a:r>
            <a:r>
              <a:rPr sz="1400"/>
              <a:t>and </a:t>
            </a:r>
            <a:r>
              <a:rPr sz="1400"/>
              <a:t>assets, </a:t>
            </a:r>
            <a:r>
              <a:rPr sz="1400"/>
              <a:t>such </a:t>
            </a:r>
            <a:r>
              <a:rPr sz="1400"/>
              <a:t>as </a:t>
            </a:r>
            <a:r>
              <a:rPr sz="1400"/>
              <a:t>images </a:t>
            </a:r>
            <a:r>
              <a:rPr sz="1400"/>
              <a:t>or </a:t>
            </a:r>
            <a:r>
              <a:rPr sz="1400"/>
              <a:t>layout </a:t>
            </a:r>
            <a:r>
              <a:rPr sz="1400"/>
              <a:t>files, </a:t>
            </a:r>
            <a:r>
              <a:rPr sz="1400"/>
              <a:t>is </a:t>
            </a:r>
            <a:r>
              <a:rPr sz="1400"/>
              <a:t>also </a:t>
            </a:r>
            <a:r>
              <a:rPr sz="1400"/>
              <a:t>possible. </a:t>
            </a:r>
          </a:p>
          <a:p>
            <a:r>
              <a:rPr sz="1400"/>
              <a:t>- </a:t>
            </a:r>
            <a:r>
              <a:rPr b="1" sz="1400"/>
              <a:t>Recompilation </a:t>
            </a:r>
            <a:r>
              <a:rPr sz="1400"/>
              <a:t>and </a:t>
            </a:r>
            <a:r>
              <a:rPr b="1" sz="1400"/>
              <a:t>Re-signing: </a:t>
            </a:r>
          </a:p>
          <a:p>
            <a:r>
              <a:rPr sz="1400"/>
              <a:t>* </a:t>
            </a:r>
            <a:r>
              <a:rPr sz="1400"/>
              <a:t>After </a:t>
            </a:r>
            <a:r>
              <a:rPr sz="1400"/>
              <a:t>making </a:t>
            </a:r>
            <a:r>
              <a:rPr sz="1400"/>
              <a:t>changes, </a:t>
            </a:r>
            <a:r>
              <a:rPr sz="1400"/>
              <a:t>you </a:t>
            </a:r>
            <a:r>
              <a:rPr sz="1400"/>
              <a:t>need </a:t>
            </a:r>
            <a:r>
              <a:rPr sz="1400"/>
              <a:t>to </a:t>
            </a:r>
            <a:r>
              <a:rPr sz="1400"/>
              <a:t>recompile </a:t>
            </a:r>
            <a:r>
              <a:rPr sz="1400"/>
              <a:t>the </a:t>
            </a:r>
            <a:r>
              <a:rPr sz="1400"/>
              <a:t>Smali </a:t>
            </a:r>
            <a:r>
              <a:rPr sz="1400"/>
              <a:t>code </a:t>
            </a:r>
            <a:r>
              <a:rPr sz="1400"/>
              <a:t>back </a:t>
            </a:r>
            <a:r>
              <a:rPr sz="1400"/>
              <a:t>into </a:t>
            </a:r>
            <a:r>
              <a:rPr sz="1400"/>
              <a:t>DEX </a:t>
            </a:r>
            <a:r>
              <a:rPr sz="1400"/>
              <a:t>format </a:t>
            </a:r>
            <a:r>
              <a:rPr sz="1400"/>
              <a:t>and </a:t>
            </a:r>
            <a:r>
              <a:rPr sz="1400"/>
              <a:t>re-sign </a:t>
            </a:r>
            <a:r>
              <a:rPr sz="1400"/>
              <a:t>the </a:t>
            </a:r>
            <a:r>
              <a:rPr sz="1400"/>
              <a:t>app </a:t>
            </a:r>
            <a:r>
              <a:rPr sz="1400"/>
              <a:t>with </a:t>
            </a:r>
            <a:r>
              <a:rPr sz="1400"/>
              <a:t>a </a:t>
            </a:r>
            <a:r>
              <a:rPr sz="1400"/>
              <a:t>valid </a:t>
            </a:r>
            <a:r>
              <a:rPr sz="1400"/>
              <a:t>certificate </a:t>
            </a:r>
            <a:r>
              <a:rPr sz="1400"/>
              <a:t>to </a:t>
            </a:r>
            <a:r>
              <a:rPr sz="1400"/>
              <a:t>install </a:t>
            </a:r>
            <a:r>
              <a:rPr sz="1400"/>
              <a:t>it </a:t>
            </a:r>
            <a:r>
              <a:rPr sz="1400"/>
              <a:t>on </a:t>
            </a:r>
            <a:r>
              <a:rPr sz="1400"/>
              <a:t>a </a:t>
            </a:r>
            <a:r>
              <a:rPr sz="1400"/>
              <a:t>device. </a:t>
            </a:r>
          </a:p>
          <a:p>
            <a:r>
              <a:rPr sz="1400"/>
              <a:t>- </a:t>
            </a:r>
            <a:r>
              <a:rPr b="1" sz="1400"/>
              <a:t>Legal </a:t>
            </a:r>
            <a:r>
              <a:rPr b="1" sz="1400"/>
              <a:t>Implications: </a:t>
            </a:r>
          </a:p>
          <a:p>
            <a:r>
              <a:rPr sz="1400"/>
              <a:t>* </a:t>
            </a:r>
            <a:r>
              <a:rPr sz="1400"/>
              <a:t>Modifying </a:t>
            </a:r>
            <a:r>
              <a:rPr sz="1400"/>
              <a:t>apps </a:t>
            </a:r>
            <a:r>
              <a:rPr sz="1400"/>
              <a:t>can </a:t>
            </a:r>
            <a:r>
              <a:rPr sz="1400"/>
              <a:t>have </a:t>
            </a:r>
            <a:r>
              <a:rPr sz="1400"/>
              <a:t>legal </a:t>
            </a:r>
            <a:r>
              <a:rPr sz="1400"/>
              <a:t>consequences, </a:t>
            </a:r>
            <a:r>
              <a:rPr sz="1400"/>
              <a:t>especially </a:t>
            </a:r>
            <a:r>
              <a:rPr sz="1400"/>
              <a:t>if </a:t>
            </a:r>
            <a:r>
              <a:rPr sz="1400"/>
              <a:t>you </a:t>
            </a:r>
            <a:r>
              <a:rPr sz="1400"/>
              <a:t>distribute </a:t>
            </a:r>
            <a:r>
              <a:rPr sz="1400"/>
              <a:t>the </a:t>
            </a:r>
            <a:r>
              <a:rPr sz="1400"/>
              <a:t>modified </a:t>
            </a:r>
            <a:r>
              <a:rPr sz="1400"/>
              <a:t>versions. </a:t>
            </a:r>
            <a:r>
              <a:rPr b="1" sz="1400"/>
              <a:t>Always </a:t>
            </a:r>
            <a:r>
              <a:rPr sz="1400"/>
              <a:t>respect </a:t>
            </a:r>
            <a:r>
              <a:rPr sz="1400"/>
              <a:t>the </a:t>
            </a:r>
            <a:r>
              <a:rPr sz="1400"/>
              <a:t>End </a:t>
            </a:r>
            <a:r>
              <a:rPr sz="1400"/>
              <a:t>User </a:t>
            </a:r>
            <a:r>
              <a:rPr sz="1400"/>
              <a:t>License </a:t>
            </a:r>
            <a:r>
              <a:rPr sz="1400"/>
              <a:t>Agreement </a:t>
            </a:r>
            <a:r>
              <a:rPr sz="1400"/>
              <a:t>(EULA) </a:t>
            </a:r>
            <a:r>
              <a:rPr sz="1400"/>
              <a:t>of </a:t>
            </a:r>
            <a:r>
              <a:rPr sz="1400"/>
              <a:t>the </a:t>
            </a:r>
            <a:r>
              <a:rPr b="1" sz="1400"/>
              <a:t>app </a:t>
            </a:r>
            <a:r>
              <a:rPr sz="1400"/>
              <a:t>and </a:t>
            </a:r>
            <a:r>
              <a:rPr sz="1400"/>
              <a:t>understand </a:t>
            </a:r>
            <a:r>
              <a:rPr sz="1400"/>
              <a:t>the </a:t>
            </a:r>
            <a:r>
              <a:rPr sz="1400"/>
              <a:t>potential </a:t>
            </a:r>
            <a:r>
              <a:rPr sz="1400"/>
              <a:t>copyright </a:t>
            </a:r>
            <a:r>
              <a:rPr sz="1400"/>
              <a:t>and </a:t>
            </a:r>
            <a:r>
              <a:rPr sz="1400"/>
              <a:t>intellectual </a:t>
            </a:r>
            <a:r>
              <a:rPr sz="1400"/>
              <a:t>property </a:t>
            </a:r>
            <a:r>
              <a:rPr sz="1400"/>
              <a:t>issues </a:t>
            </a:r>
            <a:r>
              <a:rPr sz="1400"/>
              <a:t>involved. </a:t>
            </a:r>
          </a:p>
          <a:p/>
          <a:p>
            <a:r>
              <a:rPr sz="1400"/>
              <a:t>Modifying </a:t>
            </a:r>
            <a:r>
              <a:rPr sz="1400"/>
              <a:t>apps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a </a:t>
            </a:r>
            <a:r>
              <a:rPr sz="1400"/>
              <a:t>powerful </a:t>
            </a:r>
            <a:r>
              <a:rPr sz="1400"/>
              <a:t>tool </a:t>
            </a:r>
            <a:r>
              <a:rPr sz="1400"/>
              <a:t>for </a:t>
            </a:r>
            <a:r>
              <a:rPr sz="1400"/>
              <a:t>customization </a:t>
            </a:r>
            <a:r>
              <a:rPr sz="1400"/>
              <a:t>or </a:t>
            </a:r>
            <a:r>
              <a:rPr sz="1400"/>
              <a:t>security </a:t>
            </a:r>
            <a:r>
              <a:rPr sz="1400"/>
              <a:t>research, </a:t>
            </a:r>
            <a:r>
              <a:rPr sz="1400"/>
              <a:t>but </a:t>
            </a:r>
            <a:r>
              <a:rPr sz="1400"/>
              <a:t>it </a:t>
            </a:r>
            <a:r>
              <a:rPr sz="1400"/>
              <a:t>requires </a:t>
            </a:r>
            <a:r>
              <a:rPr sz="1400"/>
              <a:t>technical </a:t>
            </a:r>
            <a:r>
              <a:rPr sz="1400"/>
              <a:t>expertise </a:t>
            </a:r>
            <a:r>
              <a:rPr sz="1400"/>
              <a:t>and </a:t>
            </a:r>
            <a:r>
              <a:rPr sz="1400"/>
              <a:t>careful </a:t>
            </a:r>
            <a:r>
              <a:rPr sz="1400"/>
              <a:t>consideration </a:t>
            </a:r>
            <a:r>
              <a:rPr sz="1400"/>
              <a:t>of </a:t>
            </a:r>
            <a:r>
              <a:rPr sz="1400"/>
              <a:t>legal </a:t>
            </a:r>
            <a:r>
              <a:rPr sz="1400"/>
              <a:t>and </a:t>
            </a:r>
            <a:r>
              <a:rPr sz="1400"/>
              <a:t>ethical </a:t>
            </a:r>
            <a:r>
              <a:rPr sz="1400"/>
              <a:t>implications.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{11B9D6BD-9DA9-4DFC-B592-43E931C2B373}tf11964407_win32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Gill Sans Nova Light</vt:lpstr>
      <vt:lpstr>Sagona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MUNIR BIN RUDY HERMAN</dc:creator>
  <cp:lastModifiedBy>MUNIR BIN RUDY HERMAN</cp:lastModifiedBy>
  <cp:revision>1</cp:revision>
  <dcterms:created xsi:type="dcterms:W3CDTF">2024-04-23T09:35:22Z</dcterms:created>
  <dcterms:modified xsi:type="dcterms:W3CDTF">2024-04-23T09:36:16Z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