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Montserrat" panose="00000500000000000000" pitchFamily="2" charset="0"/>
      <p:regular r:id="rId3"/>
      <p:bold r:id="rId4"/>
      <p:italic r:id="rId5"/>
      <p:boldItalic r:id="rId6"/>
    </p:embeddedFont>
    <p:embeddedFont>
      <p:font typeface="Vidaloka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851A9-D259-4856-A463-D0F15E0F2248}">
  <a:tblStyle styleId="{9CE851A9-D259-4856-A463-D0F15E0F2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;p1">
            <a:extLst>
              <a:ext uri="{FF2B5EF4-FFF2-40B4-BE49-F238E27FC236}">
                <a16:creationId xmlns:a16="http://schemas.microsoft.com/office/drawing/2014/main" id="{63A70D15-4DE4-A0C2-3CCA-94F4B29A3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7;p1">
            <a:extLst>
              <a:ext uri="{FF2B5EF4-FFF2-40B4-BE49-F238E27FC236}">
                <a16:creationId xmlns:a16="http://schemas.microsoft.com/office/drawing/2014/main" id="{501E640B-31E7-DD91-FF79-0E5B6C6FFE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" name="Google Shape;12;p2">
            <a:extLst>
              <a:ext uri="{FF2B5EF4-FFF2-40B4-BE49-F238E27FC236}">
                <a16:creationId xmlns:a16="http://schemas.microsoft.com/office/drawing/2014/main" id="{CB423971-CDFA-416E-2C66-4ACEF87B4E59}"/>
              </a:ext>
            </a:extLst>
          </p:cNvPr>
          <p:cNvCxnSpPr/>
          <p:nvPr userDrawn="1"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60;p52">
            <a:extLst>
              <a:ext uri="{FF2B5EF4-FFF2-40B4-BE49-F238E27FC236}">
                <a16:creationId xmlns:a16="http://schemas.microsoft.com/office/drawing/2014/main" id="{2B0570F0-2BB0-1194-7717-2D4A784F7555}"/>
              </a:ext>
            </a:extLst>
          </p:cNvPr>
          <p:cNvCxnSpPr/>
          <p:nvPr userDrawn="1"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82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" name="Google Shape;12;p2">
            <a:extLst>
              <a:ext uri="{FF2B5EF4-FFF2-40B4-BE49-F238E27FC236}">
                <a16:creationId xmlns:a16="http://schemas.microsoft.com/office/drawing/2014/main" id="{D217F63F-8D52-81FB-0C2F-CBDB43BF26A5}"/>
              </a:ext>
            </a:extLst>
          </p:cNvPr>
          <p:cNvCxnSpPr/>
          <p:nvPr userDrawn="1"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658" r:id="rId2"/>
    <p:sldLayoutId id="2147483696" r:id="rId3"/>
    <p:sldLayoutId id="2147483697" r:id="rId4"/>
    <p:sldLayoutId id="2147483698" r:id="rId5"/>
    <p:sldLayoutId id="214748369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Montserrat</vt:lpstr>
      <vt:lpstr>Vidaloka</vt:lpstr>
      <vt:lpstr>Minimalist Business Slides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</dc:creator>
  <cp:lastModifiedBy>Muaz RUDY</cp:lastModifiedBy>
  <cp:revision>7</cp:revision>
  <dcterms:modified xsi:type="dcterms:W3CDTF">2024-04-25T01:21:31Z</dcterms:modified>
</cp:coreProperties>
</file>