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105" d="100"/>
          <a:sy n="105" d="100"/>
        </p:scale>
        <p:origin x="750" y="10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16c05727-aa75-4e4a-9b5f-8a80a1165891"/>
    <ds:schemaRef ds:uri="http://purl.org/dc/elements/1.1/"/>
    <ds:schemaRef ds:uri="http://schemas.microsoft.com/office/2006/metadata/properties"/>
    <ds:schemaRef ds:uri="230e9df3-be65-4c73-a93b-d1236ebd677e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{11B9D6BD-9DA9-4DFC-B592-43E931C2B373}tf11964407_win32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Courier New</vt:lpstr>
      <vt:lpstr>Gill Sans Nova Light</vt:lpstr>
      <vt:lpstr>Sagona Book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MUNIR BIN RUDY HERMAN</dc:creator>
  <cp:lastModifiedBy>Muaz RUDY</cp:lastModifiedBy>
  <cp:revision>2</cp:revision>
  <dcterms:created xsi:type="dcterms:W3CDTF">2024-04-23T09:35:22Z</dcterms:created>
  <dcterms:modified xsi:type="dcterms:W3CDTF">2024-04-25T01:22:32Z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