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Montserrat" panose="00000500000000000000" pitchFamily="2" charset="0"/>
      <p:regular r:id="rId3"/>
      <p:bold r:id="rId4"/>
      <p:italic r:id="rId5"/>
      <p:boldItalic r:id="rId6"/>
    </p:embeddedFont>
    <p:embeddedFont>
      <p:font typeface="Montserrat ExtraBold" panose="00000900000000000000" pitchFamily="2" charset="0"/>
      <p:bold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56BAF0-F312-4948-86A2-8D3708DE7079}">
  <a:tblStyle styleId="{BE56BAF0-F312-4948-86A2-8D3708DE70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5889-3C36-204E-B43B-1A523944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C6FBB-6C35-C3CA-07F8-F4D147CD5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1150" y="1149350"/>
            <a:ext cx="8521700" cy="371475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720000">
              <a:defRPr lang="en-SG" sz="115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Arial"/>
                <a:sym typeface="Montserra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marL="457200" lvl="0" indent="-301625">
              <a:buClr>
                <a:schemeClr val="lt1"/>
              </a:buClr>
              <a:buSzPts val="1150"/>
              <a:buFont typeface="Montserrat"/>
              <a:buChar char="●"/>
            </a:pPr>
            <a:r>
              <a:rPr lang="en-US" dirty="0"/>
              <a:t>Click to edit Master text styles</a:t>
            </a:r>
          </a:p>
          <a:p>
            <a: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</a:pPr>
            <a:r>
              <a:rPr lang="en-US" dirty="0"/>
              <a:t>Second level</a:t>
            </a:r>
          </a:p>
          <a:p>
            <a: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</a:pPr>
            <a:r>
              <a:rPr lang="en-US" dirty="0"/>
              <a:t>Third level</a:t>
            </a:r>
          </a:p>
          <a:p>
            <a: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</a:pPr>
            <a:r>
              <a:rPr lang="en-US" dirty="0"/>
              <a:t>Fourth level</a:t>
            </a:r>
          </a:p>
          <a:p>
            <a: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</a:pPr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398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accent1"/>
              </a:buClr>
              <a:buSzPts val="2400"/>
              <a:buFont typeface="Montserrat ExtraBold"/>
              <a:buNone/>
            </a:pP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1625">
              <a:buClr>
                <a:schemeClr val="lt1"/>
              </a:buClr>
              <a:buSzPts val="1150"/>
              <a:buFont typeface="Montserrat"/>
              <a:buChar char="●"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chemeClr val="accent1"/>
          </a:solidFill>
          <a:latin typeface="Montserrat ExtraBold"/>
          <a:ea typeface="Montserrat ExtraBold"/>
          <a:cs typeface="Arial"/>
          <a:sym typeface="Montserrat ExtraBold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0" b="0" i="0" u="none" strike="noStrike" cap="none">
          <a:solidFill>
            <a:schemeClr val="lt1"/>
          </a:solidFill>
          <a:latin typeface="Montserrat"/>
          <a:ea typeface="Montserrat"/>
          <a:cs typeface="Arial"/>
          <a:sym typeface="Montserrat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Montserrat</vt:lpstr>
      <vt:lpstr>Montserrat ExtraBold</vt:lpstr>
      <vt:lpstr>Arial</vt:lpstr>
      <vt:lpstr>Futuristic Background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Munir Rudy</dc:creator>
  <cp:lastModifiedBy>Muaz RUDY</cp:lastModifiedBy>
  <cp:revision>4</cp:revision>
  <dcterms:modified xsi:type="dcterms:W3CDTF">2024-04-25T01:25:25Z</dcterms:modified>
</cp:coreProperties>
</file>