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701"/>
  </p:normalViewPr>
  <p:slideViewPr>
    <p:cSldViewPr>
      <p:cViewPr varScale="1">
        <p:scale>
          <a:sx n="105" d="100"/>
          <a:sy n="105" d="100"/>
        </p:scale>
        <p:origin x="696" y="114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EC2BC4-FDB4-BB9A-BC93-DF1A4F78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8BFA1-7AD9-6A88-BC87-8369FF42B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36" y="2060848"/>
            <a:ext cx="10972927" cy="3527896"/>
          </a:xfrm>
        </p:spPr>
        <p:txBody>
          <a:bodyPr/>
          <a:lstStyle>
            <a:lvl1pPr>
              <a:defRPr>
                <a:latin typeface="Aptos" panose="020B0004020202020204" pitchFamily="34" charset="0"/>
                <a:cs typeface="Angsana New" panose="020B0502040204020203" pitchFamily="18" charset="-34"/>
              </a:defRPr>
            </a:lvl1pPr>
            <a:lvl2pPr>
              <a:defRPr>
                <a:latin typeface="Aptos" panose="020B0004020202020204" pitchFamily="34" charset="0"/>
                <a:cs typeface="Angsana New" panose="020B0502040204020203" pitchFamily="18" charset="-34"/>
              </a:defRPr>
            </a:lvl2pPr>
            <a:lvl3pPr>
              <a:defRPr>
                <a:latin typeface="Aptos" panose="020B0004020202020204" pitchFamily="34" charset="0"/>
                <a:cs typeface="Angsana New" panose="020B0502040204020203" pitchFamily="18" charset="-34"/>
              </a:defRPr>
            </a:lvl3pPr>
            <a:lvl4pPr>
              <a:defRPr>
                <a:latin typeface="Aptos" panose="020B0004020202020204" pitchFamily="34" charset="0"/>
                <a:cs typeface="Angsana New" panose="020B0502040204020203" pitchFamily="18" charset="-34"/>
              </a:defRPr>
            </a:lvl4pPr>
            <a:lvl5pPr>
              <a:defRPr>
                <a:latin typeface="Aptos" panose="020B0004020202020204" pitchFamily="34" charset="0"/>
                <a:cs typeface="Angsana New" panose="020B0502040204020203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4C371580-6163-46D2-96AA-0DCC330A1B9A}" vid="{FC8D8AFF-D381-4C29-B9DC-A81BA0CD1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21B937-7172-47A3-B8EF-010B04CBB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CCC5ED-FDC5-47FC-8E7E-D334979F1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4FA603-F875-4A03-93C9-402691CFAD8E}">
  <ds:schemaRefs>
    <ds:schemaRef ds:uri="http://purl.org/dc/dcmitype/"/>
    <ds:schemaRef ds:uri="230e9df3-be65-4c73-a93b-d1236ebd677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Droplet design</Template>
  <TotalTime>10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Muaz RUDY</dc:creator>
  <cp:lastModifiedBy>Muaz RUDY</cp:lastModifiedBy>
  <cp:revision>6</cp:revision>
  <dcterms:created xsi:type="dcterms:W3CDTF">2024-04-25T00:44:16Z</dcterms:created>
  <dcterms:modified xsi:type="dcterms:W3CDTF">2024-04-25T01:24:54Z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