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Android Reverse Engineering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00"/>
              <a:t>- </a:t>
            </a:r>
            <a:r>
              <a:rPr b="1" sz="1400"/>
              <a:t>Understanding </a:t>
            </a:r>
            <a:r>
              <a:rPr sz="1400"/>
              <a:t>the </a:t>
            </a:r>
            <a:r>
              <a:rPr sz="1400"/>
              <a:t>Inner </a:t>
            </a:r>
            <a:r>
              <a:rPr b="1" sz="1400"/>
              <a:t>Workings: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delves </a:t>
            </a:r>
            <a:r>
              <a:rPr sz="1400"/>
              <a:t>into </a:t>
            </a:r>
            <a:r>
              <a:rPr sz="1400"/>
              <a:t>the </a:t>
            </a:r>
            <a:r>
              <a:rPr sz="1400"/>
              <a:t>core </a:t>
            </a:r>
            <a:r>
              <a:rPr sz="1400"/>
              <a:t>of </a:t>
            </a:r>
            <a:r>
              <a:rPr sz="1400"/>
              <a:t>Android </a:t>
            </a:r>
            <a:r>
              <a:rPr sz="1400"/>
              <a:t>applications, </a:t>
            </a:r>
            <a:r>
              <a:rPr sz="1400"/>
              <a:t>dissecting </a:t>
            </a:r>
            <a:r>
              <a:rPr sz="1400"/>
              <a:t>their </a:t>
            </a:r>
            <a:r>
              <a:rPr sz="1400"/>
              <a:t>functionality, </a:t>
            </a:r>
            <a:r>
              <a:rPr sz="1400"/>
              <a:t>architecture, </a:t>
            </a:r>
            <a:r>
              <a:rPr sz="1400"/>
              <a:t>and </a:t>
            </a:r>
            <a:r>
              <a:rPr sz="1400"/>
              <a:t>underlying </a:t>
            </a:r>
            <a:r>
              <a:rPr sz="1400"/>
              <a:t>code. </a:t>
            </a:r>
            <a:r>
              <a:rPr sz="1400"/>
              <a:t>It's </a:t>
            </a:r>
            <a:r>
              <a:rPr sz="1400"/>
              <a:t>like </a:t>
            </a:r>
            <a:r>
              <a:rPr sz="1400"/>
              <a:t>peeling </a:t>
            </a:r>
            <a:r>
              <a:rPr sz="1400"/>
              <a:t>back </a:t>
            </a:r>
            <a:r>
              <a:rPr sz="1400"/>
              <a:t>the </a:t>
            </a:r>
            <a:r>
              <a:rPr sz="1400"/>
              <a:t>layers </a:t>
            </a:r>
            <a:r>
              <a:rPr sz="1400"/>
              <a:t>of </a:t>
            </a:r>
            <a:r>
              <a:rPr sz="1400"/>
              <a:t>an </a:t>
            </a:r>
            <a:r>
              <a:rPr sz="1400"/>
              <a:t>onion </a:t>
            </a:r>
            <a:r>
              <a:rPr sz="1400"/>
              <a:t>to </a:t>
            </a:r>
            <a:r>
              <a:rPr sz="1400"/>
              <a:t>see </a:t>
            </a:r>
            <a:r>
              <a:rPr sz="1400"/>
              <a:t>how </a:t>
            </a:r>
            <a:r>
              <a:rPr sz="1400"/>
              <a:t>each </a:t>
            </a:r>
            <a:r>
              <a:rPr sz="1400"/>
              <a:t>component </a:t>
            </a:r>
            <a:r>
              <a:rPr sz="1400"/>
              <a:t>contributes </a:t>
            </a:r>
            <a:r>
              <a:rPr sz="1400"/>
              <a:t>to </a:t>
            </a:r>
            <a:r>
              <a:rPr sz="1400"/>
              <a:t>the </a:t>
            </a:r>
            <a:r>
              <a:rPr sz="1400"/>
              <a:t>overall </a:t>
            </a:r>
            <a:r>
              <a:rPr sz="1400"/>
              <a:t>behavior. </a:t>
            </a:r>
          </a:p>
          <a:p>
            <a:r>
              <a:rPr sz="1400"/>
              <a:t>- </a:t>
            </a:r>
            <a:r>
              <a:rPr b="1" sz="1400"/>
              <a:t>Unveiling </a:t>
            </a:r>
            <a:r>
              <a:rPr sz="1400"/>
              <a:t>Hidden </a:t>
            </a:r>
            <a:r>
              <a:rPr b="1" sz="1400"/>
              <a:t>Secrets: </a:t>
            </a:r>
            <a:r>
              <a:rPr sz="1400"/>
              <a:t>By </a:t>
            </a:r>
            <a:r>
              <a:rPr sz="1400"/>
              <a:t>reverse </a:t>
            </a:r>
            <a:r>
              <a:rPr sz="1400"/>
              <a:t>engineering, </a:t>
            </a:r>
            <a:r>
              <a:rPr sz="1400"/>
              <a:t>we </a:t>
            </a:r>
            <a:r>
              <a:rPr sz="1400"/>
              <a:t>can </a:t>
            </a:r>
            <a:r>
              <a:rPr sz="1400"/>
              <a:t>uncover </a:t>
            </a:r>
            <a:r>
              <a:rPr sz="1400"/>
              <a:t>hidden </a:t>
            </a:r>
            <a:r>
              <a:rPr sz="1400"/>
              <a:t>features, </a:t>
            </a:r>
            <a:r>
              <a:rPr sz="1400"/>
              <a:t>secret </a:t>
            </a:r>
            <a:r>
              <a:rPr sz="1400"/>
              <a:t>APIs, </a:t>
            </a:r>
            <a:r>
              <a:rPr sz="1400"/>
              <a:t>and </a:t>
            </a:r>
            <a:r>
              <a:rPr sz="1400"/>
              <a:t>undocumented </a:t>
            </a:r>
            <a:r>
              <a:rPr sz="1400"/>
              <a:t>behaviors </a:t>
            </a:r>
            <a:r>
              <a:rPr sz="1400"/>
              <a:t>that </a:t>
            </a:r>
            <a:r>
              <a:rPr sz="1400"/>
              <a:t>are </a:t>
            </a:r>
            <a:r>
              <a:rPr sz="1400"/>
              <a:t>not </a:t>
            </a:r>
            <a:r>
              <a:rPr sz="1400"/>
              <a:t>readily </a:t>
            </a:r>
            <a:r>
              <a:rPr sz="1400"/>
              <a:t>apparent </a:t>
            </a:r>
            <a:r>
              <a:rPr sz="1400"/>
              <a:t>from </a:t>
            </a:r>
            <a:r>
              <a:rPr sz="1400"/>
              <a:t>the </a:t>
            </a:r>
            <a:r>
              <a:rPr sz="1400"/>
              <a:t>app's </a:t>
            </a:r>
            <a:r>
              <a:rPr sz="1400"/>
              <a:t>surface. </a:t>
            </a:r>
            <a:r>
              <a:rPr sz="1400"/>
              <a:t>This </a:t>
            </a:r>
            <a:r>
              <a:rPr sz="1400"/>
              <a:t>knowledge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invaluable </a:t>
            </a:r>
            <a:r>
              <a:rPr sz="1400"/>
              <a:t>for </a:t>
            </a:r>
            <a:r>
              <a:rPr sz="1400"/>
              <a:t>developers, </a:t>
            </a:r>
            <a:r>
              <a:rPr sz="1400"/>
              <a:t>security </a:t>
            </a:r>
            <a:r>
              <a:rPr sz="1400"/>
              <a:t>researchers, </a:t>
            </a:r>
            <a:r>
              <a:rPr sz="1400"/>
              <a:t>and </a:t>
            </a:r>
            <a:r>
              <a:rPr sz="1400"/>
              <a:t>enthusiasts </a:t>
            </a:r>
            <a:r>
              <a:rPr sz="1400"/>
              <a:t>alike. </a:t>
            </a:r>
          </a:p>
          <a:p>
            <a:r>
              <a:rPr sz="1400"/>
              <a:t>- </a:t>
            </a:r>
            <a:r>
              <a:rPr b="1" sz="1400"/>
              <a:t>Security </a:t>
            </a:r>
            <a:r>
              <a:rPr sz="1400"/>
              <a:t>Vulnerability </a:t>
            </a:r>
            <a:r>
              <a:rPr b="1" sz="1400"/>
              <a:t>Analysis: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plays </a:t>
            </a:r>
            <a:r>
              <a:rPr sz="1400"/>
              <a:t>a </a:t>
            </a:r>
            <a:r>
              <a:rPr sz="1400"/>
              <a:t>crucial </a:t>
            </a:r>
            <a:r>
              <a:rPr sz="1400"/>
              <a:t>role </a:t>
            </a:r>
            <a:r>
              <a:rPr sz="1400"/>
              <a:t>in </a:t>
            </a:r>
            <a:r>
              <a:rPr sz="1400"/>
              <a:t>identifying </a:t>
            </a:r>
            <a:r>
              <a:rPr sz="1400"/>
              <a:t>security </a:t>
            </a:r>
            <a:r>
              <a:rPr sz="1400"/>
              <a:t>loopholes </a:t>
            </a:r>
            <a:r>
              <a:rPr sz="1400"/>
              <a:t>and </a:t>
            </a:r>
            <a:r>
              <a:rPr sz="1400"/>
              <a:t>potential </a:t>
            </a:r>
            <a:r>
              <a:rPr sz="1400"/>
              <a:t>exploits </a:t>
            </a:r>
            <a:r>
              <a:rPr sz="1400"/>
              <a:t>within </a:t>
            </a:r>
            <a:r>
              <a:rPr sz="1400"/>
              <a:t>Android </a:t>
            </a:r>
            <a:r>
              <a:rPr sz="1400"/>
              <a:t>applications. </a:t>
            </a:r>
            <a:r>
              <a:rPr sz="1400"/>
              <a:t>By </a:t>
            </a:r>
            <a:r>
              <a:rPr sz="1400"/>
              <a:t>understanding </a:t>
            </a:r>
            <a:r>
              <a:rPr sz="1400"/>
              <a:t>how </a:t>
            </a:r>
            <a:r>
              <a:rPr sz="1400"/>
              <a:t>an </a:t>
            </a:r>
            <a:r>
              <a:rPr sz="1400"/>
              <a:t>app </a:t>
            </a:r>
            <a:r>
              <a:rPr sz="1400"/>
              <a:t>works, </a:t>
            </a:r>
            <a:r>
              <a:rPr sz="1400"/>
              <a:t>we </a:t>
            </a:r>
            <a:r>
              <a:rPr sz="1400"/>
              <a:t>can </a:t>
            </a:r>
            <a:r>
              <a:rPr sz="1400"/>
              <a:t>pinpoint </a:t>
            </a:r>
            <a:r>
              <a:rPr sz="1400"/>
              <a:t>weaknesses </a:t>
            </a:r>
            <a:r>
              <a:rPr sz="1400"/>
              <a:t>in </a:t>
            </a:r>
            <a:r>
              <a:rPr sz="1400"/>
              <a:t>its </a:t>
            </a:r>
            <a:r>
              <a:rPr sz="1400"/>
              <a:t>design </a:t>
            </a:r>
            <a:r>
              <a:rPr sz="1400"/>
              <a:t>and </a:t>
            </a:r>
            <a:r>
              <a:rPr sz="1400"/>
              <a:t>implementation, </a:t>
            </a:r>
            <a:r>
              <a:rPr sz="1400"/>
              <a:t>leading </a:t>
            </a:r>
            <a:r>
              <a:rPr sz="1400"/>
              <a:t>to </a:t>
            </a:r>
            <a:r>
              <a:rPr sz="1400"/>
              <a:t>more </a:t>
            </a:r>
            <a:r>
              <a:rPr sz="1400"/>
              <a:t>secure </a:t>
            </a:r>
            <a:r>
              <a:rPr sz="1400"/>
              <a:t>and </a:t>
            </a:r>
            <a:r>
              <a:rPr sz="1400"/>
              <a:t>robust </a:t>
            </a:r>
            <a:r>
              <a:rPr sz="1400"/>
              <a:t>software. </a:t>
            </a:r>
          </a:p>
          <a:p>
            <a:r>
              <a:rPr sz="1400"/>
              <a:t>- </a:t>
            </a:r>
            <a:r>
              <a:rPr b="1" sz="1400"/>
              <a:t>Customization </a:t>
            </a:r>
            <a:r>
              <a:rPr sz="1400"/>
              <a:t>and </a:t>
            </a:r>
            <a:r>
              <a:rPr b="1" sz="1400"/>
              <a:t>Modification: </a:t>
            </a:r>
            <a:r>
              <a:rPr sz="1400"/>
              <a:t>Through </a:t>
            </a:r>
            <a:r>
              <a:rPr sz="1400"/>
              <a:t>reverse </a:t>
            </a:r>
            <a:r>
              <a:rPr sz="1400"/>
              <a:t>engineering, </a:t>
            </a:r>
            <a:r>
              <a:rPr sz="1400"/>
              <a:t>we </a:t>
            </a:r>
            <a:r>
              <a:rPr sz="1400"/>
              <a:t>gain </a:t>
            </a:r>
            <a:r>
              <a:rPr sz="1400"/>
              <a:t>the </a:t>
            </a:r>
            <a:r>
              <a:rPr sz="1400"/>
              <a:t>ability </a:t>
            </a:r>
            <a:r>
              <a:rPr sz="1400"/>
              <a:t>to </a:t>
            </a:r>
            <a:r>
              <a:rPr sz="1400"/>
              <a:t>modify </a:t>
            </a:r>
            <a:r>
              <a:rPr sz="1400"/>
              <a:t>existing </a:t>
            </a:r>
            <a:r>
              <a:rPr sz="1400"/>
              <a:t>applications, </a:t>
            </a:r>
            <a:r>
              <a:rPr sz="1400"/>
              <a:t>tailoring </a:t>
            </a:r>
            <a:r>
              <a:rPr sz="1400"/>
              <a:t>them </a:t>
            </a:r>
            <a:r>
              <a:rPr sz="1400"/>
              <a:t>to </a:t>
            </a:r>
            <a:r>
              <a:rPr sz="1400"/>
              <a:t>our </a:t>
            </a:r>
            <a:r>
              <a:rPr sz="1400"/>
              <a:t>specific </a:t>
            </a:r>
            <a:r>
              <a:rPr sz="1400"/>
              <a:t>needs </a:t>
            </a:r>
            <a:r>
              <a:rPr sz="1400"/>
              <a:t>or </a:t>
            </a:r>
            <a:r>
              <a:rPr sz="1400"/>
              <a:t>preferences. </a:t>
            </a:r>
            <a:r>
              <a:rPr sz="1400"/>
              <a:t>This </a:t>
            </a:r>
            <a:r>
              <a:rPr sz="1400"/>
              <a:t>could </a:t>
            </a:r>
            <a:r>
              <a:rPr sz="1400"/>
              <a:t>involve </a:t>
            </a:r>
            <a:r>
              <a:rPr sz="1400"/>
              <a:t>adding </a:t>
            </a:r>
            <a:r>
              <a:rPr sz="1400"/>
              <a:t>new </a:t>
            </a:r>
            <a:r>
              <a:rPr sz="1400"/>
              <a:t>features, </a:t>
            </a:r>
            <a:r>
              <a:rPr sz="1400"/>
              <a:t>removing </a:t>
            </a:r>
            <a:r>
              <a:rPr sz="1400"/>
              <a:t>unwanted </a:t>
            </a:r>
            <a:r>
              <a:rPr sz="1400"/>
              <a:t>elements, </a:t>
            </a:r>
            <a:r>
              <a:rPr sz="1400"/>
              <a:t>or </a:t>
            </a:r>
            <a:r>
              <a:rPr sz="1400"/>
              <a:t>even </a:t>
            </a:r>
            <a:r>
              <a:rPr sz="1400"/>
              <a:t>creating </a:t>
            </a:r>
            <a:r>
              <a:rPr sz="1400"/>
              <a:t>entirely </a:t>
            </a:r>
            <a:r>
              <a:rPr sz="1400"/>
              <a:t>new </a:t>
            </a:r>
            <a:r>
              <a:rPr sz="1400"/>
              <a:t>apps </a:t>
            </a:r>
            <a:r>
              <a:rPr sz="1400"/>
              <a:t>based </a:t>
            </a:r>
            <a:r>
              <a:rPr sz="1400"/>
              <a:t>on </a:t>
            </a:r>
            <a:r>
              <a:rPr sz="1400"/>
              <a:t>the </a:t>
            </a:r>
            <a:r>
              <a:rPr sz="1400"/>
              <a:t>insights </a:t>
            </a:r>
            <a:r>
              <a:rPr sz="1400"/>
              <a:t>gained </a:t>
            </a:r>
            <a:r>
              <a:rPr sz="1400"/>
              <a:t>from </a:t>
            </a:r>
            <a:r>
              <a:rPr sz="1400"/>
              <a:t>the </a:t>
            </a:r>
            <a:r>
              <a:rPr sz="1400"/>
              <a:t>analysis. </a:t>
            </a:r>
          </a:p>
          <a:p/>
          <a:p>
            <a:r>
              <a:rPr b="1" sz="1200"/>
              <a:t>Citation:</a:t>
            </a:r>
          </a:p>
          <a:p>
            <a:r>
              <a:rPr sz="1200"/>
              <a:t>* </a:t>
            </a:r>
            <a:r>
              <a:rPr sz="1200"/>
              <a:t>Zimmermann, </a:t>
            </a:r>
            <a:r>
              <a:rPr sz="1200"/>
              <a:t>D. </a:t>
            </a:r>
            <a:r>
              <a:rPr sz="1200"/>
              <a:t>(2015). </a:t>
            </a:r>
            <a:r>
              <a:rPr sz="1200"/>
              <a:t>Android </a:t>
            </a:r>
            <a:r>
              <a:rPr sz="1200"/>
              <a:t>Hacker's </a:t>
            </a:r>
            <a:r>
              <a:rPr sz="1200"/>
              <a:t>Handbook. </a:t>
            </a:r>
            <a:r>
              <a:rPr sz="1200"/>
              <a:t>John </a:t>
            </a:r>
            <a:r>
              <a:rPr sz="1200"/>
              <a:t>Wiley </a:t>
            </a:r>
            <a:r>
              <a:rPr sz="1200"/>
              <a:t>&amp; </a:t>
            </a:r>
            <a:r>
              <a:rPr sz="1200"/>
              <a:t>Sons.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