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sz="2400"/>
              <a:t>Software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400"/>
              <a:t>Real </a:t>
            </a:r>
            <a:r>
              <a:rPr b="1" sz="1400"/>
              <a:t>World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Attacks </a:t>
            </a:r>
          </a:p>
          <a:p/>
          <a:p>
            <a:r>
              <a:rPr b="1" sz="1400"/>
              <a:t>Atari </a:t>
            </a:r>
            <a:r>
              <a:rPr b="1" sz="1400"/>
              <a:t>v. </a:t>
            </a:r>
            <a:r>
              <a:rPr b="1" sz="1400"/>
              <a:t>Nintendo </a:t>
            </a:r>
            <a:r>
              <a:rPr b="1" sz="1400"/>
              <a:t>(1992)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Atari </a:t>
            </a:r>
            <a:r>
              <a:rPr sz="1200"/>
              <a:t>reverse-engineered </a:t>
            </a:r>
            <a:r>
              <a:rPr sz="1200"/>
              <a:t>Nintendo's </a:t>
            </a:r>
            <a:r>
              <a:rPr sz="1200"/>
              <a:t>game </a:t>
            </a:r>
            <a:r>
              <a:rPr sz="1200"/>
              <a:t>cartridge </a:t>
            </a:r>
            <a:r>
              <a:rPr sz="1200"/>
              <a:t>lockout </a:t>
            </a:r>
            <a:r>
              <a:rPr sz="1200"/>
              <a:t>system.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Nintendo </a:t>
            </a:r>
            <a:r>
              <a:rPr sz="1200"/>
              <a:t>sued, </a:t>
            </a:r>
            <a:r>
              <a:rPr sz="1200"/>
              <a:t>claiming </a:t>
            </a:r>
            <a:r>
              <a:rPr sz="1200"/>
              <a:t>copyright </a:t>
            </a:r>
            <a:r>
              <a:rPr sz="1200"/>
              <a:t>infringement.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court </a:t>
            </a:r>
            <a:r>
              <a:rPr sz="1200"/>
              <a:t>ruled </a:t>
            </a:r>
            <a:r>
              <a:rPr sz="1200"/>
              <a:t>in </a:t>
            </a:r>
            <a:r>
              <a:rPr sz="1200"/>
              <a:t>favor </a:t>
            </a:r>
            <a:r>
              <a:rPr sz="1200"/>
              <a:t>of </a:t>
            </a:r>
            <a:r>
              <a:rPr sz="1200"/>
              <a:t>Atari, </a:t>
            </a:r>
            <a:r>
              <a:rPr sz="1200"/>
              <a:t>finding </a:t>
            </a:r>
            <a:r>
              <a:rPr sz="1200"/>
              <a:t>that </a:t>
            </a: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is </a:t>
            </a:r>
            <a:r>
              <a:rPr sz="1200"/>
              <a:t>legal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purpose </a:t>
            </a:r>
            <a:r>
              <a:rPr sz="1200"/>
              <a:t>of </a:t>
            </a:r>
            <a:r>
              <a:rPr sz="1200"/>
              <a:t>interoperability. </a:t>
            </a:r>
          </a:p>
          <a:p/>
          <a:p>
            <a:r>
              <a:rPr b="1" sz="1400"/>
              <a:t>Accolade </a:t>
            </a:r>
            <a:r>
              <a:rPr b="1" sz="1400"/>
              <a:t>v. </a:t>
            </a:r>
            <a:r>
              <a:rPr b="1" sz="1400"/>
              <a:t>Sega </a:t>
            </a:r>
            <a:r>
              <a:rPr b="1" sz="1400"/>
              <a:t>(1994)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Sega </a:t>
            </a:r>
            <a:r>
              <a:rPr sz="1200"/>
              <a:t>used </a:t>
            </a:r>
            <a:r>
              <a:rPr sz="1200"/>
              <a:t>a </a:t>
            </a:r>
            <a:r>
              <a:rPr sz="1200"/>
              <a:t>lockout </a:t>
            </a:r>
            <a:r>
              <a:rPr sz="1200"/>
              <a:t>system </a:t>
            </a:r>
            <a:r>
              <a:rPr sz="1200"/>
              <a:t>to </a:t>
            </a:r>
            <a:r>
              <a:rPr sz="1200"/>
              <a:t>prevent </a:t>
            </a:r>
            <a:r>
              <a:rPr sz="1200"/>
              <a:t>third-party </a:t>
            </a:r>
            <a:r>
              <a:rPr sz="1200"/>
              <a:t>cartridges </a:t>
            </a:r>
            <a:r>
              <a:rPr sz="1200"/>
              <a:t>from </a:t>
            </a:r>
            <a:r>
              <a:rPr sz="1200"/>
              <a:t>being </a:t>
            </a:r>
            <a:r>
              <a:rPr sz="1200"/>
              <a:t>played </a:t>
            </a:r>
            <a:r>
              <a:rPr sz="1200"/>
              <a:t>on </a:t>
            </a:r>
            <a:r>
              <a:rPr sz="1200"/>
              <a:t>its </a:t>
            </a:r>
            <a:r>
              <a:rPr sz="1200"/>
              <a:t>Genesis </a:t>
            </a:r>
            <a:r>
              <a:rPr sz="1200"/>
              <a:t>console.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Accolade </a:t>
            </a:r>
            <a:r>
              <a:rPr sz="1200"/>
              <a:t>reverse-engineered </a:t>
            </a:r>
            <a:r>
              <a:rPr sz="1200"/>
              <a:t>the </a:t>
            </a:r>
            <a:r>
              <a:rPr sz="1200"/>
              <a:t>lockout </a:t>
            </a:r>
            <a:r>
              <a:rPr sz="1200"/>
              <a:t>system </a:t>
            </a:r>
            <a:r>
              <a:rPr sz="1200"/>
              <a:t>and </a:t>
            </a:r>
            <a:r>
              <a:rPr sz="1200"/>
              <a:t>created </a:t>
            </a:r>
            <a:r>
              <a:rPr sz="1200"/>
              <a:t>a </a:t>
            </a:r>
            <a:r>
              <a:rPr sz="1200"/>
              <a:t>cartridge </a:t>
            </a:r>
            <a:r>
              <a:rPr sz="1200"/>
              <a:t>that </a:t>
            </a:r>
            <a:r>
              <a:rPr sz="1200"/>
              <a:t>could </a:t>
            </a:r>
            <a:r>
              <a:rPr sz="1200"/>
              <a:t>be </a:t>
            </a:r>
            <a:r>
              <a:rPr sz="1200"/>
              <a:t>played </a:t>
            </a:r>
            <a:r>
              <a:rPr sz="1200"/>
              <a:t>on </a:t>
            </a:r>
            <a:r>
              <a:rPr sz="1200"/>
              <a:t>the </a:t>
            </a:r>
            <a:r>
              <a:rPr sz="1200"/>
              <a:t>Genesis.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court </a:t>
            </a:r>
            <a:r>
              <a:rPr sz="1200"/>
              <a:t>ruled </a:t>
            </a:r>
            <a:r>
              <a:rPr sz="1200"/>
              <a:t>in </a:t>
            </a:r>
            <a:r>
              <a:rPr sz="1200"/>
              <a:t>favor </a:t>
            </a:r>
            <a:r>
              <a:rPr sz="1200"/>
              <a:t>of </a:t>
            </a:r>
            <a:r>
              <a:rPr sz="1200"/>
              <a:t>Accolade, </a:t>
            </a:r>
            <a:r>
              <a:rPr sz="1200"/>
              <a:t>finding </a:t>
            </a:r>
            <a:r>
              <a:rPr sz="1200"/>
              <a:t>that </a:t>
            </a:r>
            <a:r>
              <a:rPr sz="1200"/>
              <a:t>Sega's </a:t>
            </a:r>
            <a:r>
              <a:rPr sz="1200"/>
              <a:t>lockout </a:t>
            </a:r>
            <a:r>
              <a:rPr sz="1200"/>
              <a:t>system </a:t>
            </a:r>
            <a:r>
              <a:rPr sz="1200"/>
              <a:t>was </a:t>
            </a:r>
            <a:r>
              <a:rPr sz="1200"/>
              <a:t>an </a:t>
            </a:r>
            <a:r>
              <a:rPr sz="1200"/>
              <a:t>illegal </a:t>
            </a:r>
            <a:r>
              <a:rPr sz="1200"/>
              <a:t>restraint </a:t>
            </a:r>
            <a:r>
              <a:rPr sz="1200"/>
              <a:t>of </a:t>
            </a:r>
            <a:r>
              <a:rPr sz="1200"/>
              <a:t>trade. </a:t>
            </a:r>
          </a:p>
          <a:p/>
          <a:p>
            <a:r>
              <a:rPr b="1" sz="1400"/>
              <a:t>Phoenix </a:t>
            </a:r>
            <a:r>
              <a:rPr b="1" sz="1400"/>
              <a:t>v. </a:t>
            </a:r>
            <a:r>
              <a:rPr b="1" sz="1400"/>
              <a:t>IBM </a:t>
            </a:r>
            <a:r>
              <a:rPr b="1" sz="1400"/>
              <a:t>(BIOS) </a:t>
            </a:r>
            <a:r>
              <a:rPr b="1" sz="1400"/>
              <a:t>(1998)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Phoenix </a:t>
            </a:r>
            <a:r>
              <a:rPr sz="1200"/>
              <a:t>created </a:t>
            </a:r>
            <a:r>
              <a:rPr sz="1200"/>
              <a:t>a </a:t>
            </a:r>
            <a:r>
              <a:rPr sz="1200"/>
              <a:t>BIOS </a:t>
            </a:r>
            <a:r>
              <a:rPr sz="1200"/>
              <a:t>for </a:t>
            </a:r>
            <a:r>
              <a:rPr sz="1200"/>
              <a:t>IBM-compatible </a:t>
            </a:r>
            <a:r>
              <a:rPr sz="1200"/>
              <a:t>computers.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IBM </a:t>
            </a:r>
            <a:r>
              <a:rPr sz="1200"/>
              <a:t>sued, </a:t>
            </a:r>
            <a:r>
              <a:rPr sz="1200"/>
              <a:t>claiming </a:t>
            </a:r>
            <a:r>
              <a:rPr sz="1200"/>
              <a:t>copyright </a:t>
            </a:r>
            <a:r>
              <a:rPr sz="1200"/>
              <a:t>infringement.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court </a:t>
            </a:r>
            <a:r>
              <a:rPr sz="1200"/>
              <a:t>ruled </a:t>
            </a:r>
            <a:r>
              <a:rPr sz="1200"/>
              <a:t>in </a:t>
            </a:r>
            <a:r>
              <a:rPr sz="1200"/>
              <a:t>favor </a:t>
            </a:r>
            <a:r>
              <a:rPr sz="1200"/>
              <a:t>of </a:t>
            </a:r>
            <a:r>
              <a:rPr sz="1200"/>
              <a:t>Phoenix, </a:t>
            </a:r>
            <a:r>
              <a:rPr sz="1200"/>
              <a:t>finding </a:t>
            </a:r>
            <a:r>
              <a:rPr sz="1200"/>
              <a:t>that </a:t>
            </a: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is </a:t>
            </a:r>
            <a:r>
              <a:rPr sz="1200"/>
              <a:t>legal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purpose </a:t>
            </a:r>
            <a:r>
              <a:rPr sz="1200"/>
              <a:t>of </a:t>
            </a:r>
            <a:r>
              <a:rPr sz="1200"/>
              <a:t>creating </a:t>
            </a:r>
            <a:r>
              <a:rPr sz="1200"/>
              <a:t>compatible </a:t>
            </a:r>
            <a:r>
              <a:rPr sz="1200"/>
              <a:t>products. </a:t>
            </a:r>
          </a:p>
          <a:p/>
          <a:p>
            <a:r>
              <a:rPr b="1" sz="1400"/>
              <a:t>Connectix </a:t>
            </a:r>
            <a:r>
              <a:rPr b="1" sz="1400"/>
              <a:t>v. </a:t>
            </a:r>
            <a:r>
              <a:rPr b="1" sz="1400"/>
              <a:t>Sony </a:t>
            </a:r>
            <a:r>
              <a:rPr b="1" sz="1400"/>
              <a:t>(2003) </a:t>
            </a:r>
          </a:p>
          <a:p/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Connectix </a:t>
            </a:r>
            <a:r>
              <a:rPr sz="1200"/>
              <a:t>created </a:t>
            </a:r>
            <a:r>
              <a:rPr sz="1200"/>
              <a:t>a </a:t>
            </a:r>
            <a:r>
              <a:rPr sz="1200"/>
              <a:t>software </a:t>
            </a:r>
            <a:r>
              <a:rPr sz="1200"/>
              <a:t>emulator </a:t>
            </a:r>
            <a:r>
              <a:rPr sz="1200"/>
              <a:t>that </a:t>
            </a:r>
            <a:r>
              <a:rPr sz="1200"/>
              <a:t>allowed </a:t>
            </a:r>
            <a:r>
              <a:rPr sz="1200"/>
              <a:t>Sony </a:t>
            </a:r>
            <a:r>
              <a:rPr sz="1200"/>
              <a:t>PlayStation </a:t>
            </a:r>
            <a:r>
              <a:rPr sz="1200"/>
              <a:t>games </a:t>
            </a:r>
            <a:r>
              <a:rPr sz="1200"/>
              <a:t>to </a:t>
            </a:r>
            <a:r>
              <a:rPr sz="1200"/>
              <a:t>be </a:t>
            </a:r>
            <a:r>
              <a:rPr sz="1200"/>
              <a:t>played </a:t>
            </a:r>
            <a:r>
              <a:rPr sz="1200"/>
              <a:t>on </a:t>
            </a:r>
            <a:r>
              <a:rPr sz="1200"/>
              <a:t>Windows </a:t>
            </a:r>
            <a:r>
              <a:rPr sz="1200"/>
              <a:t>computers.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Sony </a:t>
            </a:r>
            <a:r>
              <a:rPr sz="1200"/>
              <a:t>sued, </a:t>
            </a:r>
            <a:r>
              <a:rPr sz="1200"/>
              <a:t>claiming </a:t>
            </a:r>
            <a:r>
              <a:rPr sz="1200"/>
              <a:t>copyright </a:t>
            </a:r>
            <a:r>
              <a:rPr sz="1200"/>
              <a:t>infringement.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/>
              <a:t>The </a:t>
            </a:r>
            <a:r>
              <a:rPr sz="1200"/>
              <a:t>court </a:t>
            </a:r>
            <a:r>
              <a:rPr sz="1200"/>
              <a:t>ruled </a:t>
            </a:r>
            <a:r>
              <a:rPr sz="1200"/>
              <a:t>in </a:t>
            </a:r>
            <a:r>
              <a:rPr sz="1200"/>
              <a:t>favor </a:t>
            </a:r>
            <a:r>
              <a:rPr sz="1200"/>
              <a:t>of </a:t>
            </a:r>
            <a:r>
              <a:rPr sz="1200"/>
              <a:t>Connectix, </a:t>
            </a:r>
            <a:r>
              <a:rPr sz="1200"/>
              <a:t>finding </a:t>
            </a:r>
            <a:r>
              <a:rPr sz="1200"/>
              <a:t>that </a:t>
            </a: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is </a:t>
            </a:r>
            <a:r>
              <a:rPr sz="1200"/>
              <a:t>legal </a:t>
            </a:r>
            <a:r>
              <a:rPr sz="1200"/>
              <a:t>for </a:t>
            </a:r>
            <a:r>
              <a:rPr sz="1200"/>
              <a:t>the </a:t>
            </a:r>
            <a:r>
              <a:rPr sz="1200"/>
              <a:t>purpose </a:t>
            </a:r>
            <a:r>
              <a:rPr sz="1200"/>
              <a:t>of </a:t>
            </a:r>
            <a:r>
              <a:rPr sz="1200"/>
              <a:t>creating </a:t>
            </a:r>
            <a:r>
              <a:rPr sz="1200"/>
              <a:t>interoperable </a:t>
            </a:r>
            <a:r>
              <a:rPr sz="1200"/>
              <a:t>products. </a:t>
            </a:r>
          </a:p>
          <a:p/>
          <a:p>
            <a:r>
              <a:rPr b="1" sz="1400"/>
              <a:t>Most </a:t>
            </a:r>
            <a:r>
              <a:rPr b="1" sz="1400"/>
              <a:t>Cases </a:t>
            </a:r>
            <a:r>
              <a:rPr b="1" sz="1400"/>
              <a:t>Are </a:t>
            </a:r>
            <a:r>
              <a:rPr b="1" sz="1400"/>
              <a:t>Ruled </a:t>
            </a:r>
            <a:r>
              <a:rPr b="1" sz="1400"/>
              <a:t>in </a:t>
            </a:r>
            <a:r>
              <a:rPr b="1" sz="1400"/>
              <a:t>Favor </a:t>
            </a:r>
            <a:r>
              <a:rPr b="1" sz="1400"/>
              <a:t>of </a:t>
            </a:r>
            <a:r>
              <a:rPr b="1" sz="1400"/>
              <a:t>Reverse </a:t>
            </a:r>
            <a:r>
              <a:rPr b="1" sz="1400"/>
              <a:t>Engineering </a:t>
            </a:r>
          </a:p>
          <a:p/>
          <a:p>
            <a:r>
              <a:rPr sz="1400"/>
              <a:t>The </a:t>
            </a:r>
            <a:r>
              <a:rPr sz="1400"/>
              <a:t>majority </a:t>
            </a:r>
            <a:r>
              <a:rPr sz="1400"/>
              <a:t>of </a:t>
            </a:r>
            <a:r>
              <a:rPr sz="1400"/>
              <a:t>court </a:t>
            </a:r>
            <a:r>
              <a:rPr sz="1400"/>
              <a:t>cases </a:t>
            </a:r>
            <a:r>
              <a:rPr sz="1400"/>
              <a:t>involving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have </a:t>
            </a:r>
            <a:r>
              <a:rPr sz="1400"/>
              <a:t>been </a:t>
            </a:r>
            <a:r>
              <a:rPr sz="1400"/>
              <a:t>ruled </a:t>
            </a:r>
            <a:r>
              <a:rPr sz="1400"/>
              <a:t>in </a:t>
            </a:r>
            <a:r>
              <a:rPr sz="1400"/>
              <a:t>favor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reverse </a:t>
            </a:r>
            <a:r>
              <a:rPr sz="1400"/>
              <a:t>engineer. </a:t>
            </a:r>
            <a:r>
              <a:rPr sz="1400"/>
              <a:t>This </a:t>
            </a:r>
            <a:r>
              <a:rPr sz="1400"/>
              <a:t>is </a:t>
            </a:r>
            <a:r>
              <a:rPr sz="1400"/>
              <a:t>because </a:t>
            </a:r>
            <a:r>
              <a:rPr sz="1400"/>
              <a:t>the </a:t>
            </a:r>
            <a:r>
              <a:rPr sz="1400"/>
              <a:t>courts </a:t>
            </a:r>
            <a:r>
              <a:rPr sz="1400"/>
              <a:t>have </a:t>
            </a:r>
            <a:r>
              <a:rPr sz="1400"/>
              <a:t>recognized </a:t>
            </a:r>
            <a:r>
              <a:rPr sz="1400"/>
              <a:t>that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is </a:t>
            </a:r>
            <a:r>
              <a:rPr sz="1400"/>
              <a:t>a </a:t>
            </a:r>
            <a:r>
              <a:rPr sz="1400"/>
              <a:t>necessary </a:t>
            </a:r>
            <a:r>
              <a:rPr sz="1400"/>
              <a:t>tool </a:t>
            </a:r>
            <a:r>
              <a:rPr sz="1400"/>
              <a:t>for </a:t>
            </a:r>
            <a:r>
              <a:rPr sz="1400"/>
              <a:t>creating </a:t>
            </a:r>
            <a:r>
              <a:rPr sz="1400"/>
              <a:t>compatible </a:t>
            </a:r>
            <a:r>
              <a:rPr sz="1400"/>
              <a:t>products </a:t>
            </a:r>
            <a:r>
              <a:rPr sz="1400"/>
              <a:t>and </a:t>
            </a:r>
            <a:r>
              <a:rPr sz="1400"/>
              <a:t>for </a:t>
            </a:r>
            <a:r>
              <a:rPr sz="1400"/>
              <a:t>understanding </a:t>
            </a:r>
            <a:r>
              <a:rPr sz="1400"/>
              <a:t>the </a:t>
            </a:r>
            <a:r>
              <a:rPr sz="1400"/>
              <a:t>inner </a:t>
            </a:r>
            <a:r>
              <a:rPr sz="1400"/>
              <a:t>workings </a:t>
            </a:r>
            <a:r>
              <a:rPr sz="1400"/>
              <a:t>of </a:t>
            </a:r>
            <a:r>
              <a:rPr sz="1400"/>
              <a:t>software </a:t>
            </a:r>
            <a:r>
              <a:rPr sz="1400"/>
              <a:t>and </a:t>
            </a:r>
            <a:r>
              <a:rPr sz="1400"/>
              <a:t>hardware. </a:t>
            </a:r>
          </a:p>
          <a:p/>
          <a:p>
            <a:r>
              <a:rPr b="1" sz="1400"/>
              <a:t>Hard </a:t>
            </a:r>
            <a:r>
              <a:rPr b="1" sz="1400"/>
              <a:t>to </a:t>
            </a:r>
            <a:r>
              <a:rPr b="1" sz="1400"/>
              <a:t>Prove </a:t>
            </a:r>
          </a:p>
          <a:p/>
          <a:p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difficult </a:t>
            </a:r>
            <a:r>
              <a:rPr sz="1400"/>
              <a:t>to </a:t>
            </a:r>
            <a:r>
              <a:rPr sz="1400"/>
              <a:t>prove </a:t>
            </a:r>
            <a:r>
              <a:rPr sz="1400"/>
              <a:t>in </a:t>
            </a:r>
            <a:r>
              <a:rPr sz="1400"/>
              <a:t>court. </a:t>
            </a:r>
            <a:r>
              <a:rPr sz="1400"/>
              <a:t>This </a:t>
            </a:r>
            <a:r>
              <a:rPr sz="1400"/>
              <a:t>is </a:t>
            </a:r>
            <a:r>
              <a:rPr sz="1400"/>
              <a:t>because </a:t>
            </a:r>
            <a:r>
              <a:rPr sz="1400"/>
              <a:t>it </a:t>
            </a:r>
            <a:r>
              <a:rPr sz="1400"/>
              <a:t>is </a:t>
            </a:r>
            <a:r>
              <a:rPr sz="1400"/>
              <a:t>often </a:t>
            </a:r>
            <a:r>
              <a:rPr sz="1400"/>
              <a:t>difficult </a:t>
            </a:r>
            <a:r>
              <a:rPr sz="1400"/>
              <a:t>to </a:t>
            </a:r>
            <a:r>
              <a:rPr sz="1400"/>
              <a:t>determine </a:t>
            </a:r>
            <a:r>
              <a:rPr sz="1400"/>
              <a:t>whether </a:t>
            </a:r>
            <a:r>
              <a:rPr sz="1400"/>
              <a:t>the </a:t>
            </a:r>
            <a:r>
              <a:rPr sz="1400"/>
              <a:t>reverse </a:t>
            </a:r>
            <a:r>
              <a:rPr sz="1400"/>
              <a:t>engineer </a:t>
            </a:r>
            <a:r>
              <a:rPr sz="1400"/>
              <a:t>actually </a:t>
            </a:r>
            <a:r>
              <a:rPr sz="1400"/>
              <a:t>used </a:t>
            </a:r>
            <a:r>
              <a:rPr sz="1400"/>
              <a:t>the </a:t>
            </a:r>
            <a:r>
              <a:rPr sz="1400"/>
              <a:t>copyrighted </a:t>
            </a:r>
            <a:r>
              <a:rPr sz="1400"/>
              <a:t>material </a:t>
            </a:r>
            <a:r>
              <a:rPr sz="1400"/>
              <a:t>to </a:t>
            </a:r>
            <a:r>
              <a:rPr sz="1400"/>
              <a:t>create </a:t>
            </a:r>
            <a:r>
              <a:rPr sz="1400"/>
              <a:t>the </a:t>
            </a:r>
            <a:r>
              <a:rPr sz="1400"/>
              <a:t>new </a:t>
            </a:r>
            <a:r>
              <a:rPr sz="1400"/>
              <a:t>product. </a:t>
            </a:r>
          </a:p>
          <a:p/>
          <a:p>
            <a:r>
              <a:rPr b="1" sz="1400"/>
              <a:t>Chinese </a:t>
            </a:r>
            <a:r>
              <a:rPr b="1" sz="1400"/>
              <a:t>Wall </a:t>
            </a:r>
            <a:r>
              <a:rPr b="1" sz="1400"/>
              <a:t>Method </a:t>
            </a:r>
          </a:p>
          <a:p/>
          <a:p>
            <a:r>
              <a:rPr sz="1400"/>
              <a:t>One </a:t>
            </a:r>
            <a:r>
              <a:rPr sz="1400"/>
              <a:t>way </a:t>
            </a:r>
            <a:r>
              <a:rPr sz="1400"/>
              <a:t>to </a:t>
            </a:r>
            <a:r>
              <a:rPr sz="1400"/>
              <a:t>avoid </a:t>
            </a:r>
            <a:r>
              <a:rPr sz="1400"/>
              <a:t>liability </a:t>
            </a:r>
            <a:r>
              <a:rPr sz="1400"/>
              <a:t>for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is </a:t>
            </a:r>
            <a:r>
              <a:rPr sz="1400"/>
              <a:t>to </a:t>
            </a:r>
            <a:r>
              <a:rPr sz="1400"/>
              <a:t>use </a:t>
            </a:r>
            <a:r>
              <a:rPr sz="1400"/>
              <a:t>the </a:t>
            </a:r>
            <a:r>
              <a:rPr sz="1400"/>
              <a:t>"Chinese </a:t>
            </a:r>
            <a:r>
              <a:rPr sz="1400"/>
              <a:t>wall" </a:t>
            </a:r>
            <a:r>
              <a:rPr sz="1400"/>
              <a:t>method. </a:t>
            </a:r>
            <a:r>
              <a:rPr sz="1400"/>
              <a:t>This </a:t>
            </a:r>
            <a:r>
              <a:rPr sz="1400"/>
              <a:t>method </a:t>
            </a:r>
            <a:r>
              <a:rPr sz="1400"/>
              <a:t>involves </a:t>
            </a:r>
            <a:r>
              <a:rPr sz="1400"/>
              <a:t>creating </a:t>
            </a:r>
            <a:r>
              <a:rPr sz="1400"/>
              <a:t>a </a:t>
            </a:r>
            <a:r>
              <a:rPr sz="1400"/>
              <a:t>physical </a:t>
            </a:r>
            <a:r>
              <a:rPr sz="1400"/>
              <a:t>or </a:t>
            </a:r>
            <a:r>
              <a:rPr sz="1400"/>
              <a:t>organizational </a:t>
            </a:r>
            <a:r>
              <a:rPr sz="1400"/>
              <a:t>separation </a:t>
            </a:r>
            <a:r>
              <a:rPr sz="1400"/>
              <a:t>between </a:t>
            </a:r>
            <a:r>
              <a:rPr sz="1400"/>
              <a:t>the </a:t>
            </a:r>
            <a:r>
              <a:rPr sz="1400"/>
              <a:t>team </a:t>
            </a:r>
            <a:r>
              <a:rPr sz="1400"/>
              <a:t>that </a:t>
            </a:r>
            <a:r>
              <a:rPr sz="1400"/>
              <a:t>reverse-engineered </a:t>
            </a:r>
            <a:r>
              <a:rPr sz="1400"/>
              <a:t>the </a:t>
            </a:r>
            <a:r>
              <a:rPr sz="1400"/>
              <a:t>copyrighted </a:t>
            </a:r>
            <a:r>
              <a:rPr sz="1400"/>
              <a:t>material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team </a:t>
            </a:r>
            <a:r>
              <a:rPr sz="1400"/>
              <a:t>that </a:t>
            </a:r>
            <a:r>
              <a:rPr sz="1400"/>
              <a:t>created </a:t>
            </a:r>
            <a:r>
              <a:rPr sz="1400"/>
              <a:t>the </a:t>
            </a:r>
            <a:r>
              <a:rPr sz="1400"/>
              <a:t>new </a:t>
            </a:r>
            <a:r>
              <a:rPr sz="1400"/>
              <a:t>product.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