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AA3F-FE11-0E9E-4890-D2CAA8B9A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C3819-3F74-9D8C-F2F7-7CE54275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2012-25DE-6C12-1D6C-E30B1A20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0EA1-8079-3CFF-AFC9-4D6A9D4E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080D3-B011-0A5B-9D89-D161719E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72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7E2E-15B5-B36B-6706-B4F8B16D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A76E4-0573-9B23-B2E5-5E4B603A4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5358-787E-E944-B0C5-9AA1F669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8E00-2F19-93CA-12D6-20D61A95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DEA8-0762-F84A-55CE-F3D6210C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27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79ED6-6E39-F7CA-2365-AA07F1168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85CC-84A1-308F-CDE2-5581F3080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152A-BD76-95B8-AEBB-A7DDFFE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92DC-4947-E442-9094-CEA36DF9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0C08-CC34-2ADC-2895-CA9331F7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664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98D0-BE48-0A3A-FD32-5A59D6D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9122-DBC9-2BAB-9645-08D9C3CE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7E6F-4BDE-57EA-7FAA-AF5907D3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0C1C-2501-EACF-9C67-BB39B5DA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AE6C-D1C1-E09F-4F5B-DB667E30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30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BE40-85C4-9E49-2BBB-549AFDCF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F39DF-FFB8-682F-BBB2-8227B814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3C9E-F003-A062-E695-1D5585D5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1BA9-DF2C-501D-2E1E-4E76EF88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2789-BB93-9FA8-557E-DE431CDE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D4BE-20D6-D2C7-9FD8-F98A08B3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2B30-1B3C-B4A6-3E1A-9E88BC5FA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3D420-FD7C-53D6-B6E9-F3FC1C36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D1EC3-3FA3-6C21-49F1-A642F0C9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4FC24-BD18-BE88-853A-94331B8A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AE9C-89C6-D875-01AB-6D3FCE8E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8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AB44-0782-EE16-FAAB-96998746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4F24-F77E-5F30-BFCD-B7C2D79B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C3F02-8401-3C9A-934A-B200732FA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78C03-5F91-F838-6216-1B737507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A3C30-35F3-BBAB-5BC5-0DEC36847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AF899-2E28-184C-22BC-7ABBB5F8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73D19-AA66-9B01-E710-4C9DC4A9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6F979-72B4-5307-4A1A-4E36F4B3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3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F60E-D31D-8493-32EF-EAD7A90B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2FC2E-B580-3A58-D222-5767F70F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FD8EF-9525-D3E1-4951-448D56E0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58407-767C-F2A0-D799-5B251C64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2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3B3A2-FD3A-A0FD-508C-B69CA7F9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9289E-065D-5100-C9DC-3460DCF1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50B7-EF07-EB54-AF1C-9271971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01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3523-9642-B297-96C5-7FCEEB1C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C337-2D0A-CB76-C2FB-7E56A1AF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1F9AA-94F3-06DC-7279-D01009E3D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04356-DB16-187E-DF85-8F7C3289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D3C62-F16C-E1A6-F42C-35029585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2235-9B8B-F772-AE60-D4BADBF5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6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06DC-8BD0-592B-391B-5291287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CE8AD-0E06-A69F-EB09-3F8D7F951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10021-F6AF-02BB-DA90-E4000315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F1D36-F460-0C5E-B911-08E841A7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798F-A921-8FA3-F89E-9FCECB36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38C31-E4C7-3B50-6ACF-99A18615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F85FD-EE70-7F68-B0FA-9897CA40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77333-2DCF-1405-3DA4-984D3E80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C701C-432B-D2A5-48CA-487FD55A7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C1D98-693F-4CC6-9A29-6C098CC91951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10E6-0837-4860-A134-69D4959AF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853B-0BCC-F005-02B3-A8B81466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9056B-E9F6-4C2E-9E97-FD249EC7D0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1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MUNIR BIN RUDY HERMAN</dc:creator>
  <cp:lastModifiedBy>MUNIR BIN RUDY HERMAN</cp:lastModifiedBy>
  <cp:revision>2</cp:revision>
  <dcterms:created xsi:type="dcterms:W3CDTF">2024-04-23T09:19:31Z</dcterms:created>
  <dcterms:modified xsi:type="dcterms:W3CDTF">2024-04-23T09:34:05Z</dcterms:modified>
</cp:coreProperties>
</file>