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  <p:embeddedFont>
      <p:font typeface="Vidaloka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E851A9-D259-4856-A463-D0F15E0F2248}">
  <a:tblStyle styleId="{9CE851A9-D259-4856-A463-D0F15E0F2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6" r:id="rId3"/>
    <p:sldLayoutId id="2147483697" r:id="rId4"/>
    <p:sldLayoutId id="2147483698" r:id="rId5"/>
    <p:sldLayoutId id="214748369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76D0-180C-7E95-B0EA-55773F7E9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0E3BE-AE66-E176-9C45-5E325460F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86950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Vidaloka</vt:lpstr>
      <vt:lpstr>Montserrat</vt:lpstr>
      <vt:lpstr>Arial</vt:lpstr>
      <vt:lpstr>Minimalist Business Slides XL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</dc:creator>
  <cp:lastModifiedBy>MUNIR BIN RUDY HERMAN</cp:lastModifiedBy>
  <cp:revision>1</cp:revision>
  <dcterms:modified xsi:type="dcterms:W3CDTF">2024-04-23T09:11:14Z</dcterms:modified>
</cp:coreProperties>
</file>