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Software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- </a:t>
            </a:r>
            <a:r>
              <a:rPr b="1" sz="1400"/>
              <a:t>Reverse </a:t>
            </a:r>
            <a:r>
              <a:rPr b="1" sz="1400"/>
              <a:t>engineering** </a:t>
            </a:r>
            <a:r>
              <a:rPr b="1" sz="1400"/>
              <a:t>in </a:t>
            </a:r>
            <a:r>
              <a:rPr b="1" sz="1400"/>
              <a:t>software </a:t>
            </a:r>
            <a:r>
              <a:rPr b="1" sz="1400"/>
              <a:t>involves </a:t>
            </a:r>
            <a:r>
              <a:rPr b="1" sz="1400"/>
              <a:t>dissecting </a:t>
            </a:r>
            <a:r>
              <a:rPr b="1" sz="1400"/>
              <a:t>a </a:t>
            </a:r>
            <a:r>
              <a:rPr b="1" sz="1400"/>
              <a:t>program </a:t>
            </a:r>
            <a:r>
              <a:rPr b="1" sz="1400"/>
              <a:t>to </a:t>
            </a:r>
            <a:r>
              <a:rPr b="1" sz="1400"/>
              <a:t>understand </a:t>
            </a:r>
            <a:r>
              <a:rPr b="1" sz="1400"/>
              <a:t>its </a:t>
            </a:r>
            <a:r>
              <a:rPr b="1" sz="1400"/>
              <a:t>inner </a:t>
            </a:r>
            <a:r>
              <a:rPr b="1" sz="1400"/>
              <a:t>workings. </a:t>
            </a:r>
            <a:r>
              <a:rPr b="1" sz="1400"/>
              <a:t>This </a:t>
            </a:r>
            <a:r>
              <a:rPr b="1" sz="1400"/>
              <a:t>often </a:t>
            </a:r>
            <a:r>
              <a:rPr b="1" sz="1400"/>
              <a:t>leads </a:t>
            </a:r>
            <a:r>
              <a:rPr b="1" sz="1400"/>
              <a:t>to </a:t>
            </a:r>
            <a:r>
              <a:rPr b="1" sz="1400"/>
              <a:t>legal </a:t>
            </a:r>
            <a:r>
              <a:rPr b="1" sz="1400"/>
              <a:t>disputes, </a:t>
            </a:r>
            <a:r>
              <a:rPr b="1" sz="1400"/>
              <a:t>as </a:t>
            </a:r>
            <a:r>
              <a:rPr b="1" sz="1400"/>
              <a:t>companies </a:t>
            </a:r>
            <a:r>
              <a:rPr b="1" sz="1400"/>
              <a:t>try </a:t>
            </a:r>
            <a:r>
              <a:rPr b="1" sz="1400"/>
              <a:t>to </a:t>
            </a:r>
            <a:r>
              <a:rPr b="1" sz="1400"/>
              <a:t>protect </a:t>
            </a:r>
            <a:r>
              <a:rPr b="1" sz="1400"/>
              <a:t>their </a:t>
            </a:r>
            <a:r>
              <a:rPr b="1" sz="1400"/>
              <a:t>intellectual </a:t>
            </a:r>
            <a:r>
              <a:rPr b="1" sz="1400"/>
              <a:t>property. </a:t>
            </a:r>
          </a:p>
          <a:p>
            <a:r>
              <a:rPr sz="1400"/>
              <a:t>- </a:t>
            </a:r>
            <a:r>
              <a:rPr b="1" sz="1400"/>
              <a:t>Landmark </a:t>
            </a:r>
            <a:r>
              <a:rPr b="1" sz="1400"/>
              <a:t>Cases:** </a:t>
            </a:r>
          </a:p>
          <a:p>
            <a:r>
              <a:rPr sz="1400"/>
              <a:t>* </a:t>
            </a:r>
            <a:r>
              <a:rPr b="1" sz="1400"/>
              <a:t>Atari </a:t>
            </a:r>
            <a:r>
              <a:rPr b="1" sz="1400"/>
              <a:t>v. </a:t>
            </a:r>
            <a:r>
              <a:rPr b="1" sz="1400"/>
              <a:t>Nintendo </a:t>
            </a:r>
            <a:r>
              <a:rPr b="1" sz="1400"/>
              <a:t>(1992):** </a:t>
            </a:r>
            <a:r>
              <a:rPr b="1" sz="1400"/>
              <a:t>Atari </a:t>
            </a:r>
            <a:r>
              <a:rPr b="1" sz="1400"/>
              <a:t>reverse-engineered </a:t>
            </a:r>
            <a:r>
              <a:rPr b="1" sz="1400"/>
              <a:t>Nintendo's </a:t>
            </a:r>
            <a:r>
              <a:rPr b="1" sz="1400"/>
              <a:t>lockout </a:t>
            </a:r>
            <a:r>
              <a:rPr b="1" sz="1400"/>
              <a:t>chip </a:t>
            </a:r>
            <a:r>
              <a:rPr b="1" sz="1400"/>
              <a:t>to </a:t>
            </a:r>
            <a:r>
              <a:rPr b="1" sz="1400"/>
              <a:t>create </a:t>
            </a:r>
            <a:r>
              <a:rPr b="1" sz="1400"/>
              <a:t>compatible </a:t>
            </a:r>
            <a:r>
              <a:rPr b="1" sz="1400"/>
              <a:t>games.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ruled </a:t>
            </a:r>
            <a:r>
              <a:rPr b="1" sz="1400"/>
              <a:t>in </a:t>
            </a:r>
            <a:r>
              <a:rPr b="1" sz="1400"/>
              <a:t>favor </a:t>
            </a:r>
            <a:r>
              <a:rPr b="1" sz="1400"/>
              <a:t>of </a:t>
            </a:r>
            <a:r>
              <a:rPr b="1" sz="1400"/>
              <a:t>Atari, </a:t>
            </a:r>
            <a:r>
              <a:rPr b="1" sz="1400"/>
              <a:t>establishing </a:t>
            </a:r>
            <a:r>
              <a:rPr b="1" sz="1400"/>
              <a:t>the </a:t>
            </a:r>
            <a:r>
              <a:rPr b="1" sz="1400"/>
              <a:t>principle </a:t>
            </a:r>
            <a:r>
              <a:rPr b="1" sz="1400"/>
              <a:t>of </a:t>
            </a:r>
            <a:r>
              <a:rPr b="1" sz="1400"/>
              <a:t>fair </a:t>
            </a:r>
            <a:r>
              <a:rPr b="1" sz="1400"/>
              <a:t>use </a:t>
            </a:r>
            <a:r>
              <a:rPr b="1" sz="1400"/>
              <a:t>for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when </a:t>
            </a:r>
            <a:r>
              <a:rPr b="1" sz="1400"/>
              <a:t>necessary </a:t>
            </a:r>
            <a:r>
              <a:rPr b="1" sz="1400"/>
              <a:t>to </a:t>
            </a:r>
            <a:r>
              <a:rPr b="1" sz="1400"/>
              <a:t>access </a:t>
            </a:r>
            <a:r>
              <a:rPr b="1" sz="1400"/>
              <a:t>an </a:t>
            </a:r>
            <a:r>
              <a:rPr b="1" sz="1400"/>
              <a:t>interoperable </a:t>
            </a:r>
            <a:r>
              <a:rPr b="1" sz="1400"/>
              <a:t>system. </a:t>
            </a:r>
            <a:r>
              <a:rPr b="1" sz="1400"/>
              <a:t>[Citation: </a:t>
            </a:r>
            <a:r>
              <a:rPr b="1" sz="1400"/>
              <a:t>Atari </a:t>
            </a:r>
            <a:r>
              <a:rPr b="1" sz="1400"/>
              <a:t>Games </a:t>
            </a:r>
            <a:r>
              <a:rPr b="1" sz="1400"/>
              <a:t>Corp. </a:t>
            </a:r>
            <a:r>
              <a:rPr b="1" sz="1400"/>
              <a:t>v. </a:t>
            </a:r>
            <a:r>
              <a:rPr b="1" sz="1400"/>
              <a:t>Nintendo </a:t>
            </a:r>
            <a:r>
              <a:rPr b="1" sz="1400"/>
              <a:t>of </a:t>
            </a:r>
            <a:r>
              <a:rPr b="1" sz="1400"/>
              <a:t>America </a:t>
            </a:r>
            <a:r>
              <a:rPr b="1" sz="1400"/>
              <a:t>Inc., </a:t>
            </a:r>
            <a:r>
              <a:rPr b="1" sz="1400"/>
              <a:t>975 </a:t>
            </a:r>
            <a:r>
              <a:rPr b="1" sz="1400"/>
              <a:t>F.2d </a:t>
            </a:r>
            <a:r>
              <a:rPr b="1" sz="1400"/>
              <a:t>832 </a:t>
            </a:r>
            <a:r>
              <a:rPr b="1" sz="1400"/>
              <a:t>(Fed. </a:t>
            </a:r>
            <a:r>
              <a:rPr b="1" sz="1400"/>
              <a:t>Cir. </a:t>
            </a:r>
            <a:r>
              <a:rPr b="1" sz="1400"/>
              <a:t>1992)] </a:t>
            </a:r>
          </a:p>
          <a:p>
            <a:r>
              <a:rPr sz="1400"/>
              <a:t>* </a:t>
            </a:r>
            <a:r>
              <a:rPr b="1" sz="1400"/>
              <a:t>Sega </a:t>
            </a:r>
            <a:r>
              <a:rPr b="1" sz="1400"/>
              <a:t>v. </a:t>
            </a:r>
            <a:r>
              <a:rPr b="1" sz="1400"/>
              <a:t>Accolade </a:t>
            </a:r>
            <a:r>
              <a:rPr b="1" sz="1400"/>
              <a:t>(1992):** </a:t>
            </a:r>
            <a:r>
              <a:rPr b="1" sz="1400"/>
              <a:t>Similar </a:t>
            </a:r>
            <a:r>
              <a:rPr b="1" sz="1400"/>
              <a:t>to </a:t>
            </a:r>
            <a:r>
              <a:rPr b="1" sz="1400"/>
              <a:t>the </a:t>
            </a:r>
            <a:r>
              <a:rPr b="1" sz="1400"/>
              <a:t>Atari </a:t>
            </a:r>
            <a:r>
              <a:rPr b="1" sz="1400"/>
              <a:t>case, </a:t>
            </a:r>
            <a:r>
              <a:rPr b="1" sz="1400"/>
              <a:t>Accolade </a:t>
            </a:r>
            <a:r>
              <a:rPr b="1" sz="1400"/>
              <a:t>reverse-engineered </a:t>
            </a:r>
            <a:r>
              <a:rPr b="1" sz="1400"/>
              <a:t>Sega's </a:t>
            </a:r>
            <a:r>
              <a:rPr b="1" sz="1400"/>
              <a:t>console </a:t>
            </a:r>
            <a:r>
              <a:rPr b="1" sz="1400"/>
              <a:t>to </a:t>
            </a:r>
            <a:r>
              <a:rPr b="1" sz="1400"/>
              <a:t>develop </a:t>
            </a:r>
            <a:r>
              <a:rPr b="1" sz="1400"/>
              <a:t>compatible </a:t>
            </a:r>
            <a:r>
              <a:rPr b="1" sz="1400"/>
              <a:t>games.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ruled </a:t>
            </a:r>
            <a:r>
              <a:rPr b="1" sz="1400"/>
              <a:t>in </a:t>
            </a:r>
            <a:r>
              <a:rPr b="1" sz="1400"/>
              <a:t>favor </a:t>
            </a:r>
            <a:r>
              <a:rPr b="1" sz="1400"/>
              <a:t>of </a:t>
            </a:r>
            <a:r>
              <a:rPr b="1" sz="1400"/>
              <a:t>Accolade, </a:t>
            </a:r>
            <a:r>
              <a:rPr b="1" sz="1400"/>
              <a:t>reinforcing </a:t>
            </a:r>
            <a:r>
              <a:rPr b="1" sz="1400"/>
              <a:t>the </a:t>
            </a:r>
            <a:r>
              <a:rPr b="1" sz="1400"/>
              <a:t>right </a:t>
            </a:r>
            <a:r>
              <a:rPr b="1" sz="1400"/>
              <a:t>to </a:t>
            </a:r>
            <a:r>
              <a:rPr b="1" sz="1400"/>
              <a:t>reverse </a:t>
            </a:r>
            <a:r>
              <a:rPr b="1" sz="1400"/>
              <a:t>engineer </a:t>
            </a:r>
            <a:r>
              <a:rPr b="1" sz="1400"/>
              <a:t>for </a:t>
            </a:r>
            <a:r>
              <a:rPr b="1" sz="1400"/>
              <a:t>interoperability </a:t>
            </a:r>
            <a:r>
              <a:rPr b="1" sz="1400"/>
              <a:t>purposes. </a:t>
            </a:r>
            <a:r>
              <a:rPr b="1" sz="1400"/>
              <a:t>[Citation: </a:t>
            </a:r>
            <a:r>
              <a:rPr b="1" sz="1400"/>
              <a:t>Sega </a:t>
            </a:r>
            <a:r>
              <a:rPr b="1" sz="1400"/>
              <a:t>Enterprises </a:t>
            </a:r>
            <a:r>
              <a:rPr b="1" sz="1400"/>
              <a:t>Ltd. </a:t>
            </a:r>
            <a:r>
              <a:rPr b="1" sz="1400"/>
              <a:t>v. </a:t>
            </a:r>
            <a:r>
              <a:rPr b="1" sz="1400"/>
              <a:t>Accolade, </a:t>
            </a:r>
            <a:r>
              <a:rPr b="1" sz="1400"/>
              <a:t>Inc., </a:t>
            </a:r>
            <a:r>
              <a:rPr b="1" sz="1400"/>
              <a:t>977 </a:t>
            </a:r>
            <a:r>
              <a:rPr b="1" sz="1400"/>
              <a:t>F.2d </a:t>
            </a:r>
            <a:r>
              <a:rPr b="1" sz="1400"/>
              <a:t>1510 </a:t>
            </a:r>
            <a:r>
              <a:rPr b="1" sz="1400"/>
              <a:t>(9th </a:t>
            </a:r>
            <a:r>
              <a:rPr b="1" sz="1400"/>
              <a:t>Cir. </a:t>
            </a:r>
            <a:r>
              <a:rPr b="1" sz="1400"/>
              <a:t>1992)] </a:t>
            </a:r>
          </a:p>
          <a:p>
            <a:r>
              <a:rPr sz="1400"/>
              <a:t>* </a:t>
            </a:r>
            <a:r>
              <a:rPr b="1" sz="1400"/>
              <a:t>Phoenix </a:t>
            </a:r>
            <a:r>
              <a:rPr b="1" sz="1400"/>
              <a:t>Technologies </a:t>
            </a:r>
            <a:r>
              <a:rPr b="1" sz="1400"/>
              <a:t>v. </a:t>
            </a:r>
            <a:r>
              <a:rPr b="1" sz="1400"/>
              <a:t>IBM </a:t>
            </a:r>
            <a:r>
              <a:rPr b="1" sz="1400"/>
              <a:t>(1988):** </a:t>
            </a:r>
            <a:r>
              <a:rPr b="1" sz="1400"/>
              <a:t>Phoenix </a:t>
            </a:r>
            <a:r>
              <a:rPr b="1" sz="1400"/>
              <a:t>reverse-engineered </a:t>
            </a:r>
            <a:r>
              <a:rPr b="1" sz="1400"/>
              <a:t>IBM's </a:t>
            </a:r>
            <a:r>
              <a:rPr b="1" sz="1400"/>
              <a:t>BIOS </a:t>
            </a:r>
            <a:r>
              <a:rPr b="1" sz="1400"/>
              <a:t>to </a:t>
            </a:r>
            <a:r>
              <a:rPr b="1" sz="1400"/>
              <a:t>create </a:t>
            </a:r>
            <a:r>
              <a:rPr b="1" sz="1400"/>
              <a:t>a </a:t>
            </a:r>
            <a:r>
              <a:rPr b="1" sz="1400"/>
              <a:t>compatible </a:t>
            </a:r>
            <a:r>
              <a:rPr b="1" sz="1400"/>
              <a:t>version.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found </a:t>
            </a:r>
            <a:r>
              <a:rPr b="1" sz="1400"/>
              <a:t>that </a:t>
            </a:r>
            <a:r>
              <a:rPr b="1" sz="1400"/>
              <a:t>Phoenix </a:t>
            </a:r>
            <a:r>
              <a:rPr b="1" sz="1400"/>
              <a:t>had </a:t>
            </a:r>
            <a:r>
              <a:rPr b="1" sz="1400"/>
              <a:t>infringed </a:t>
            </a:r>
            <a:r>
              <a:rPr b="1" sz="1400"/>
              <a:t>on </a:t>
            </a:r>
            <a:r>
              <a:rPr b="1" sz="1400"/>
              <a:t>IBM's </a:t>
            </a:r>
            <a:r>
              <a:rPr b="1" sz="1400"/>
              <a:t>copyright, </a:t>
            </a:r>
            <a:r>
              <a:rPr b="1" sz="1400"/>
              <a:t>highlighting </a:t>
            </a:r>
            <a:r>
              <a:rPr b="1" sz="1400"/>
              <a:t>the </a:t>
            </a:r>
            <a:r>
              <a:rPr b="1" sz="1400"/>
              <a:t>limitations </a:t>
            </a:r>
            <a:r>
              <a:rPr b="1" sz="1400"/>
              <a:t>of </a:t>
            </a:r>
            <a:r>
              <a:rPr b="1" sz="1400"/>
              <a:t>fair </a:t>
            </a:r>
            <a:r>
              <a:rPr b="1" sz="1400"/>
              <a:t>use </a:t>
            </a:r>
            <a:r>
              <a:rPr b="1" sz="1400"/>
              <a:t>when </a:t>
            </a:r>
            <a:r>
              <a:rPr b="1" sz="1400"/>
              <a:t>direct </a:t>
            </a:r>
            <a:r>
              <a:rPr b="1" sz="1400"/>
              <a:t>copying </a:t>
            </a:r>
            <a:r>
              <a:rPr b="1" sz="1400"/>
              <a:t>is </a:t>
            </a:r>
            <a:r>
              <a:rPr b="1" sz="1400"/>
              <a:t>involved. </a:t>
            </a:r>
            <a:r>
              <a:rPr b="1" sz="1400"/>
              <a:t>[Citation: </a:t>
            </a:r>
            <a:r>
              <a:rPr b="1" sz="1400"/>
              <a:t>Phoenix </a:t>
            </a:r>
            <a:r>
              <a:rPr b="1" sz="1400"/>
              <a:t>Technologies, </a:t>
            </a:r>
            <a:r>
              <a:rPr b="1" sz="1400"/>
              <a:t>Ltd. </a:t>
            </a:r>
            <a:r>
              <a:rPr b="1" sz="1400"/>
              <a:t>v. </a:t>
            </a:r>
            <a:r>
              <a:rPr b="1" sz="1400"/>
              <a:t>International </a:t>
            </a:r>
            <a:r>
              <a:rPr b="1" sz="1400"/>
              <a:t>Business </a:t>
            </a:r>
            <a:r>
              <a:rPr b="1" sz="1400"/>
              <a:t>Machines </a:t>
            </a:r>
            <a:r>
              <a:rPr b="1" sz="1400"/>
              <a:t>Corp., </a:t>
            </a:r>
            <a:r>
              <a:rPr b="1" sz="1400"/>
              <a:t>896 </a:t>
            </a:r>
            <a:r>
              <a:rPr b="1" sz="1400"/>
              <a:t>F.2d </a:t>
            </a:r>
            <a:r>
              <a:rPr b="1" sz="1400"/>
              <a:t>1265 </a:t>
            </a:r>
            <a:r>
              <a:rPr b="1" sz="1400"/>
              <a:t>(9th </a:t>
            </a:r>
            <a:r>
              <a:rPr b="1" sz="1400"/>
              <a:t>Cir. </a:t>
            </a:r>
            <a:r>
              <a:rPr b="1" sz="1400"/>
              <a:t>1988)] </a:t>
            </a:r>
          </a:p>
          <a:p>
            <a:r>
              <a:rPr sz="1400"/>
              <a:t>* </a:t>
            </a:r>
            <a:r>
              <a:rPr b="1" sz="1400"/>
              <a:t>Connectix </a:t>
            </a:r>
            <a:r>
              <a:rPr b="1" sz="1400"/>
              <a:t>v. </a:t>
            </a:r>
            <a:r>
              <a:rPr b="1" sz="1400"/>
              <a:t>Sony </a:t>
            </a:r>
            <a:r>
              <a:rPr b="1" sz="1400"/>
              <a:t>(2000):** </a:t>
            </a:r>
            <a:r>
              <a:rPr b="1" sz="1400"/>
              <a:t>Connectix </a:t>
            </a:r>
            <a:r>
              <a:rPr b="1" sz="1400"/>
              <a:t>reverse-engineered </a:t>
            </a:r>
            <a:r>
              <a:rPr b="1" sz="1400"/>
              <a:t>Sony's </a:t>
            </a:r>
            <a:r>
              <a:rPr b="1" sz="1400"/>
              <a:t>PlayStation </a:t>
            </a:r>
            <a:r>
              <a:rPr b="1" sz="1400"/>
              <a:t>BIOS </a:t>
            </a:r>
            <a:r>
              <a:rPr b="1" sz="1400"/>
              <a:t>to </a:t>
            </a:r>
            <a:r>
              <a:rPr b="1" sz="1400"/>
              <a:t>develop </a:t>
            </a:r>
            <a:r>
              <a:rPr b="1" sz="1400"/>
              <a:t>a </a:t>
            </a:r>
            <a:r>
              <a:rPr b="1" sz="1400"/>
              <a:t>PlayStation </a:t>
            </a:r>
            <a:r>
              <a:rPr b="1" sz="1400"/>
              <a:t>emulator </a:t>
            </a:r>
            <a:r>
              <a:rPr b="1" sz="1400"/>
              <a:t>for </a:t>
            </a:r>
            <a:r>
              <a:rPr b="1" sz="1400"/>
              <a:t>Macintosh </a:t>
            </a:r>
            <a:r>
              <a:rPr b="1" sz="1400"/>
              <a:t>computers. </a:t>
            </a:r>
            <a:r>
              <a:rPr b="1" sz="1400"/>
              <a:t>The </a:t>
            </a:r>
            <a:r>
              <a:rPr b="1" sz="1400"/>
              <a:t>court </a:t>
            </a:r>
            <a:r>
              <a:rPr b="1" sz="1400"/>
              <a:t>ruled </a:t>
            </a:r>
            <a:r>
              <a:rPr b="1" sz="1400"/>
              <a:t>in </a:t>
            </a:r>
            <a:r>
              <a:rPr b="1" sz="1400"/>
              <a:t>favor </a:t>
            </a:r>
            <a:r>
              <a:rPr b="1" sz="1400"/>
              <a:t>of </a:t>
            </a:r>
            <a:r>
              <a:rPr b="1" sz="1400"/>
              <a:t>Connectix, </a:t>
            </a:r>
            <a:r>
              <a:rPr b="1" sz="1400"/>
              <a:t>emphasizing </a:t>
            </a:r>
            <a:r>
              <a:rPr b="1" sz="1400"/>
              <a:t>the </a:t>
            </a:r>
            <a:r>
              <a:rPr b="1" sz="1400"/>
              <a:t>legality </a:t>
            </a:r>
            <a:r>
              <a:rPr b="1" sz="1400"/>
              <a:t>of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for </a:t>
            </a:r>
            <a:r>
              <a:rPr b="1" sz="1400"/>
              <a:t>interoperability </a:t>
            </a:r>
            <a:r>
              <a:rPr b="1" sz="1400"/>
              <a:t>even </a:t>
            </a:r>
            <a:r>
              <a:rPr b="1" sz="1400"/>
              <a:t>when </a:t>
            </a:r>
            <a:r>
              <a:rPr b="1" sz="1400"/>
              <a:t>involving </a:t>
            </a:r>
            <a:r>
              <a:rPr b="1" sz="1400"/>
              <a:t>copyrighted </a:t>
            </a:r>
            <a:r>
              <a:rPr b="1" sz="1400"/>
              <a:t>material. </a:t>
            </a:r>
            <a:r>
              <a:rPr b="1" sz="1400"/>
              <a:t>[Citation: </a:t>
            </a:r>
            <a:r>
              <a:rPr b="1" sz="1400"/>
              <a:t>Sony </a:t>
            </a:r>
            <a:r>
              <a:rPr b="1" sz="1400"/>
              <a:t>Computer </a:t>
            </a:r>
            <a:r>
              <a:rPr b="1" sz="1400"/>
              <a:t>Entertainment, </a:t>
            </a:r>
            <a:r>
              <a:rPr b="1" sz="1400"/>
              <a:t>Inc. </a:t>
            </a:r>
            <a:r>
              <a:rPr b="1" sz="1400"/>
              <a:t>v. </a:t>
            </a:r>
            <a:r>
              <a:rPr b="1" sz="1400"/>
              <a:t>Connectix </a:t>
            </a:r>
            <a:r>
              <a:rPr b="1" sz="1400"/>
              <a:t>Corp., </a:t>
            </a:r>
            <a:r>
              <a:rPr b="1" sz="1400"/>
              <a:t>203 </a:t>
            </a:r>
            <a:r>
              <a:rPr b="1" sz="1400"/>
              <a:t>F.3d </a:t>
            </a:r>
            <a:r>
              <a:rPr b="1" sz="1400"/>
              <a:t>596 </a:t>
            </a:r>
            <a:r>
              <a:rPr b="1" sz="1400"/>
              <a:t>(9th </a:t>
            </a:r>
            <a:r>
              <a:rPr b="1" sz="1400"/>
              <a:t>Cir. </a:t>
            </a:r>
            <a:r>
              <a:rPr b="1" sz="1400"/>
              <a:t>2000)] </a:t>
            </a:r>
          </a:p>
          <a:p>
            <a:r>
              <a:rPr sz="1400"/>
              <a:t>- </a:t>
            </a:r>
            <a:r>
              <a:rPr b="1" sz="1400"/>
              <a:t>Challenges </a:t>
            </a:r>
            <a:r>
              <a:rPr b="1" sz="1400"/>
              <a:t>in </a:t>
            </a:r>
            <a:r>
              <a:rPr b="1" sz="1400"/>
              <a:t>Legal </a:t>
            </a:r>
            <a:r>
              <a:rPr b="1" sz="1400"/>
              <a:t>Battles:** </a:t>
            </a:r>
            <a:r>
              <a:rPr b="1" sz="1400"/>
              <a:t>Proving </a:t>
            </a:r>
            <a:r>
              <a:rPr b="1" sz="1400"/>
              <a:t>infringement </a:t>
            </a:r>
            <a:r>
              <a:rPr b="1" sz="1400"/>
              <a:t>in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cases </a:t>
            </a:r>
            <a:r>
              <a:rPr b="1" sz="1400"/>
              <a:t>is </a:t>
            </a:r>
            <a:r>
              <a:rPr b="1" sz="1400"/>
              <a:t>often </a:t>
            </a:r>
            <a:r>
              <a:rPr b="1" sz="1400"/>
              <a:t>difficult </a:t>
            </a:r>
            <a:r>
              <a:rPr b="1" sz="1400"/>
              <a:t>due </a:t>
            </a:r>
            <a:r>
              <a:rPr b="1" sz="1400"/>
              <a:t>to </a:t>
            </a:r>
            <a:r>
              <a:rPr b="1" sz="1400"/>
              <a:t>the </a:t>
            </a:r>
            <a:r>
              <a:rPr b="1" sz="1400"/>
              <a:t>technical </a:t>
            </a:r>
            <a:r>
              <a:rPr b="1" sz="1400"/>
              <a:t>complexity </a:t>
            </a:r>
            <a:r>
              <a:rPr b="1" sz="1400"/>
              <a:t>and </a:t>
            </a:r>
            <a:r>
              <a:rPr b="1" sz="1400"/>
              <a:t>the </a:t>
            </a:r>
            <a:r>
              <a:rPr b="1" sz="1400"/>
              <a:t>application </a:t>
            </a:r>
            <a:r>
              <a:rPr b="1" sz="1400"/>
              <a:t>of </a:t>
            </a:r>
            <a:r>
              <a:rPr b="1" sz="1400"/>
              <a:t>fair </a:t>
            </a:r>
            <a:r>
              <a:rPr b="1" sz="1400"/>
              <a:t>use </a:t>
            </a:r>
            <a:r>
              <a:rPr b="1" sz="1400"/>
              <a:t>principles. </a:t>
            </a:r>
          </a:p>
          <a:p>
            <a:r>
              <a:rPr sz="1400"/>
              <a:t>- </a:t>
            </a:r>
            <a:r>
              <a:rPr b="1" sz="1400"/>
              <a:t>Chinese </a:t>
            </a:r>
            <a:r>
              <a:rPr b="1" sz="1400"/>
              <a:t>Wall </a:t>
            </a:r>
            <a:r>
              <a:rPr b="1" sz="1400"/>
              <a:t>Method:** </a:t>
            </a:r>
            <a:r>
              <a:rPr b="1" sz="1400"/>
              <a:t>To </a:t>
            </a:r>
            <a:r>
              <a:rPr b="1" sz="1400"/>
              <a:t>mitigate </a:t>
            </a:r>
            <a:r>
              <a:rPr b="1" sz="1400"/>
              <a:t>legal </a:t>
            </a:r>
            <a:r>
              <a:rPr b="1" sz="1400"/>
              <a:t>risks, </a:t>
            </a:r>
            <a:r>
              <a:rPr b="1" sz="1400"/>
              <a:t>companies </a:t>
            </a:r>
            <a:r>
              <a:rPr b="1" sz="1400"/>
              <a:t>may </a:t>
            </a:r>
            <a:r>
              <a:rPr b="1" sz="1400"/>
              <a:t>employ </a:t>
            </a:r>
            <a:r>
              <a:rPr b="1" sz="1400"/>
              <a:t>a </a:t>
            </a:r>
            <a:r>
              <a:rPr b="1" sz="1400"/>
              <a:t>"Chinese </a:t>
            </a:r>
            <a:r>
              <a:rPr b="1" sz="1400"/>
              <a:t>wall" </a:t>
            </a:r>
            <a:r>
              <a:rPr b="1" sz="1400"/>
              <a:t>approach, </a:t>
            </a:r>
            <a:r>
              <a:rPr b="1" sz="1400"/>
              <a:t>where </a:t>
            </a:r>
            <a:r>
              <a:rPr b="1" sz="1400"/>
              <a:t>a </a:t>
            </a:r>
            <a:r>
              <a:rPr b="1" sz="1400"/>
              <a:t>separate </a:t>
            </a:r>
            <a:r>
              <a:rPr b="1" sz="1400"/>
              <a:t>team </a:t>
            </a:r>
            <a:r>
              <a:rPr b="1" sz="1400"/>
              <a:t>conducts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without </a:t>
            </a:r>
            <a:r>
              <a:rPr b="1" sz="1400"/>
              <a:t>access </a:t>
            </a:r>
            <a:r>
              <a:rPr b="1" sz="1400"/>
              <a:t>to </a:t>
            </a:r>
            <a:r>
              <a:rPr b="1" sz="1400"/>
              <a:t>the </a:t>
            </a:r>
            <a:r>
              <a:rPr b="1" sz="1400"/>
              <a:t>original </a:t>
            </a:r>
            <a:r>
              <a:rPr b="1" sz="1400"/>
              <a:t>source </a:t>
            </a:r>
            <a:r>
              <a:rPr b="1" sz="1400"/>
              <a:t>code, </a:t>
            </a:r>
            <a:r>
              <a:rPr b="1" sz="1400"/>
              <a:t>aiming </a:t>
            </a:r>
            <a:r>
              <a:rPr b="1" sz="1400"/>
              <a:t>to </a:t>
            </a:r>
            <a:r>
              <a:rPr b="1" sz="1400"/>
              <a:t>demonstrate </a:t>
            </a:r>
            <a:r>
              <a:rPr b="1" sz="1400"/>
              <a:t>independent </a:t>
            </a:r>
            <a:r>
              <a:rPr b="1" sz="1400"/>
              <a:t>creation.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