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b="1" sz="1200"/>
              <a:t>Understanding </a:t>
            </a:r>
            <a:r>
              <a:rPr b="1" sz="1200"/>
              <a:t>Reverse </a:t>
            </a:r>
            <a:r>
              <a:rPr b="1" sz="1200"/>
              <a:t>Engineering </a:t>
            </a:r>
            <a:r>
              <a:rPr b="1" sz="1200"/>
              <a:t>in </a:t>
            </a:r>
            <a:r>
              <a:rPr b="1" sz="1200"/>
              <a:t>the </a:t>
            </a:r>
            <a:r>
              <a:rPr b="1" sz="1200"/>
              <a:t>Legal </a:t>
            </a:r>
            <a:r>
              <a:rPr b="1" sz="1200"/>
              <a:t>Landscape </a:t>
            </a:r>
          </a:p>
          <a:p/>
          <a:p>
            <a:r>
              <a:rPr sz="1400"/>
              <a:t>Reverse </a:t>
            </a:r>
            <a:r>
              <a:rPr sz="1400"/>
              <a:t>engineering, </a:t>
            </a:r>
            <a:r>
              <a:rPr sz="1400"/>
              <a:t>the </a:t>
            </a:r>
            <a:r>
              <a:rPr sz="1400"/>
              <a:t>process </a:t>
            </a:r>
            <a:r>
              <a:rPr sz="1400"/>
              <a:t>of </a:t>
            </a:r>
            <a:r>
              <a:rPr sz="1400"/>
              <a:t>deconstructing </a:t>
            </a:r>
            <a:r>
              <a:rPr sz="1400"/>
              <a:t>software </a:t>
            </a:r>
            <a:r>
              <a:rPr sz="1400"/>
              <a:t>to </a:t>
            </a:r>
            <a:r>
              <a:rPr sz="1400"/>
              <a:t>understand </a:t>
            </a:r>
            <a:r>
              <a:rPr sz="1400"/>
              <a:t>its </a:t>
            </a:r>
            <a:r>
              <a:rPr sz="1400"/>
              <a:t>inner </a:t>
            </a:r>
            <a:r>
              <a:rPr sz="1400"/>
              <a:t>workings, </a:t>
            </a:r>
            <a:r>
              <a:rPr sz="1400"/>
              <a:t>often </a:t>
            </a:r>
            <a:r>
              <a:rPr sz="1400"/>
              <a:t>finds </a:t>
            </a:r>
            <a:r>
              <a:rPr sz="1400"/>
              <a:t>itself </a:t>
            </a:r>
            <a:r>
              <a:rPr sz="1400"/>
              <a:t>at </a:t>
            </a:r>
            <a:r>
              <a:rPr sz="1400"/>
              <a:t>the </a:t>
            </a:r>
            <a:r>
              <a:rPr sz="1400"/>
              <a:t>heart </a:t>
            </a:r>
            <a:r>
              <a:rPr sz="1400"/>
              <a:t>of </a:t>
            </a:r>
            <a:r>
              <a:rPr sz="1400"/>
              <a:t>legal </a:t>
            </a:r>
            <a:r>
              <a:rPr sz="1400"/>
              <a:t>disputes. </a:t>
            </a:r>
            <a:r>
              <a:rPr sz="1400"/>
              <a:t>While </a:t>
            </a:r>
            <a:r>
              <a:rPr sz="1400"/>
              <a:t>seemingly </a:t>
            </a:r>
            <a:r>
              <a:rPr sz="1400"/>
              <a:t>straightforward, </a:t>
            </a:r>
            <a:r>
              <a:rPr sz="1400"/>
              <a:t>determining </a:t>
            </a:r>
            <a:r>
              <a:rPr sz="1400"/>
              <a:t>the </a:t>
            </a:r>
            <a:r>
              <a:rPr sz="1400"/>
              <a:t>legality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 </a:t>
            </a:r>
            <a:r>
              <a:rPr sz="1400"/>
              <a:t>can </a:t>
            </a:r>
            <a:r>
              <a:rPr sz="1400"/>
              <a:t>be </a:t>
            </a:r>
            <a:r>
              <a:rPr sz="1400"/>
              <a:t>complex, </a:t>
            </a:r>
            <a:r>
              <a:rPr sz="1400"/>
              <a:t>often </a:t>
            </a:r>
            <a:r>
              <a:rPr sz="1400"/>
              <a:t>hinging </a:t>
            </a:r>
            <a:r>
              <a:rPr sz="1400"/>
              <a:t>on </a:t>
            </a:r>
            <a:r>
              <a:rPr sz="1400"/>
              <a:t>factors </a:t>
            </a:r>
            <a:r>
              <a:rPr sz="1400"/>
              <a:t>like </a:t>
            </a:r>
            <a:r>
              <a:rPr sz="1400"/>
              <a:t>fair </a:t>
            </a:r>
            <a:r>
              <a:rPr sz="1400"/>
              <a:t>use, </a:t>
            </a:r>
            <a:r>
              <a:rPr sz="1400"/>
              <a:t>copyright </a:t>
            </a:r>
            <a:r>
              <a:rPr sz="1400"/>
              <a:t>protection, </a:t>
            </a:r>
            <a:r>
              <a:rPr sz="1400"/>
              <a:t>and </a:t>
            </a:r>
            <a:r>
              <a:rPr sz="1400"/>
              <a:t>the </a:t>
            </a:r>
            <a:r>
              <a:rPr sz="1400"/>
              <a:t>intent </a:t>
            </a:r>
            <a:r>
              <a:rPr sz="1400"/>
              <a:t>behind </a:t>
            </a:r>
            <a:r>
              <a:rPr sz="1400"/>
              <a:t>the </a:t>
            </a:r>
            <a:r>
              <a:rPr sz="1400"/>
              <a:t>act. </a:t>
            </a:r>
            <a:r>
              <a:rPr sz="1400"/>
              <a:t>Let's </a:t>
            </a:r>
            <a:r>
              <a:rPr sz="1400"/>
              <a:t>explore </a:t>
            </a:r>
            <a:r>
              <a:rPr sz="1400"/>
              <a:t>some </a:t>
            </a:r>
            <a:r>
              <a:rPr sz="1400"/>
              <a:t>landmark </a:t>
            </a:r>
            <a:r>
              <a:rPr sz="1400"/>
              <a:t>cases </a:t>
            </a:r>
            <a:r>
              <a:rPr sz="1400"/>
              <a:t>that </a:t>
            </a:r>
            <a:r>
              <a:rPr sz="1400"/>
              <a:t>have </a:t>
            </a:r>
            <a:r>
              <a:rPr sz="1400"/>
              <a:t>shaped </a:t>
            </a:r>
            <a:r>
              <a:rPr sz="1400"/>
              <a:t>the </a:t>
            </a:r>
            <a:r>
              <a:rPr sz="1400"/>
              <a:t>legal </a:t>
            </a:r>
            <a:r>
              <a:rPr sz="1400"/>
              <a:t>landscape </a:t>
            </a:r>
            <a:r>
              <a:rPr sz="1400"/>
              <a:t>of </a:t>
            </a:r>
            <a:r>
              <a:rPr sz="1400"/>
              <a:t>software </a:t>
            </a:r>
            <a:r>
              <a:rPr sz="1400"/>
              <a:t>reverse </a:t>
            </a:r>
            <a:r>
              <a:rPr sz="1400"/>
              <a:t>engineering: </a:t>
            </a:r>
          </a:p>
          <a:p/>
          <a:p>
            <a:r>
              <a:rPr sz="1200"/>
              <a:t>* </a:t>
            </a:r>
            <a:r>
              <a:rPr b="1" sz="1200"/>
              <a:t>Atari </a:t>
            </a:r>
            <a:r>
              <a:rPr b="1" sz="1200"/>
              <a:t>v. </a:t>
            </a:r>
            <a:r>
              <a:rPr b="1" sz="1200"/>
              <a:t>Nintendo </a:t>
            </a:r>
            <a:r>
              <a:rPr b="1" sz="1200"/>
              <a:t>(1992): </a:t>
            </a:r>
            <a:r>
              <a:rPr sz="1200"/>
              <a:t>This </a:t>
            </a:r>
            <a:r>
              <a:rPr sz="1200"/>
              <a:t>case </a:t>
            </a:r>
            <a:r>
              <a:rPr sz="1200"/>
              <a:t>involved </a:t>
            </a:r>
            <a:r>
              <a:rPr sz="1200"/>
              <a:t>Atari's </a:t>
            </a:r>
            <a:r>
              <a:rPr sz="1200"/>
              <a:t>attempt </a:t>
            </a:r>
            <a:r>
              <a:rPr sz="1200"/>
              <a:t>to </a:t>
            </a:r>
            <a:r>
              <a:rPr sz="1200"/>
              <a:t>reverse </a:t>
            </a:r>
            <a:r>
              <a:rPr sz="1200"/>
              <a:t>engineer </a:t>
            </a:r>
            <a:r>
              <a:rPr sz="1200"/>
              <a:t>the </a:t>
            </a:r>
            <a:r>
              <a:rPr sz="1200"/>
              <a:t>lockout </a:t>
            </a:r>
            <a:r>
              <a:rPr sz="1200"/>
              <a:t>chip </a:t>
            </a:r>
            <a:r>
              <a:rPr sz="1200"/>
              <a:t>of </a:t>
            </a:r>
            <a:r>
              <a:rPr sz="1200"/>
              <a:t>the </a:t>
            </a:r>
            <a:r>
              <a:rPr sz="1200"/>
              <a:t>Nintendo </a:t>
            </a:r>
            <a:r>
              <a:rPr sz="1200"/>
              <a:t>Entertainment </a:t>
            </a:r>
            <a:r>
              <a:rPr sz="1200"/>
              <a:t>System </a:t>
            </a:r>
            <a:r>
              <a:rPr sz="1200"/>
              <a:t>(NES) </a:t>
            </a:r>
            <a:r>
              <a:rPr sz="1200"/>
              <a:t>to </a:t>
            </a:r>
            <a:r>
              <a:rPr sz="1200"/>
              <a:t>develop </a:t>
            </a:r>
            <a:r>
              <a:rPr sz="1200"/>
              <a:t>compatible </a:t>
            </a:r>
            <a:r>
              <a:rPr sz="1200"/>
              <a:t>games. </a:t>
            </a: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favor </a:t>
            </a:r>
            <a:r>
              <a:rPr sz="1200"/>
              <a:t>of </a:t>
            </a:r>
            <a:r>
              <a:rPr sz="1200"/>
              <a:t>Atari, </a:t>
            </a:r>
            <a:r>
              <a:rPr sz="1200"/>
              <a:t>highlighting </a:t>
            </a:r>
            <a:r>
              <a:rPr sz="1200"/>
              <a:t>the </a:t>
            </a:r>
            <a:r>
              <a:rPr sz="1200"/>
              <a:t>principle </a:t>
            </a:r>
            <a:r>
              <a:rPr sz="1200"/>
              <a:t>of </a:t>
            </a:r>
            <a:r>
              <a:rPr sz="1200"/>
              <a:t>fair </a:t>
            </a:r>
            <a:r>
              <a:rPr sz="1200"/>
              <a:t>use </a:t>
            </a:r>
            <a:r>
              <a:rPr sz="1200"/>
              <a:t>when 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is </a:t>
            </a:r>
            <a:r>
              <a:rPr sz="1200"/>
              <a:t>essential </a:t>
            </a:r>
            <a:r>
              <a:rPr sz="1200"/>
              <a:t>to </a:t>
            </a:r>
            <a:r>
              <a:rPr sz="1200"/>
              <a:t>achieve </a:t>
            </a:r>
            <a:r>
              <a:rPr sz="1200"/>
              <a:t>interoperability. </a:t>
            </a:r>
          </a:p>
          <a:p>
            <a:r>
              <a:rPr sz="1200"/>
              <a:t>* </a:t>
            </a:r>
            <a:r>
              <a:rPr b="1" sz="1200"/>
              <a:t>Accolade </a:t>
            </a:r>
            <a:r>
              <a:rPr b="1" sz="1200"/>
              <a:t>v. </a:t>
            </a:r>
            <a:r>
              <a:rPr b="1" sz="1200"/>
              <a:t>Sega </a:t>
            </a:r>
            <a:r>
              <a:rPr b="1" sz="1200"/>
              <a:t>(1992): </a:t>
            </a:r>
            <a:r>
              <a:rPr sz="1200"/>
              <a:t>Similar </a:t>
            </a:r>
            <a:r>
              <a:rPr sz="1200"/>
              <a:t>to </a:t>
            </a:r>
            <a:r>
              <a:rPr sz="1200"/>
              <a:t>the </a:t>
            </a:r>
            <a:r>
              <a:rPr sz="1200"/>
              <a:t>Atari </a:t>
            </a:r>
            <a:r>
              <a:rPr sz="1200"/>
              <a:t>case, </a:t>
            </a:r>
            <a:r>
              <a:rPr sz="1200"/>
              <a:t>Accolade </a:t>
            </a:r>
            <a:r>
              <a:rPr sz="1200"/>
              <a:t>disassembled </a:t>
            </a:r>
            <a:r>
              <a:rPr sz="1200"/>
              <a:t>Sega </a:t>
            </a:r>
            <a:r>
              <a:rPr sz="1200"/>
              <a:t>Genesis </a:t>
            </a:r>
            <a:r>
              <a:rPr sz="1200"/>
              <a:t>code </a:t>
            </a:r>
            <a:r>
              <a:rPr sz="1200"/>
              <a:t>to </a:t>
            </a:r>
            <a:r>
              <a:rPr sz="1200"/>
              <a:t>understand </a:t>
            </a:r>
            <a:r>
              <a:rPr sz="1200"/>
              <a:t>how </a:t>
            </a:r>
            <a:r>
              <a:rPr sz="1200"/>
              <a:t>to </a:t>
            </a:r>
            <a:r>
              <a:rPr sz="1200"/>
              <a:t>make </a:t>
            </a:r>
            <a:r>
              <a:rPr sz="1200"/>
              <a:t>its </a:t>
            </a:r>
            <a:r>
              <a:rPr sz="1200"/>
              <a:t>games </a:t>
            </a:r>
            <a:r>
              <a:rPr sz="1200"/>
              <a:t>compatible. </a:t>
            </a:r>
            <a:r>
              <a:rPr sz="1200"/>
              <a:t>The </a:t>
            </a:r>
            <a:r>
              <a:rPr sz="1200"/>
              <a:t>court </a:t>
            </a:r>
            <a:r>
              <a:rPr sz="1200"/>
              <a:t>sided </a:t>
            </a:r>
            <a:r>
              <a:rPr sz="1200"/>
              <a:t>with </a:t>
            </a:r>
            <a:r>
              <a:rPr sz="1200"/>
              <a:t>Accolade, </a:t>
            </a:r>
            <a:r>
              <a:rPr sz="1200"/>
              <a:t>emphasizing </a:t>
            </a:r>
            <a:r>
              <a:rPr sz="1200"/>
              <a:t>that </a:t>
            </a:r>
            <a:r>
              <a:rPr sz="1200"/>
              <a:t>copying </a:t>
            </a:r>
            <a:r>
              <a:rPr sz="1200"/>
              <a:t>code </a:t>
            </a:r>
            <a:r>
              <a:rPr sz="1200"/>
              <a:t>for </a:t>
            </a:r>
            <a:r>
              <a:rPr sz="1200"/>
              <a:t>interoperability </a:t>
            </a:r>
            <a:r>
              <a:rPr sz="1200"/>
              <a:t>purposes </a:t>
            </a:r>
            <a:r>
              <a:rPr sz="1200"/>
              <a:t>can </a:t>
            </a:r>
            <a:r>
              <a:rPr sz="1200"/>
              <a:t>be </a:t>
            </a:r>
            <a:r>
              <a:rPr sz="1200"/>
              <a:t>considered </a:t>
            </a:r>
            <a:r>
              <a:rPr sz="1200"/>
              <a:t>fair </a:t>
            </a:r>
            <a:r>
              <a:rPr sz="1200"/>
              <a:t>use. </a:t>
            </a:r>
          </a:p>
          <a:p>
            <a:r>
              <a:rPr sz="1200"/>
              <a:t>* </a:t>
            </a:r>
            <a:r>
              <a:rPr b="1" sz="1200"/>
              <a:t>Phoenix </a:t>
            </a:r>
            <a:r>
              <a:rPr b="1" sz="1200"/>
              <a:t>v. </a:t>
            </a:r>
            <a:r>
              <a:rPr b="1" sz="1200"/>
              <a:t>IBM </a:t>
            </a:r>
            <a:r>
              <a:rPr b="1" sz="1200"/>
              <a:t>(1988): </a:t>
            </a:r>
            <a:r>
              <a:rPr sz="1200"/>
              <a:t>This </a:t>
            </a:r>
            <a:r>
              <a:rPr sz="1200"/>
              <a:t>case </a:t>
            </a:r>
            <a:r>
              <a:rPr sz="1200"/>
              <a:t>revolved </a:t>
            </a:r>
            <a:r>
              <a:rPr sz="1200"/>
              <a:t>around </a:t>
            </a:r>
            <a:r>
              <a:rPr sz="1200"/>
              <a:t>Phoenix </a:t>
            </a:r>
            <a:r>
              <a:rPr sz="1200"/>
              <a:t>Technologies' </a:t>
            </a:r>
            <a:r>
              <a:rPr sz="1200"/>
              <a:t>attempt </a:t>
            </a:r>
            <a:r>
              <a:rPr sz="1200"/>
              <a:t>to </a:t>
            </a:r>
            <a:r>
              <a:rPr sz="1200"/>
              <a:t>create </a:t>
            </a:r>
            <a:r>
              <a:rPr sz="1200"/>
              <a:t>a </a:t>
            </a:r>
            <a:r>
              <a:rPr sz="1200"/>
              <a:t>BIOS </a:t>
            </a:r>
            <a:r>
              <a:rPr sz="1200"/>
              <a:t>compatible </a:t>
            </a:r>
            <a:r>
              <a:rPr sz="1200"/>
              <a:t>with </a:t>
            </a:r>
            <a:r>
              <a:rPr sz="1200"/>
              <a:t>IBM's </a:t>
            </a:r>
            <a:r>
              <a:rPr sz="1200"/>
              <a:t>PCs. </a:t>
            </a:r>
            <a:r>
              <a:rPr sz="1200"/>
              <a:t>The </a:t>
            </a:r>
            <a:r>
              <a:rPr sz="1200"/>
              <a:t>court's </a:t>
            </a:r>
            <a:r>
              <a:rPr sz="1200"/>
              <a:t>decision </a:t>
            </a:r>
            <a:r>
              <a:rPr sz="1200"/>
              <a:t>favored </a:t>
            </a:r>
            <a:r>
              <a:rPr sz="1200"/>
              <a:t>IBM, </a:t>
            </a:r>
            <a:r>
              <a:rPr sz="1200"/>
              <a:t>indicating </a:t>
            </a:r>
            <a:r>
              <a:rPr sz="1200"/>
              <a:t>that </a:t>
            </a:r>
            <a:r>
              <a:rPr sz="1200"/>
              <a:t>while </a:t>
            </a:r>
            <a:r>
              <a:rPr sz="1200"/>
              <a:t>clean </a:t>
            </a:r>
            <a:r>
              <a:rPr sz="1200"/>
              <a:t>room </a:t>
            </a:r>
            <a:r>
              <a:rPr sz="1200"/>
              <a:t>reverse </a:t>
            </a:r>
            <a:r>
              <a:rPr sz="1200"/>
              <a:t>engineering </a:t>
            </a:r>
            <a:r>
              <a:rPr sz="1200"/>
              <a:t>is </a:t>
            </a:r>
            <a:r>
              <a:rPr sz="1200"/>
              <a:t>generally </a:t>
            </a:r>
            <a:r>
              <a:rPr sz="1200"/>
              <a:t>acceptable, </a:t>
            </a:r>
            <a:r>
              <a:rPr sz="1200"/>
              <a:t>direct </a:t>
            </a:r>
            <a:r>
              <a:rPr sz="1200"/>
              <a:t>copying </a:t>
            </a:r>
            <a:r>
              <a:rPr sz="1200"/>
              <a:t>of </a:t>
            </a:r>
            <a:r>
              <a:rPr sz="1200"/>
              <a:t>code </a:t>
            </a:r>
            <a:r>
              <a:rPr sz="1200"/>
              <a:t>is </a:t>
            </a:r>
            <a:r>
              <a:rPr sz="1200"/>
              <a:t>not. </a:t>
            </a:r>
          </a:p>
          <a:p>
            <a:r>
              <a:rPr sz="1200"/>
              <a:t>* </a:t>
            </a:r>
            <a:r>
              <a:rPr b="1" sz="1200"/>
              <a:t>Connectix </a:t>
            </a:r>
            <a:r>
              <a:rPr b="1" sz="1200"/>
              <a:t>v. </a:t>
            </a:r>
            <a:r>
              <a:rPr b="1" sz="1200"/>
              <a:t>Sony </a:t>
            </a:r>
            <a:r>
              <a:rPr b="1" sz="1200"/>
              <a:t>(1999): </a:t>
            </a:r>
            <a:r>
              <a:rPr sz="1200"/>
              <a:t>Connectix </a:t>
            </a:r>
            <a:r>
              <a:rPr sz="1200"/>
              <a:t>sought </a:t>
            </a:r>
            <a:r>
              <a:rPr sz="1200"/>
              <a:t>to </a:t>
            </a:r>
            <a:r>
              <a:rPr sz="1200"/>
              <a:t>develop </a:t>
            </a:r>
            <a:r>
              <a:rPr sz="1200"/>
              <a:t>a </a:t>
            </a:r>
            <a:r>
              <a:rPr sz="1200"/>
              <a:t>PlayStation </a:t>
            </a:r>
            <a:r>
              <a:rPr sz="1200"/>
              <a:t>emulator </a:t>
            </a:r>
            <a:r>
              <a:rPr sz="1200"/>
              <a:t>for </a:t>
            </a:r>
            <a:r>
              <a:rPr sz="1200"/>
              <a:t>Macintosh </a:t>
            </a:r>
            <a:r>
              <a:rPr sz="1200"/>
              <a:t>computers. </a:t>
            </a:r>
            <a:r>
              <a:rPr sz="1200"/>
              <a:t>Despite </a:t>
            </a:r>
            <a:r>
              <a:rPr sz="1200"/>
              <a:t>Sony's </a:t>
            </a:r>
            <a:r>
              <a:rPr sz="1200"/>
              <a:t>claims </a:t>
            </a:r>
            <a:r>
              <a:rPr sz="1200"/>
              <a:t>of </a:t>
            </a:r>
            <a:r>
              <a:rPr sz="1200"/>
              <a:t>copyright </a:t>
            </a:r>
            <a:r>
              <a:rPr sz="1200"/>
              <a:t>infringement, </a:t>
            </a:r>
            <a:r>
              <a:rPr sz="1200"/>
              <a:t>the </a:t>
            </a:r>
            <a:r>
              <a:rPr sz="1200"/>
              <a:t>court </a:t>
            </a:r>
            <a:r>
              <a:rPr sz="1200"/>
              <a:t>ruled </a:t>
            </a:r>
            <a:r>
              <a:rPr sz="1200"/>
              <a:t>in </a:t>
            </a:r>
            <a:r>
              <a:rPr sz="1200"/>
              <a:t>Connectix's </a:t>
            </a:r>
            <a:r>
              <a:rPr sz="1200"/>
              <a:t>favor, </a:t>
            </a:r>
            <a:r>
              <a:rPr sz="1200"/>
              <a:t>citing </a:t>
            </a:r>
            <a:r>
              <a:rPr sz="1200"/>
              <a:t>fair </a:t>
            </a:r>
            <a:r>
              <a:rPr sz="1200"/>
              <a:t>use </a:t>
            </a:r>
            <a:r>
              <a:rPr sz="1200"/>
              <a:t>as </a:t>
            </a:r>
            <a:r>
              <a:rPr sz="1200"/>
              <a:t>the </a:t>
            </a:r>
            <a:r>
              <a:rPr sz="1200"/>
              <a:t>primary </a:t>
            </a:r>
            <a:r>
              <a:rPr sz="1200"/>
              <a:t>justification </a:t>
            </a:r>
            <a:r>
              <a:rPr sz="1200"/>
              <a:t>for </a:t>
            </a:r>
            <a:r>
              <a:rPr sz="1200"/>
              <a:t>reverse </a:t>
            </a:r>
            <a:r>
              <a:rPr sz="1200"/>
              <a:t>engineering. </a:t>
            </a:r>
          </a:p>
          <a:p/>
          <a:p>
            <a:r>
              <a:rPr sz="1400"/>
              <a:t>These </a:t>
            </a:r>
            <a:r>
              <a:rPr sz="1400"/>
              <a:t>cases </a:t>
            </a:r>
            <a:r>
              <a:rPr sz="1400"/>
              <a:t>illustrate </a:t>
            </a:r>
            <a:r>
              <a:rPr sz="1400"/>
              <a:t>the </a:t>
            </a:r>
            <a:r>
              <a:rPr sz="1400"/>
              <a:t>challenges </a:t>
            </a:r>
            <a:r>
              <a:rPr sz="1400"/>
              <a:t>in </a:t>
            </a:r>
            <a:r>
              <a:rPr sz="1400"/>
              <a:t>definitively </a:t>
            </a:r>
            <a:r>
              <a:rPr sz="1400"/>
              <a:t>determining </a:t>
            </a:r>
            <a:r>
              <a:rPr sz="1400"/>
              <a:t>the </a:t>
            </a:r>
            <a:r>
              <a:rPr sz="1400"/>
              <a:t>legality </a:t>
            </a:r>
            <a:r>
              <a:rPr sz="1400"/>
              <a:t>of </a:t>
            </a:r>
            <a:r>
              <a:rPr sz="1400"/>
              <a:t>reverse </a:t>
            </a:r>
            <a:r>
              <a:rPr sz="1400"/>
              <a:t>engineering. </a:t>
            </a:r>
            <a:r>
              <a:rPr sz="1400"/>
              <a:t>The </a:t>
            </a:r>
            <a:r>
              <a:rPr sz="1400"/>
              <a:t>\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