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100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22A6-BC6E-F2CC-D2E5-2E98B915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07AA-0167-CEE3-D0C4-7246BA1A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4E3E-E995-54A8-DEE4-211837E3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EF22-70B1-F6FC-FD89-B21A6B4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C8D5-EDF2-DEA1-D990-341E773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2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F723-AE9D-B716-19D3-920C58B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D695E-9C71-2B11-4327-A4740556A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3961-FA8B-913B-B6CE-8466CC37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3D11-D7F4-E2B3-2843-E32F3815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441A-BA52-C73B-C6AC-A04DDDAD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6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CCD11-8FAD-5F13-F342-3842E8FA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FB95B-E772-AD27-C1DD-59E2C452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5A25-634A-754F-D528-BB89C873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1C04-D709-280F-3FE7-85E8A12D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A4A0-ED5C-A96E-11AE-CBCDCF57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69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A8A-65CA-7B29-80B0-A54DB3E7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6D8-C643-C466-29E4-517449C2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1ED2-48EC-8215-9A6C-A8AA8301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E7FE-F342-785D-8704-AC5EECA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38B7-BBAD-DFDD-29CC-7C5BAFCE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4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C0B3-7949-3254-68A9-94AA6F14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DE1E-17C9-A0CE-E01E-BA5BB662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7B7F-6E18-3213-6843-FA14C121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E60-D8CD-97EE-79CC-876B3798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CE05-96BC-66BD-16E5-6C67E132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54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445B-AEAD-F391-E372-1E771777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A14D-2702-7580-63C2-2E253F785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3F69A-B0F9-FBAB-ECE8-1613247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997F7-060C-E46E-50F4-7482BBBF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8100-77C8-B9D7-B878-C545997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6BB42-62FE-7722-5C02-910B8AF2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2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047-5CE9-82FB-5C8A-13604A9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157E8-99E2-1EAA-71A4-D2FEB2EF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56B4-E0E7-74CC-4C71-7740A2C3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9DC3A-91FA-4946-5C2A-D4F72ED73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38428-9DF0-6C5B-98AF-477DBCCA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1F9F4-E6D7-C288-A73D-E274A6C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250AB-5AC9-AA93-D49C-9B19008D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43BAD-3768-B542-5A5D-24549CC7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76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7DB-93DA-C324-428A-9D8BB79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DCB4E-C343-A3C5-E451-3A20F05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7192D-306C-779E-B8F3-04714154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6CF-B6FC-F2C5-B64D-C510923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3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EC579-4DE9-87C1-0004-E81C0C92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5AAF-ABC0-2BEB-9FDC-FB475CBF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7E30-15C7-4045-AC50-C8C1B24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2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E94F-16B0-05A3-23B9-3D0345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08D4-F61B-DC61-C96F-BD29B8E6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E3237-6C15-C735-6F75-D29F9295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00149-2DD7-5B34-E111-FD3191DE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C276-C1FF-904E-43B4-44CCB7A2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9EF6-B18D-EFDD-6969-626273D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9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860-D15B-9F01-C5FD-B4C61408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0655D-F620-75F8-29E1-4F56A014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7CA55-CE98-1599-5028-04D4B0E5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54FE-FD70-7E72-8273-B916E039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6C77-6B84-BF6F-63F2-FD23AB7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60D7-AEB3-0E47-9F9A-A5221454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2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0EC5B-1556-8691-0A3A-6B97C2DE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6BF5-2A29-3948-EA48-5D570B14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C0DD-6229-C874-1EF5-89285A0EC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0AEF-C48F-4A97-80B4-6C3E240E9A93}" type="datetimeFigureOut">
              <a:rPr lang="en-SG" smtClean="0"/>
              <a:t>20/10/2023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2D9-CEA6-0802-3D83-DE160EEE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3DE7-D02C-B49E-8CDA-5A1AE1DFE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C5F7-9405-4951-B2D9-6A53FB4D1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27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CC86-A0C7-10A9-EFCB-30CA5EF1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8"/>
            <a:ext cx="9144000" cy="969963"/>
          </a:xfrm>
        </p:spPr>
        <p:txBody>
          <a:bodyPr/>
          <a:lstStyle/>
          <a:p>
            <a:r>
              <a:rPr lang="en-US" dirty="0"/>
              <a:t>WELCOME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41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EC4E69-4B1A-C706-D057-B632E913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8" y="0"/>
            <a:ext cx="11459383" cy="6858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FDCE4B-2E3A-2A3E-0B97-E444A7A8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56544"/>
              </p:ext>
            </p:extLst>
          </p:nvPr>
        </p:nvGraphicFramePr>
        <p:xfrm>
          <a:off x="8181130" y="1642455"/>
          <a:ext cx="20702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488">
                  <a:extLst>
                    <a:ext uri="{9D8B030D-6E8A-4147-A177-3AD203B41FA5}">
                      <a16:colId xmlns:a16="http://schemas.microsoft.com/office/drawing/2014/main" val="950893840"/>
                    </a:ext>
                  </a:extLst>
                </a:gridCol>
                <a:gridCol w="511728">
                  <a:extLst>
                    <a:ext uri="{9D8B030D-6E8A-4147-A177-3AD203B41FA5}">
                      <a16:colId xmlns:a16="http://schemas.microsoft.com/office/drawing/2014/main" val="114419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10016"/>
                          </a:solidFill>
                          <a:latin typeface="Aptos Black" panose="020F0502020204030204" pitchFamily="34" charset="0"/>
                        </a:rPr>
                        <a:t>MUNIR</a:t>
                      </a:r>
                      <a:endParaRPr lang="en-SG" dirty="0">
                        <a:solidFill>
                          <a:srgbClr val="C10016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10016"/>
                          </a:solidFill>
                          <a:latin typeface="Aptos Black" panose="020F0502020204030204" pitchFamily="34" charset="0"/>
                        </a:rPr>
                        <a:t>30</a:t>
                      </a:r>
                      <a:endParaRPr lang="en-SG" dirty="0">
                        <a:solidFill>
                          <a:srgbClr val="C10016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5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ptos Black" panose="020F0502020204030204" pitchFamily="34" charset="0"/>
                        </a:rPr>
                        <a:t>SYAHZWN</a:t>
                      </a:r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ptos Black" panose="020F0502020204030204" pitchFamily="34" charset="0"/>
                        </a:rPr>
                        <a:t>16</a:t>
                      </a:r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0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ptos Black" panose="020F0502020204030204" pitchFamily="34" charset="0"/>
                        </a:rPr>
                        <a:t>DAN</a:t>
                      </a:r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ptos Black" panose="020F0502020204030204" pitchFamily="34" charset="0"/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11094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761924C-5C11-6805-F186-2E1417CDE98F}"/>
              </a:ext>
            </a:extLst>
          </p:cNvPr>
          <p:cNvSpPr/>
          <p:nvPr/>
        </p:nvSpPr>
        <p:spPr>
          <a:xfrm>
            <a:off x="9865454" y="5288450"/>
            <a:ext cx="302004" cy="332174"/>
          </a:xfrm>
          <a:prstGeom prst="rect">
            <a:avLst/>
          </a:prstGeom>
          <a:solidFill>
            <a:srgbClr val="C1001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E2239-A45E-679B-01D1-76ED619BAD4E}"/>
              </a:ext>
            </a:extLst>
          </p:cNvPr>
          <p:cNvSpPr/>
          <p:nvPr/>
        </p:nvSpPr>
        <p:spPr>
          <a:xfrm>
            <a:off x="8273409" y="5325593"/>
            <a:ext cx="1466209" cy="257887"/>
          </a:xfrm>
          <a:prstGeom prst="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AE80C2-2E6B-8974-C142-52895FB7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48" y="5252797"/>
            <a:ext cx="2476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3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EC4E69-4B1A-C706-D057-B632E913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8" y="0"/>
            <a:ext cx="11459383" cy="6858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FDCE4B-2E3A-2A3E-0B97-E444A7A8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49366"/>
              </p:ext>
            </p:extLst>
          </p:nvPr>
        </p:nvGraphicFramePr>
        <p:xfrm>
          <a:off x="8181130" y="1642455"/>
          <a:ext cx="20702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488">
                  <a:extLst>
                    <a:ext uri="{9D8B030D-6E8A-4147-A177-3AD203B41FA5}">
                      <a16:colId xmlns:a16="http://schemas.microsoft.com/office/drawing/2014/main" val="950893840"/>
                    </a:ext>
                  </a:extLst>
                </a:gridCol>
                <a:gridCol w="511728">
                  <a:extLst>
                    <a:ext uri="{9D8B030D-6E8A-4147-A177-3AD203B41FA5}">
                      <a16:colId xmlns:a16="http://schemas.microsoft.com/office/drawing/2014/main" val="114419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10016"/>
                          </a:solidFill>
                          <a:latin typeface="Aptos Black" panose="020F0502020204030204" pitchFamily="34" charset="0"/>
                        </a:rPr>
                        <a:t>MUNIR</a:t>
                      </a:r>
                      <a:endParaRPr lang="en-SG" dirty="0">
                        <a:solidFill>
                          <a:srgbClr val="C10016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10016"/>
                          </a:solidFill>
                          <a:latin typeface="Aptos Black" panose="020F0502020204030204" pitchFamily="34" charset="0"/>
                        </a:rPr>
                        <a:t>30</a:t>
                      </a:r>
                      <a:endParaRPr lang="en-SG" dirty="0">
                        <a:solidFill>
                          <a:srgbClr val="C10016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5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0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11094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761924C-5C11-6805-F186-2E1417CDE98F}"/>
              </a:ext>
            </a:extLst>
          </p:cNvPr>
          <p:cNvSpPr/>
          <p:nvPr/>
        </p:nvSpPr>
        <p:spPr>
          <a:xfrm>
            <a:off x="9865454" y="5288450"/>
            <a:ext cx="302004" cy="332174"/>
          </a:xfrm>
          <a:prstGeom prst="rect">
            <a:avLst/>
          </a:prstGeom>
          <a:solidFill>
            <a:srgbClr val="C1001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E2239-A45E-679B-01D1-76ED619BAD4E}"/>
              </a:ext>
            </a:extLst>
          </p:cNvPr>
          <p:cNvSpPr/>
          <p:nvPr/>
        </p:nvSpPr>
        <p:spPr>
          <a:xfrm>
            <a:off x="8273409" y="5325593"/>
            <a:ext cx="1466209" cy="257887"/>
          </a:xfrm>
          <a:prstGeom prst="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AE80C2-2E6B-8974-C142-52895FB7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48" y="5252797"/>
            <a:ext cx="2476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Black</vt:lpstr>
      <vt:lpstr>Arial</vt:lpstr>
      <vt:lpstr>Calibri</vt:lpstr>
      <vt:lpstr>Calibri Light</vt:lpstr>
      <vt:lpstr>Office Theme</vt:lpstr>
      <vt:lpstr>WELCOME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Munir Rudy</dc:creator>
  <cp:lastModifiedBy>Muaz RUDY</cp:lastModifiedBy>
  <cp:revision>1</cp:revision>
  <dcterms:created xsi:type="dcterms:W3CDTF">2023-10-20T00:30:41Z</dcterms:created>
  <dcterms:modified xsi:type="dcterms:W3CDTF">2023-10-21T18:12:27Z</dcterms:modified>
</cp:coreProperties>
</file>