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bb54df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bb54df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bb54df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bb54df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fbb54df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fbb54df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bb54df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bb54df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laboratory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Cloud computing is a technology that uses the internet for storing and managing data on remote servers, and then access data via the internet.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CLOUD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Cloud can offer you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the possibility of storing your files and accessing, storing, and retrieving them from any web-enabled interface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. The web services interfaces are usually simple. At any time and place, you have high availability, speed, scalability, and security for your environment.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CLOUD COMPUTING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There are 4 main types of cloud computing: </a:t>
            </a:r>
            <a:endParaRPr sz="2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2124"/>
                </a:solidFill>
                <a:highlight>
                  <a:srgbClr val="FFFFFF"/>
                </a:highlight>
              </a:rPr>
              <a:t>private clouds, public clouds, hybrid clouds, and multiclouds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2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There are also 3 main types of cloud computing services:</a:t>
            </a:r>
            <a:endParaRPr sz="2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 Infrastructure-as-a-Service (IaaS), Platforms-as-a-Service (PaaS), and Software-as-a-Service (SaaS).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80">
                <a:solidFill>
                  <a:srgbClr val="202124"/>
                </a:solidFill>
                <a:highlight>
                  <a:srgbClr val="FFFFFF"/>
                </a:highlight>
              </a:rPr>
              <a:t>Advantages of Cloud Computing</a:t>
            </a:r>
            <a:endParaRPr b="1" sz="288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590">
                <a:solidFill>
                  <a:srgbClr val="202124"/>
                </a:solidFill>
                <a:highlight>
                  <a:srgbClr val="FFFFFF"/>
                </a:highlight>
              </a:rPr>
              <a:t>Advantages of Cloud Computing</a:t>
            </a:r>
            <a:endParaRPr b="1"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1) Back-up and restore data. ...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2) Improved collaboration. ...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3) Excellent accessibility. ...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4) Low maintenance cost. ...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5) Mobility. ...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6) IServices in the pay-per-use model. ...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7) Unlimited storage capacity. ...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9565" lvl="0" marL="647700" marR="190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90"/>
              <a:buChar char="●"/>
            </a:pPr>
            <a:r>
              <a:rPr lang="en" sz="1590">
                <a:solidFill>
                  <a:srgbClr val="202124"/>
                </a:solidFill>
                <a:highlight>
                  <a:srgbClr val="FFFFFF"/>
                </a:highlight>
              </a:rPr>
              <a:t>8) Data security.</a:t>
            </a:r>
            <a:endParaRPr sz="159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0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