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96A81D-0E24-48D1-A3B7-6C7803C51376}">
          <p14:sldIdLst>
            <p14:sldId id="256"/>
            <p14:sldId id="257"/>
            <p14:sldId id="258"/>
            <p14:sldId id="259"/>
          </p14:sldIdLst>
        </p14:section>
        <p14:section name="Untitled Section" id="{37690189-0469-4765-928E-6B62D851DF26}">
          <p14:sldIdLst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8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0EFF2-E291-4434-820C-DBC2C0DC0B71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3B1A9-7C7B-4C01-9F1E-8008858B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44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3B1A9-7C7B-4C01-9F1E-8008858BBD1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543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0424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30328" y="6291071"/>
            <a:ext cx="1609343" cy="160934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38888" y="3675888"/>
            <a:ext cx="1609344" cy="160934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0623" y="6501384"/>
            <a:ext cx="1609344" cy="160934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7303" y="3355847"/>
            <a:ext cx="1609344" cy="1609343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3115056" y="8756904"/>
            <a:ext cx="4057015" cy="1530350"/>
          </a:xfrm>
          <a:custGeom>
            <a:avLst/>
            <a:gdLst/>
            <a:ahLst/>
            <a:cxnLst/>
            <a:rect l="l" t="t" r="r" b="b"/>
            <a:pathLst>
              <a:path w="4057015" h="1530350">
                <a:moveTo>
                  <a:pt x="1422781" y="0"/>
                </a:moveTo>
                <a:lnTo>
                  <a:pt x="1343152" y="61722"/>
                </a:lnTo>
                <a:lnTo>
                  <a:pt x="0" y="1102944"/>
                </a:lnTo>
                <a:lnTo>
                  <a:pt x="550799" y="1529943"/>
                </a:lnTo>
                <a:lnTo>
                  <a:pt x="594995" y="1529943"/>
                </a:lnTo>
                <a:lnTo>
                  <a:pt x="46228" y="1105141"/>
                </a:lnTo>
                <a:lnTo>
                  <a:pt x="1394079" y="61722"/>
                </a:lnTo>
                <a:lnTo>
                  <a:pt x="1394079" y="560298"/>
                </a:lnTo>
                <a:lnTo>
                  <a:pt x="693801" y="1102944"/>
                </a:lnTo>
                <a:lnTo>
                  <a:pt x="1244854" y="1529943"/>
                </a:lnTo>
                <a:lnTo>
                  <a:pt x="1290701" y="1529943"/>
                </a:lnTo>
                <a:lnTo>
                  <a:pt x="740029" y="1102944"/>
                </a:lnTo>
                <a:lnTo>
                  <a:pt x="1422781" y="573532"/>
                </a:lnTo>
                <a:lnTo>
                  <a:pt x="1422781" y="0"/>
                </a:lnTo>
                <a:close/>
              </a:path>
              <a:path w="4057015" h="1530350">
                <a:moveTo>
                  <a:pt x="2739771" y="0"/>
                </a:moveTo>
                <a:lnTo>
                  <a:pt x="2663063" y="59563"/>
                </a:lnTo>
                <a:lnTo>
                  <a:pt x="1317117" y="1102944"/>
                </a:lnTo>
                <a:lnTo>
                  <a:pt x="1867916" y="1529943"/>
                </a:lnTo>
                <a:lnTo>
                  <a:pt x="1912112" y="1529943"/>
                </a:lnTo>
                <a:lnTo>
                  <a:pt x="1363345" y="1105141"/>
                </a:lnTo>
                <a:lnTo>
                  <a:pt x="2711196" y="59563"/>
                </a:lnTo>
                <a:lnTo>
                  <a:pt x="2711196" y="560298"/>
                </a:lnTo>
                <a:lnTo>
                  <a:pt x="2010791" y="1102944"/>
                </a:lnTo>
                <a:lnTo>
                  <a:pt x="2559685" y="1529943"/>
                </a:lnTo>
                <a:lnTo>
                  <a:pt x="2607691" y="1529943"/>
                </a:lnTo>
                <a:lnTo>
                  <a:pt x="2057019" y="1102944"/>
                </a:lnTo>
                <a:lnTo>
                  <a:pt x="2739771" y="573532"/>
                </a:lnTo>
                <a:lnTo>
                  <a:pt x="2739771" y="0"/>
                </a:lnTo>
                <a:close/>
              </a:path>
              <a:path w="4057015" h="1530350">
                <a:moveTo>
                  <a:pt x="4056888" y="0"/>
                </a:moveTo>
                <a:lnTo>
                  <a:pt x="3980053" y="59563"/>
                </a:lnTo>
                <a:lnTo>
                  <a:pt x="2634107" y="1102944"/>
                </a:lnTo>
                <a:lnTo>
                  <a:pt x="3184906" y="1529943"/>
                </a:lnTo>
                <a:lnTo>
                  <a:pt x="3229102" y="1529943"/>
                </a:lnTo>
                <a:lnTo>
                  <a:pt x="2680335" y="1105141"/>
                </a:lnTo>
                <a:lnTo>
                  <a:pt x="4028313" y="59563"/>
                </a:lnTo>
                <a:lnTo>
                  <a:pt x="4028313" y="560298"/>
                </a:lnTo>
                <a:lnTo>
                  <a:pt x="3327908" y="1102944"/>
                </a:lnTo>
                <a:lnTo>
                  <a:pt x="3876802" y="1529943"/>
                </a:lnTo>
                <a:lnTo>
                  <a:pt x="3924808" y="1529943"/>
                </a:lnTo>
                <a:lnTo>
                  <a:pt x="3374136" y="1102944"/>
                </a:lnTo>
                <a:lnTo>
                  <a:pt x="4056888" y="573532"/>
                </a:lnTo>
                <a:lnTo>
                  <a:pt x="4056888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092685" y="0"/>
            <a:ext cx="729615" cy="1563370"/>
          </a:xfrm>
          <a:custGeom>
            <a:avLst/>
            <a:gdLst/>
            <a:ahLst/>
            <a:cxnLst/>
            <a:rect l="l" t="t" r="r" b="b"/>
            <a:pathLst>
              <a:path w="729615" h="1563370">
                <a:moveTo>
                  <a:pt x="137287" y="0"/>
                </a:moveTo>
                <a:lnTo>
                  <a:pt x="91567" y="0"/>
                </a:lnTo>
                <a:lnTo>
                  <a:pt x="683133" y="458977"/>
                </a:lnTo>
                <a:lnTo>
                  <a:pt x="0" y="988949"/>
                </a:lnTo>
                <a:lnTo>
                  <a:pt x="0" y="1563243"/>
                </a:lnTo>
                <a:lnTo>
                  <a:pt x="73914" y="1505711"/>
                </a:lnTo>
                <a:lnTo>
                  <a:pt x="28575" y="1505711"/>
                </a:lnTo>
                <a:lnTo>
                  <a:pt x="28575" y="1004443"/>
                </a:lnTo>
                <a:lnTo>
                  <a:pt x="729361" y="458977"/>
                </a:lnTo>
                <a:lnTo>
                  <a:pt x="137287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3410564" y="0"/>
            <a:ext cx="729615" cy="1563370"/>
          </a:xfrm>
          <a:custGeom>
            <a:avLst/>
            <a:gdLst/>
            <a:ahLst/>
            <a:cxnLst/>
            <a:rect l="l" t="t" r="r" b="b"/>
            <a:pathLst>
              <a:path w="729615" h="1563370">
                <a:moveTo>
                  <a:pt x="137286" y="0"/>
                </a:moveTo>
                <a:lnTo>
                  <a:pt x="91567" y="0"/>
                </a:lnTo>
                <a:lnTo>
                  <a:pt x="683132" y="458977"/>
                </a:lnTo>
                <a:lnTo>
                  <a:pt x="0" y="988949"/>
                </a:lnTo>
                <a:lnTo>
                  <a:pt x="0" y="1563243"/>
                </a:lnTo>
                <a:lnTo>
                  <a:pt x="74040" y="1505711"/>
                </a:lnTo>
                <a:lnTo>
                  <a:pt x="28575" y="1505711"/>
                </a:lnTo>
                <a:lnTo>
                  <a:pt x="28575" y="1002283"/>
                </a:lnTo>
                <a:lnTo>
                  <a:pt x="729361" y="458977"/>
                </a:lnTo>
                <a:lnTo>
                  <a:pt x="137286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777728" y="0"/>
            <a:ext cx="4057015" cy="1560830"/>
          </a:xfrm>
          <a:custGeom>
            <a:avLst/>
            <a:gdLst/>
            <a:ahLst/>
            <a:cxnLst/>
            <a:rect l="l" t="t" r="r" b="b"/>
            <a:pathLst>
              <a:path w="4057015" h="1560830">
                <a:moveTo>
                  <a:pt x="1420749" y="458978"/>
                </a:moveTo>
                <a:lnTo>
                  <a:pt x="828929" y="0"/>
                </a:lnTo>
                <a:lnTo>
                  <a:pt x="780161" y="0"/>
                </a:lnTo>
                <a:lnTo>
                  <a:pt x="1374394" y="461137"/>
                </a:lnTo>
                <a:lnTo>
                  <a:pt x="25654" y="1505712"/>
                </a:lnTo>
                <a:lnTo>
                  <a:pt x="25654" y="1004443"/>
                </a:lnTo>
                <a:lnTo>
                  <a:pt x="726440" y="458978"/>
                </a:lnTo>
                <a:lnTo>
                  <a:pt x="134366" y="0"/>
                </a:lnTo>
                <a:lnTo>
                  <a:pt x="88519" y="0"/>
                </a:lnTo>
                <a:lnTo>
                  <a:pt x="680212" y="458978"/>
                </a:lnTo>
                <a:lnTo>
                  <a:pt x="0" y="986663"/>
                </a:lnTo>
                <a:lnTo>
                  <a:pt x="0" y="1560830"/>
                </a:lnTo>
                <a:lnTo>
                  <a:pt x="70993" y="1505712"/>
                </a:lnTo>
                <a:lnTo>
                  <a:pt x="1420749" y="458978"/>
                </a:lnTo>
                <a:close/>
              </a:path>
              <a:path w="4057015" h="1560830">
                <a:moveTo>
                  <a:pt x="2738628" y="458978"/>
                </a:moveTo>
                <a:lnTo>
                  <a:pt x="2146808" y="0"/>
                </a:lnTo>
                <a:lnTo>
                  <a:pt x="2098040" y="0"/>
                </a:lnTo>
                <a:lnTo>
                  <a:pt x="2692273" y="461137"/>
                </a:lnTo>
                <a:lnTo>
                  <a:pt x="1343533" y="1505712"/>
                </a:lnTo>
                <a:lnTo>
                  <a:pt x="1388872" y="1505712"/>
                </a:lnTo>
                <a:lnTo>
                  <a:pt x="2738628" y="458978"/>
                </a:lnTo>
                <a:close/>
              </a:path>
              <a:path w="4057015" h="1560830">
                <a:moveTo>
                  <a:pt x="4056507" y="458978"/>
                </a:moveTo>
                <a:lnTo>
                  <a:pt x="3464687" y="0"/>
                </a:lnTo>
                <a:lnTo>
                  <a:pt x="3414649" y="0"/>
                </a:lnTo>
                <a:lnTo>
                  <a:pt x="4010152" y="461137"/>
                </a:lnTo>
                <a:lnTo>
                  <a:pt x="2661412" y="1505712"/>
                </a:lnTo>
                <a:lnTo>
                  <a:pt x="2706878" y="1505712"/>
                </a:lnTo>
                <a:lnTo>
                  <a:pt x="4056507" y="458978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9224" y="528929"/>
            <a:ext cx="1006710" cy="985723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23232" y="3779520"/>
            <a:ext cx="1277112" cy="783335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72000" y="6745223"/>
            <a:ext cx="966215" cy="1085088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701016" y="6644640"/>
            <a:ext cx="1267968" cy="7924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0424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2015" y="3097733"/>
            <a:ext cx="3794760" cy="5462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042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871075" y="2404927"/>
            <a:ext cx="7964805" cy="5755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042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0424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08875" y="4026865"/>
            <a:ext cx="5601334" cy="354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0424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78355" y="3925654"/>
            <a:ext cx="15131288" cy="45345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jp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g"/><Relationship Id="rId11" Type="http://schemas.openxmlformats.org/officeDocument/2006/relationships/image" Target="../media/image23.jp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jpg"/><Relationship Id="rId4" Type="http://schemas.openxmlformats.org/officeDocument/2006/relationships/image" Target="../media/image16.jpg"/><Relationship Id="rId9" Type="http://schemas.openxmlformats.org/officeDocument/2006/relationships/image" Target="../media/image21.jpg"/><Relationship Id="rId14" Type="http://schemas.openxmlformats.org/officeDocument/2006/relationships/image" Target="../media/image26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7" Type="http://schemas.openxmlformats.org/officeDocument/2006/relationships/hyperlink" Target="mailto:Info.makenterprises24@avencoree.com" TargetMode="External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950208" cy="1028699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220967" y="271272"/>
            <a:ext cx="655320" cy="1978025"/>
          </a:xfrm>
          <a:custGeom>
            <a:avLst/>
            <a:gdLst/>
            <a:ahLst/>
            <a:cxnLst/>
            <a:rect l="l" t="t" r="r" b="b"/>
            <a:pathLst>
              <a:path w="655320" h="1978025">
                <a:moveTo>
                  <a:pt x="0" y="0"/>
                </a:moveTo>
                <a:lnTo>
                  <a:pt x="0" y="514223"/>
                </a:lnTo>
                <a:lnTo>
                  <a:pt x="613537" y="988822"/>
                </a:lnTo>
                <a:lnTo>
                  <a:pt x="0" y="1463421"/>
                </a:lnTo>
                <a:lnTo>
                  <a:pt x="0" y="1977644"/>
                </a:lnTo>
                <a:lnTo>
                  <a:pt x="69087" y="1924177"/>
                </a:lnTo>
                <a:lnTo>
                  <a:pt x="25781" y="1924177"/>
                </a:lnTo>
                <a:lnTo>
                  <a:pt x="25781" y="1475358"/>
                </a:lnTo>
                <a:lnTo>
                  <a:pt x="655065" y="988822"/>
                </a:lnTo>
                <a:lnTo>
                  <a:pt x="25781" y="500379"/>
                </a:lnTo>
                <a:lnTo>
                  <a:pt x="25781" y="51434"/>
                </a:lnTo>
                <a:lnTo>
                  <a:pt x="66421" y="51434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04481" y="271272"/>
            <a:ext cx="655320" cy="1978025"/>
          </a:xfrm>
          <a:custGeom>
            <a:avLst/>
            <a:gdLst/>
            <a:ahLst/>
            <a:cxnLst/>
            <a:rect l="l" t="t" r="r" b="b"/>
            <a:pathLst>
              <a:path w="655320" h="1978025">
                <a:moveTo>
                  <a:pt x="0" y="0"/>
                </a:moveTo>
                <a:lnTo>
                  <a:pt x="0" y="514223"/>
                </a:lnTo>
                <a:lnTo>
                  <a:pt x="613410" y="988822"/>
                </a:lnTo>
                <a:lnTo>
                  <a:pt x="0" y="1463421"/>
                </a:lnTo>
                <a:lnTo>
                  <a:pt x="0" y="1977644"/>
                </a:lnTo>
                <a:lnTo>
                  <a:pt x="68961" y="1924177"/>
                </a:lnTo>
                <a:lnTo>
                  <a:pt x="25653" y="1924177"/>
                </a:lnTo>
                <a:lnTo>
                  <a:pt x="25653" y="1475358"/>
                </a:lnTo>
                <a:lnTo>
                  <a:pt x="655066" y="988822"/>
                </a:lnTo>
                <a:lnTo>
                  <a:pt x="25653" y="500379"/>
                </a:lnTo>
                <a:lnTo>
                  <a:pt x="25653" y="51434"/>
                </a:lnTo>
                <a:lnTo>
                  <a:pt x="66421" y="51434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87867" y="271272"/>
            <a:ext cx="655320" cy="1978025"/>
          </a:xfrm>
          <a:custGeom>
            <a:avLst/>
            <a:gdLst/>
            <a:ahLst/>
            <a:cxnLst/>
            <a:rect l="l" t="t" r="r" b="b"/>
            <a:pathLst>
              <a:path w="655320" h="1978025">
                <a:moveTo>
                  <a:pt x="0" y="0"/>
                </a:moveTo>
                <a:lnTo>
                  <a:pt x="0" y="514223"/>
                </a:lnTo>
                <a:lnTo>
                  <a:pt x="613536" y="988822"/>
                </a:lnTo>
                <a:lnTo>
                  <a:pt x="0" y="1463421"/>
                </a:lnTo>
                <a:lnTo>
                  <a:pt x="0" y="1977644"/>
                </a:lnTo>
                <a:lnTo>
                  <a:pt x="71627" y="1922272"/>
                </a:lnTo>
                <a:lnTo>
                  <a:pt x="25780" y="1922272"/>
                </a:lnTo>
                <a:lnTo>
                  <a:pt x="25780" y="1475358"/>
                </a:lnTo>
                <a:lnTo>
                  <a:pt x="655065" y="988822"/>
                </a:lnTo>
                <a:lnTo>
                  <a:pt x="25780" y="502284"/>
                </a:lnTo>
                <a:lnTo>
                  <a:pt x="25780" y="51434"/>
                </a:lnTo>
                <a:lnTo>
                  <a:pt x="66548" y="51434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46749" y="322706"/>
            <a:ext cx="3620135" cy="1873250"/>
          </a:xfrm>
          <a:custGeom>
            <a:avLst/>
            <a:gdLst/>
            <a:ahLst/>
            <a:cxnLst/>
            <a:rect l="l" t="t" r="r" b="b"/>
            <a:pathLst>
              <a:path w="3620134" h="1873250">
                <a:moveTo>
                  <a:pt x="1252728" y="937387"/>
                </a:moveTo>
                <a:lnTo>
                  <a:pt x="40640" y="0"/>
                </a:lnTo>
                <a:lnTo>
                  <a:pt x="0" y="0"/>
                </a:lnTo>
                <a:lnTo>
                  <a:pt x="1211072" y="935355"/>
                </a:lnTo>
                <a:lnTo>
                  <a:pt x="0" y="1872742"/>
                </a:lnTo>
                <a:lnTo>
                  <a:pt x="43307" y="1872742"/>
                </a:lnTo>
                <a:lnTo>
                  <a:pt x="1252728" y="937387"/>
                </a:lnTo>
                <a:close/>
              </a:path>
              <a:path w="3620134" h="1873250">
                <a:moveTo>
                  <a:pt x="2436114" y="937387"/>
                </a:moveTo>
                <a:lnTo>
                  <a:pt x="1224153" y="0"/>
                </a:lnTo>
                <a:lnTo>
                  <a:pt x="1183386" y="0"/>
                </a:lnTo>
                <a:lnTo>
                  <a:pt x="2394585" y="935355"/>
                </a:lnTo>
                <a:lnTo>
                  <a:pt x="1183386" y="1872742"/>
                </a:lnTo>
                <a:lnTo>
                  <a:pt x="1226693" y="1872742"/>
                </a:lnTo>
                <a:lnTo>
                  <a:pt x="2436114" y="937387"/>
                </a:lnTo>
                <a:close/>
              </a:path>
              <a:path w="3620134" h="1873250">
                <a:moveTo>
                  <a:pt x="3619627" y="937387"/>
                </a:moveTo>
                <a:lnTo>
                  <a:pt x="2407666" y="0"/>
                </a:lnTo>
                <a:lnTo>
                  <a:pt x="2366899" y="0"/>
                </a:lnTo>
                <a:lnTo>
                  <a:pt x="3578098" y="935355"/>
                </a:lnTo>
                <a:lnTo>
                  <a:pt x="2366899" y="1870837"/>
                </a:lnTo>
                <a:lnTo>
                  <a:pt x="2412746" y="1870837"/>
                </a:lnTo>
                <a:lnTo>
                  <a:pt x="3619627" y="937387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3336" y="2614421"/>
            <a:ext cx="10410064" cy="3061094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>
              <a:lnSpc>
                <a:spcPts val="11550"/>
              </a:lnSpc>
              <a:spcBef>
                <a:spcPts val="670"/>
              </a:spcBef>
            </a:pPr>
            <a:r>
              <a:rPr lang="en-GB" sz="10000" b="1" spc="-60" dirty="0">
                <a:latin typeface="Verdana"/>
                <a:cs typeface="Verdana"/>
              </a:rPr>
              <a:t>MAK</a:t>
            </a:r>
            <a:r>
              <a:rPr sz="10000" b="1" spc="-60" dirty="0">
                <a:latin typeface="Verdana"/>
                <a:cs typeface="Verdana"/>
              </a:rPr>
              <a:t> </a:t>
            </a:r>
            <a:r>
              <a:rPr sz="10000" b="1" spc="-55" dirty="0">
                <a:latin typeface="Verdana"/>
                <a:cs typeface="Verdana"/>
              </a:rPr>
              <a:t> </a:t>
            </a:r>
            <a:r>
              <a:rPr lang="en-GB" sz="10000" b="1" spc="130" dirty="0">
                <a:latin typeface="Verdana"/>
                <a:cs typeface="Verdana"/>
              </a:rPr>
              <a:t>ENTERPRISES</a:t>
            </a:r>
            <a:endParaRPr sz="10000" dirty="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9224" y="528929"/>
            <a:ext cx="1006710" cy="98572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99659" y="5968745"/>
            <a:ext cx="7868920" cy="18898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6045" marR="5080">
              <a:lnSpc>
                <a:spcPct val="116700"/>
              </a:lnSpc>
              <a:spcBef>
                <a:spcPts val="2295"/>
              </a:spcBef>
            </a:pPr>
            <a:r>
              <a:rPr sz="3600" b="1" spc="105" dirty="0">
                <a:latin typeface="Verdana"/>
                <a:cs typeface="Verdana"/>
              </a:rPr>
              <a:t>I</a:t>
            </a:r>
            <a:r>
              <a:rPr sz="3600" b="1" spc="-5" dirty="0">
                <a:latin typeface="Verdana"/>
                <a:cs typeface="Verdana"/>
              </a:rPr>
              <a:t>T</a:t>
            </a:r>
            <a:r>
              <a:rPr sz="3600" b="1" spc="-195" dirty="0">
                <a:latin typeface="Verdana"/>
                <a:cs typeface="Verdana"/>
              </a:rPr>
              <a:t> </a:t>
            </a:r>
            <a:r>
              <a:rPr sz="3600" b="1" spc="-254" dirty="0">
                <a:latin typeface="Verdana"/>
                <a:cs typeface="Verdana"/>
              </a:rPr>
              <a:t>S</a:t>
            </a:r>
            <a:r>
              <a:rPr sz="3600" b="1" spc="-95" dirty="0">
                <a:latin typeface="Verdana"/>
                <a:cs typeface="Verdana"/>
              </a:rPr>
              <a:t>T</a:t>
            </a:r>
            <a:r>
              <a:rPr sz="3600" b="1" spc="30" dirty="0">
                <a:latin typeface="Verdana"/>
                <a:cs typeface="Verdana"/>
              </a:rPr>
              <a:t>A</a:t>
            </a:r>
            <a:r>
              <a:rPr sz="3600" b="1" spc="-95" dirty="0">
                <a:latin typeface="Verdana"/>
                <a:cs typeface="Verdana"/>
              </a:rPr>
              <a:t>FF</a:t>
            </a:r>
            <a:r>
              <a:rPr sz="3600" b="1" spc="55" dirty="0">
                <a:latin typeface="Verdana"/>
                <a:cs typeface="Verdana"/>
              </a:rPr>
              <a:t>I</a:t>
            </a:r>
            <a:r>
              <a:rPr sz="3600" b="1" spc="150" dirty="0">
                <a:latin typeface="Verdana"/>
                <a:cs typeface="Verdana"/>
              </a:rPr>
              <a:t>N</a:t>
            </a:r>
            <a:r>
              <a:rPr sz="3600" b="1" spc="-5" dirty="0">
                <a:latin typeface="Verdana"/>
                <a:cs typeface="Verdana"/>
              </a:rPr>
              <a:t>G</a:t>
            </a:r>
            <a:r>
              <a:rPr sz="3600" b="1" spc="-155" dirty="0">
                <a:latin typeface="Verdana"/>
                <a:cs typeface="Verdana"/>
              </a:rPr>
              <a:t> </a:t>
            </a:r>
            <a:r>
              <a:rPr sz="3600" b="1" spc="-5" dirty="0">
                <a:latin typeface="Verdana"/>
                <a:cs typeface="Verdana"/>
              </a:rPr>
              <a:t>|</a:t>
            </a:r>
            <a:r>
              <a:rPr sz="3600" b="1" spc="-370" dirty="0">
                <a:latin typeface="Verdana"/>
                <a:cs typeface="Verdana"/>
              </a:rPr>
              <a:t> </a:t>
            </a:r>
            <a:r>
              <a:rPr sz="3600" b="1" spc="-210" dirty="0">
                <a:latin typeface="Verdana"/>
                <a:cs typeface="Verdana"/>
              </a:rPr>
              <a:t>R</a:t>
            </a:r>
            <a:r>
              <a:rPr sz="3600" b="1" spc="-170" dirty="0">
                <a:latin typeface="Verdana"/>
                <a:cs typeface="Verdana"/>
              </a:rPr>
              <a:t>E</a:t>
            </a:r>
            <a:r>
              <a:rPr sz="3600" b="1" spc="-100" dirty="0">
                <a:latin typeface="Verdana"/>
                <a:cs typeface="Verdana"/>
              </a:rPr>
              <a:t>C</a:t>
            </a:r>
            <a:r>
              <a:rPr sz="3600" b="1" spc="-210" dirty="0">
                <a:latin typeface="Verdana"/>
                <a:cs typeface="Verdana"/>
              </a:rPr>
              <a:t>R</a:t>
            </a:r>
            <a:r>
              <a:rPr sz="3600" b="1" spc="40" dirty="0">
                <a:latin typeface="Verdana"/>
                <a:cs typeface="Verdana"/>
              </a:rPr>
              <a:t>U</a:t>
            </a:r>
            <a:r>
              <a:rPr sz="3600" b="1" spc="155" dirty="0">
                <a:latin typeface="Verdana"/>
                <a:cs typeface="Verdana"/>
              </a:rPr>
              <a:t>I</a:t>
            </a:r>
            <a:r>
              <a:rPr sz="3600" b="1" spc="-95" dirty="0">
                <a:latin typeface="Verdana"/>
                <a:cs typeface="Verdana"/>
              </a:rPr>
              <a:t>T</a:t>
            </a:r>
            <a:r>
              <a:rPr sz="3600" b="1" spc="150" dirty="0">
                <a:latin typeface="Verdana"/>
                <a:cs typeface="Verdana"/>
              </a:rPr>
              <a:t>M</a:t>
            </a:r>
            <a:r>
              <a:rPr sz="3600" b="1" spc="-170" dirty="0">
                <a:latin typeface="Verdana"/>
                <a:cs typeface="Verdana"/>
              </a:rPr>
              <a:t>E</a:t>
            </a:r>
            <a:r>
              <a:rPr sz="3600" b="1" spc="150" dirty="0">
                <a:latin typeface="Verdana"/>
                <a:cs typeface="Verdana"/>
              </a:rPr>
              <a:t>N</a:t>
            </a:r>
            <a:r>
              <a:rPr sz="3600" b="1" spc="-95" dirty="0">
                <a:latin typeface="Verdana"/>
                <a:cs typeface="Verdana"/>
              </a:rPr>
              <a:t>T</a:t>
            </a:r>
            <a:r>
              <a:rPr sz="3600" b="1" spc="-5" dirty="0">
                <a:latin typeface="Verdana"/>
                <a:cs typeface="Verdana"/>
              </a:rPr>
              <a:t>|  </a:t>
            </a:r>
            <a:r>
              <a:rPr sz="3600" b="1" spc="-20" dirty="0">
                <a:latin typeface="Verdana"/>
                <a:cs typeface="Verdana"/>
              </a:rPr>
              <a:t>B</a:t>
            </a:r>
            <a:r>
              <a:rPr sz="3600" b="1" spc="40" dirty="0">
                <a:latin typeface="Verdana"/>
                <a:cs typeface="Verdana"/>
              </a:rPr>
              <a:t>U</a:t>
            </a:r>
            <a:r>
              <a:rPr sz="3600" b="1" spc="-250" dirty="0">
                <a:latin typeface="Verdana"/>
                <a:cs typeface="Verdana"/>
              </a:rPr>
              <a:t>S</a:t>
            </a:r>
            <a:r>
              <a:rPr sz="3600" b="1" spc="110" dirty="0">
                <a:latin typeface="Verdana"/>
                <a:cs typeface="Verdana"/>
              </a:rPr>
              <a:t>I</a:t>
            </a:r>
            <a:r>
              <a:rPr sz="3600" b="1" spc="155" dirty="0">
                <a:latin typeface="Verdana"/>
                <a:cs typeface="Verdana"/>
              </a:rPr>
              <a:t>N</a:t>
            </a:r>
            <a:r>
              <a:rPr sz="3600" b="1" spc="-165" dirty="0">
                <a:latin typeface="Verdana"/>
                <a:cs typeface="Verdana"/>
              </a:rPr>
              <a:t>E</a:t>
            </a:r>
            <a:r>
              <a:rPr sz="3600" b="1" spc="-250" dirty="0">
                <a:latin typeface="Verdana"/>
                <a:cs typeface="Verdana"/>
              </a:rPr>
              <a:t>S</a:t>
            </a:r>
            <a:r>
              <a:rPr sz="3600" b="1" dirty="0">
                <a:latin typeface="Verdana"/>
                <a:cs typeface="Verdana"/>
              </a:rPr>
              <a:t>S</a:t>
            </a:r>
            <a:r>
              <a:rPr sz="3600" b="1" spc="-355" dirty="0">
                <a:latin typeface="Verdana"/>
                <a:cs typeface="Verdana"/>
              </a:rPr>
              <a:t> </a:t>
            </a:r>
            <a:r>
              <a:rPr sz="3600" b="1" spc="-100" dirty="0">
                <a:latin typeface="Verdana"/>
                <a:cs typeface="Verdana"/>
              </a:rPr>
              <a:t>P</a:t>
            </a:r>
            <a:r>
              <a:rPr sz="3600" b="1" spc="-204" dirty="0">
                <a:latin typeface="Verdana"/>
                <a:cs typeface="Verdana"/>
              </a:rPr>
              <a:t>R</a:t>
            </a:r>
            <a:r>
              <a:rPr sz="3600" b="1" spc="95" dirty="0">
                <a:latin typeface="Verdana"/>
                <a:cs typeface="Verdana"/>
              </a:rPr>
              <a:t>O</a:t>
            </a:r>
            <a:r>
              <a:rPr sz="3600" b="1" spc="-100" dirty="0">
                <a:latin typeface="Verdana"/>
                <a:cs typeface="Verdana"/>
              </a:rPr>
              <a:t>C</a:t>
            </a:r>
            <a:r>
              <a:rPr sz="3600" b="1" spc="-165" dirty="0">
                <a:latin typeface="Verdana"/>
                <a:cs typeface="Verdana"/>
              </a:rPr>
              <a:t>E</a:t>
            </a:r>
            <a:r>
              <a:rPr sz="3600" b="1" spc="-250" dirty="0">
                <a:latin typeface="Verdana"/>
                <a:cs typeface="Verdana"/>
              </a:rPr>
              <a:t>S</a:t>
            </a:r>
            <a:r>
              <a:rPr sz="3600" b="1" dirty="0">
                <a:latin typeface="Verdana"/>
                <a:cs typeface="Verdana"/>
              </a:rPr>
              <a:t>S</a:t>
            </a:r>
            <a:r>
              <a:rPr sz="3600" b="1" spc="-330" dirty="0">
                <a:latin typeface="Verdana"/>
                <a:cs typeface="Verdana"/>
              </a:rPr>
              <a:t> </a:t>
            </a:r>
            <a:r>
              <a:rPr sz="3600" b="1" spc="90" dirty="0">
                <a:latin typeface="Verdana"/>
                <a:cs typeface="Verdana"/>
              </a:rPr>
              <a:t>O</a:t>
            </a:r>
            <a:r>
              <a:rPr sz="3600" b="1" spc="45" dirty="0">
                <a:latin typeface="Verdana"/>
                <a:cs typeface="Verdana"/>
              </a:rPr>
              <a:t>U</a:t>
            </a:r>
            <a:r>
              <a:rPr sz="3600" b="1" spc="-90" dirty="0">
                <a:latin typeface="Verdana"/>
                <a:cs typeface="Verdana"/>
              </a:rPr>
              <a:t>T</a:t>
            </a:r>
            <a:r>
              <a:rPr sz="3600" b="1" spc="-250" dirty="0">
                <a:latin typeface="Verdana"/>
                <a:cs typeface="Verdana"/>
              </a:rPr>
              <a:t>S</a:t>
            </a:r>
            <a:r>
              <a:rPr sz="3600" b="1" spc="90" dirty="0">
                <a:latin typeface="Verdana"/>
                <a:cs typeface="Verdana"/>
              </a:rPr>
              <a:t>O</a:t>
            </a:r>
            <a:r>
              <a:rPr sz="3600" b="1" spc="40" dirty="0">
                <a:latin typeface="Verdana"/>
                <a:cs typeface="Verdana"/>
              </a:rPr>
              <a:t>U</a:t>
            </a:r>
            <a:r>
              <a:rPr sz="3600" b="1" spc="-204" dirty="0">
                <a:latin typeface="Verdana"/>
                <a:cs typeface="Verdana"/>
              </a:rPr>
              <a:t>R</a:t>
            </a:r>
            <a:r>
              <a:rPr sz="3600" b="1" spc="-95" dirty="0">
                <a:latin typeface="Verdana"/>
                <a:cs typeface="Verdana"/>
              </a:rPr>
              <a:t>C</a:t>
            </a:r>
            <a:r>
              <a:rPr sz="3600" b="1" spc="110" dirty="0">
                <a:latin typeface="Verdana"/>
                <a:cs typeface="Verdana"/>
              </a:rPr>
              <a:t>I</a:t>
            </a:r>
            <a:r>
              <a:rPr sz="3600" b="1" spc="150" dirty="0">
                <a:latin typeface="Verdana"/>
                <a:cs typeface="Verdana"/>
              </a:rPr>
              <a:t>N</a:t>
            </a:r>
            <a:r>
              <a:rPr sz="3600" b="1" spc="-50" dirty="0">
                <a:latin typeface="Verdana"/>
                <a:cs typeface="Verdana"/>
              </a:rPr>
              <a:t>G</a:t>
            </a:r>
            <a:r>
              <a:rPr sz="3050" b="1" dirty="0">
                <a:latin typeface="Verdana"/>
                <a:cs typeface="Verdana"/>
              </a:rPr>
              <a:t>|</a:t>
            </a:r>
            <a:endParaRPr sz="3050" dirty="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349984" y="9107423"/>
            <a:ext cx="1170305" cy="228600"/>
          </a:xfrm>
          <a:custGeom>
            <a:avLst/>
            <a:gdLst/>
            <a:ahLst/>
            <a:cxnLst/>
            <a:rect l="l" t="t" r="r" b="b"/>
            <a:pathLst>
              <a:path w="1170305" h="228600">
                <a:moveTo>
                  <a:pt x="163449" y="0"/>
                </a:moveTo>
                <a:lnTo>
                  <a:pt x="121920" y="0"/>
                </a:lnTo>
                <a:lnTo>
                  <a:pt x="0" y="228498"/>
                </a:lnTo>
                <a:lnTo>
                  <a:pt x="41529" y="228498"/>
                </a:lnTo>
                <a:lnTo>
                  <a:pt x="163449" y="0"/>
                </a:lnTo>
                <a:close/>
              </a:path>
              <a:path w="1170305" h="228600">
                <a:moveTo>
                  <a:pt x="331216" y="0"/>
                </a:moveTo>
                <a:lnTo>
                  <a:pt x="289687" y="0"/>
                </a:lnTo>
                <a:lnTo>
                  <a:pt x="167767" y="228498"/>
                </a:lnTo>
                <a:lnTo>
                  <a:pt x="209296" y="228498"/>
                </a:lnTo>
                <a:lnTo>
                  <a:pt x="331216" y="0"/>
                </a:lnTo>
                <a:close/>
              </a:path>
              <a:path w="1170305" h="228600">
                <a:moveTo>
                  <a:pt x="498983" y="0"/>
                </a:moveTo>
                <a:lnTo>
                  <a:pt x="457454" y="0"/>
                </a:lnTo>
                <a:lnTo>
                  <a:pt x="335534" y="228498"/>
                </a:lnTo>
                <a:lnTo>
                  <a:pt x="377063" y="228498"/>
                </a:lnTo>
                <a:lnTo>
                  <a:pt x="498983" y="0"/>
                </a:lnTo>
                <a:close/>
              </a:path>
              <a:path w="1170305" h="228600">
                <a:moveTo>
                  <a:pt x="666750" y="0"/>
                </a:moveTo>
                <a:lnTo>
                  <a:pt x="625221" y="0"/>
                </a:lnTo>
                <a:lnTo>
                  <a:pt x="503301" y="228498"/>
                </a:lnTo>
                <a:lnTo>
                  <a:pt x="544830" y="228498"/>
                </a:lnTo>
                <a:lnTo>
                  <a:pt x="666750" y="0"/>
                </a:lnTo>
                <a:close/>
              </a:path>
              <a:path w="1170305" h="228600">
                <a:moveTo>
                  <a:pt x="834517" y="0"/>
                </a:moveTo>
                <a:lnTo>
                  <a:pt x="792988" y="0"/>
                </a:lnTo>
                <a:lnTo>
                  <a:pt x="671068" y="228498"/>
                </a:lnTo>
                <a:lnTo>
                  <a:pt x="712597" y="228498"/>
                </a:lnTo>
                <a:lnTo>
                  <a:pt x="834517" y="0"/>
                </a:lnTo>
                <a:close/>
              </a:path>
              <a:path w="1170305" h="228600">
                <a:moveTo>
                  <a:pt x="1002284" y="0"/>
                </a:moveTo>
                <a:lnTo>
                  <a:pt x="960755" y="0"/>
                </a:lnTo>
                <a:lnTo>
                  <a:pt x="838835" y="228498"/>
                </a:lnTo>
                <a:lnTo>
                  <a:pt x="880364" y="228498"/>
                </a:lnTo>
                <a:lnTo>
                  <a:pt x="1002284" y="0"/>
                </a:lnTo>
                <a:close/>
              </a:path>
              <a:path w="1170305" h="228600">
                <a:moveTo>
                  <a:pt x="1170051" y="0"/>
                </a:moveTo>
                <a:lnTo>
                  <a:pt x="1128522" y="0"/>
                </a:lnTo>
                <a:lnTo>
                  <a:pt x="1006602" y="228498"/>
                </a:lnTo>
                <a:lnTo>
                  <a:pt x="1048131" y="228498"/>
                </a:lnTo>
                <a:lnTo>
                  <a:pt x="1170051" y="0"/>
                </a:lnTo>
                <a:close/>
              </a:path>
            </a:pathLst>
          </a:custGeom>
          <a:solidFill>
            <a:srgbClr val="00C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892016" y="4727447"/>
            <a:ext cx="1395730" cy="3648710"/>
          </a:xfrm>
          <a:custGeom>
            <a:avLst/>
            <a:gdLst/>
            <a:ahLst/>
            <a:cxnLst/>
            <a:rect l="l" t="t" r="r" b="b"/>
            <a:pathLst>
              <a:path w="1395730" h="3648709">
                <a:moveTo>
                  <a:pt x="1395730" y="2893949"/>
                </a:moveTo>
                <a:lnTo>
                  <a:pt x="989711" y="2368931"/>
                </a:lnTo>
                <a:lnTo>
                  <a:pt x="51435" y="3581908"/>
                </a:lnTo>
                <a:lnTo>
                  <a:pt x="0" y="3648456"/>
                </a:lnTo>
                <a:lnTo>
                  <a:pt x="514604" y="3648456"/>
                </a:lnTo>
                <a:lnTo>
                  <a:pt x="989711" y="3034411"/>
                </a:lnTo>
                <a:lnTo>
                  <a:pt x="1395730" y="3559302"/>
                </a:lnTo>
                <a:lnTo>
                  <a:pt x="1395730" y="3518154"/>
                </a:lnTo>
                <a:lnTo>
                  <a:pt x="989711" y="2992882"/>
                </a:lnTo>
                <a:lnTo>
                  <a:pt x="500761" y="3622675"/>
                </a:lnTo>
                <a:lnTo>
                  <a:pt x="51435" y="3622675"/>
                </a:lnTo>
                <a:lnTo>
                  <a:pt x="987679" y="2410460"/>
                </a:lnTo>
                <a:lnTo>
                  <a:pt x="1395730" y="2937764"/>
                </a:lnTo>
                <a:lnTo>
                  <a:pt x="1395730" y="2893949"/>
                </a:lnTo>
                <a:close/>
              </a:path>
              <a:path w="1395730" h="3648709">
                <a:moveTo>
                  <a:pt x="1395730" y="1709420"/>
                </a:moveTo>
                <a:lnTo>
                  <a:pt x="989711" y="1184402"/>
                </a:lnTo>
                <a:lnTo>
                  <a:pt x="51435" y="2397506"/>
                </a:lnTo>
                <a:lnTo>
                  <a:pt x="0" y="2464054"/>
                </a:lnTo>
                <a:lnTo>
                  <a:pt x="514604" y="2464054"/>
                </a:lnTo>
                <a:lnTo>
                  <a:pt x="989711" y="1850009"/>
                </a:lnTo>
                <a:lnTo>
                  <a:pt x="1395730" y="2374773"/>
                </a:lnTo>
                <a:lnTo>
                  <a:pt x="1395730" y="2333625"/>
                </a:lnTo>
                <a:lnTo>
                  <a:pt x="989711" y="1808353"/>
                </a:lnTo>
                <a:lnTo>
                  <a:pt x="500761" y="2438273"/>
                </a:lnTo>
                <a:lnTo>
                  <a:pt x="51435" y="2438273"/>
                </a:lnTo>
                <a:lnTo>
                  <a:pt x="987679" y="1226058"/>
                </a:lnTo>
                <a:lnTo>
                  <a:pt x="1395730" y="1753235"/>
                </a:lnTo>
                <a:lnTo>
                  <a:pt x="1395730" y="1709420"/>
                </a:lnTo>
                <a:close/>
              </a:path>
              <a:path w="1395730" h="3648709">
                <a:moveTo>
                  <a:pt x="1395730" y="525018"/>
                </a:moveTo>
                <a:lnTo>
                  <a:pt x="989711" y="0"/>
                </a:lnTo>
                <a:lnTo>
                  <a:pt x="51435" y="1212977"/>
                </a:lnTo>
                <a:lnTo>
                  <a:pt x="0" y="1279525"/>
                </a:lnTo>
                <a:lnTo>
                  <a:pt x="514604" y="1279525"/>
                </a:lnTo>
                <a:lnTo>
                  <a:pt x="989711" y="665480"/>
                </a:lnTo>
                <a:lnTo>
                  <a:pt x="1395730" y="1190371"/>
                </a:lnTo>
                <a:lnTo>
                  <a:pt x="1395730" y="1149223"/>
                </a:lnTo>
                <a:lnTo>
                  <a:pt x="989711" y="623951"/>
                </a:lnTo>
                <a:lnTo>
                  <a:pt x="502793" y="1253744"/>
                </a:lnTo>
                <a:lnTo>
                  <a:pt x="51435" y="1253744"/>
                </a:lnTo>
                <a:lnTo>
                  <a:pt x="987679" y="41656"/>
                </a:lnTo>
                <a:lnTo>
                  <a:pt x="1395730" y="569849"/>
                </a:lnTo>
                <a:lnTo>
                  <a:pt x="1395730" y="525018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78911" y="6074664"/>
            <a:ext cx="728980" cy="2206625"/>
          </a:xfrm>
          <a:custGeom>
            <a:avLst/>
            <a:gdLst/>
            <a:ahLst/>
            <a:cxnLst/>
            <a:rect l="l" t="t" r="r" b="b"/>
            <a:pathLst>
              <a:path w="728980" h="2206625">
                <a:moveTo>
                  <a:pt x="0" y="0"/>
                </a:moveTo>
                <a:lnTo>
                  <a:pt x="0" y="573659"/>
                </a:lnTo>
                <a:lnTo>
                  <a:pt x="682625" y="1103249"/>
                </a:lnTo>
                <a:lnTo>
                  <a:pt x="0" y="1632712"/>
                </a:lnTo>
                <a:lnTo>
                  <a:pt x="0" y="2206371"/>
                </a:lnTo>
                <a:lnTo>
                  <a:pt x="76834" y="2146808"/>
                </a:lnTo>
                <a:lnTo>
                  <a:pt x="28575" y="2146808"/>
                </a:lnTo>
                <a:lnTo>
                  <a:pt x="28575" y="1645920"/>
                </a:lnTo>
                <a:lnTo>
                  <a:pt x="728852" y="1103249"/>
                </a:lnTo>
                <a:lnTo>
                  <a:pt x="28575" y="558164"/>
                </a:lnTo>
                <a:lnTo>
                  <a:pt x="28575" y="57403"/>
                </a:lnTo>
                <a:lnTo>
                  <a:pt x="73913" y="57403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95773" y="6074664"/>
            <a:ext cx="728980" cy="2206625"/>
          </a:xfrm>
          <a:custGeom>
            <a:avLst/>
            <a:gdLst/>
            <a:ahLst/>
            <a:cxnLst/>
            <a:rect l="l" t="t" r="r" b="b"/>
            <a:pathLst>
              <a:path w="728980" h="2206625">
                <a:moveTo>
                  <a:pt x="0" y="0"/>
                </a:moveTo>
                <a:lnTo>
                  <a:pt x="0" y="573659"/>
                </a:lnTo>
                <a:lnTo>
                  <a:pt x="682625" y="1103249"/>
                </a:lnTo>
                <a:lnTo>
                  <a:pt x="0" y="1632712"/>
                </a:lnTo>
                <a:lnTo>
                  <a:pt x="0" y="2206371"/>
                </a:lnTo>
                <a:lnTo>
                  <a:pt x="79629" y="2144649"/>
                </a:lnTo>
                <a:lnTo>
                  <a:pt x="28575" y="2144649"/>
                </a:lnTo>
                <a:lnTo>
                  <a:pt x="28575" y="1645920"/>
                </a:lnTo>
                <a:lnTo>
                  <a:pt x="728853" y="1103249"/>
                </a:lnTo>
                <a:lnTo>
                  <a:pt x="28575" y="560451"/>
                </a:lnTo>
                <a:lnTo>
                  <a:pt x="28575" y="57403"/>
                </a:lnTo>
                <a:lnTo>
                  <a:pt x="73914" y="57403"/>
                </a:lnTo>
                <a:lnTo>
                  <a:pt x="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9546335" y="1502663"/>
            <a:ext cx="8741410" cy="7279005"/>
            <a:chOff x="9546335" y="1502663"/>
            <a:chExt cx="8741410" cy="7279005"/>
          </a:xfrm>
        </p:grpSpPr>
        <p:sp>
          <p:nvSpPr>
            <p:cNvPr id="5" name="object 5"/>
            <p:cNvSpPr/>
            <p:nvPr/>
          </p:nvSpPr>
          <p:spPr>
            <a:xfrm>
              <a:off x="14862048" y="6074663"/>
              <a:ext cx="3425825" cy="2206625"/>
            </a:xfrm>
            <a:custGeom>
              <a:avLst/>
              <a:gdLst/>
              <a:ahLst/>
              <a:cxnLst/>
              <a:rect l="l" t="t" r="r" b="b"/>
              <a:pathLst>
                <a:path w="3425825" h="2206625">
                  <a:moveTo>
                    <a:pt x="1422527" y="1103249"/>
                  </a:moveTo>
                  <a:lnTo>
                    <a:pt x="1376299" y="1067409"/>
                  </a:lnTo>
                  <a:lnTo>
                    <a:pt x="1376299" y="1100963"/>
                  </a:lnTo>
                  <a:lnTo>
                    <a:pt x="28575" y="2146808"/>
                  </a:lnTo>
                  <a:lnTo>
                    <a:pt x="28575" y="1645920"/>
                  </a:lnTo>
                  <a:lnTo>
                    <a:pt x="728853" y="1103249"/>
                  </a:lnTo>
                  <a:lnTo>
                    <a:pt x="28575" y="558165"/>
                  </a:lnTo>
                  <a:lnTo>
                    <a:pt x="28575" y="57404"/>
                  </a:lnTo>
                  <a:lnTo>
                    <a:pt x="1376299" y="1100963"/>
                  </a:lnTo>
                  <a:lnTo>
                    <a:pt x="1376299" y="1067409"/>
                  </a:lnTo>
                  <a:lnTo>
                    <a:pt x="73914" y="57404"/>
                  </a:lnTo>
                  <a:lnTo>
                    <a:pt x="0" y="0"/>
                  </a:lnTo>
                  <a:lnTo>
                    <a:pt x="0" y="573659"/>
                  </a:lnTo>
                  <a:lnTo>
                    <a:pt x="682625" y="1103249"/>
                  </a:lnTo>
                  <a:lnTo>
                    <a:pt x="0" y="1632712"/>
                  </a:lnTo>
                  <a:lnTo>
                    <a:pt x="0" y="2206371"/>
                  </a:lnTo>
                  <a:lnTo>
                    <a:pt x="76835" y="2146808"/>
                  </a:lnTo>
                  <a:lnTo>
                    <a:pt x="1422527" y="1103249"/>
                  </a:lnTo>
                  <a:close/>
                </a:path>
                <a:path w="3425825" h="2206625">
                  <a:moveTo>
                    <a:pt x="2739390" y="1103249"/>
                  </a:moveTo>
                  <a:lnTo>
                    <a:pt x="1390777" y="57404"/>
                  </a:lnTo>
                  <a:lnTo>
                    <a:pt x="1345438" y="57404"/>
                  </a:lnTo>
                  <a:lnTo>
                    <a:pt x="2693162" y="1100963"/>
                  </a:lnTo>
                  <a:lnTo>
                    <a:pt x="1345438" y="2146808"/>
                  </a:lnTo>
                  <a:lnTo>
                    <a:pt x="1393698" y="2146808"/>
                  </a:lnTo>
                  <a:lnTo>
                    <a:pt x="2739390" y="1103249"/>
                  </a:lnTo>
                  <a:close/>
                </a:path>
                <a:path w="3425825" h="2206625">
                  <a:moveTo>
                    <a:pt x="3425698" y="1553591"/>
                  </a:moveTo>
                  <a:lnTo>
                    <a:pt x="2662301" y="2144649"/>
                  </a:lnTo>
                  <a:lnTo>
                    <a:pt x="2713355" y="2144649"/>
                  </a:lnTo>
                  <a:lnTo>
                    <a:pt x="3425698" y="1592199"/>
                  </a:lnTo>
                  <a:lnTo>
                    <a:pt x="3425698" y="1553591"/>
                  </a:lnTo>
                  <a:close/>
                </a:path>
                <a:path w="3425825" h="2206625">
                  <a:moveTo>
                    <a:pt x="3425698" y="614172"/>
                  </a:moveTo>
                  <a:lnTo>
                    <a:pt x="2707640" y="57404"/>
                  </a:lnTo>
                  <a:lnTo>
                    <a:pt x="2662301" y="57404"/>
                  </a:lnTo>
                  <a:lnTo>
                    <a:pt x="3425698" y="648462"/>
                  </a:lnTo>
                  <a:lnTo>
                    <a:pt x="3425698" y="614172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46335" y="1502663"/>
              <a:ext cx="7275576" cy="72786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3511" y="2535936"/>
              <a:ext cx="5224272" cy="5218175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1609344" y="1502663"/>
            <a:ext cx="1341120" cy="259079"/>
          </a:xfrm>
          <a:custGeom>
            <a:avLst/>
            <a:gdLst/>
            <a:ahLst/>
            <a:cxnLst/>
            <a:rect l="l" t="t" r="r" b="b"/>
            <a:pathLst>
              <a:path w="1341120" h="259080">
                <a:moveTo>
                  <a:pt x="187325" y="0"/>
                </a:moveTo>
                <a:lnTo>
                  <a:pt x="139700" y="0"/>
                </a:lnTo>
                <a:lnTo>
                  <a:pt x="0" y="258953"/>
                </a:lnTo>
                <a:lnTo>
                  <a:pt x="47625" y="258953"/>
                </a:lnTo>
                <a:lnTo>
                  <a:pt x="187325" y="0"/>
                </a:lnTo>
                <a:close/>
              </a:path>
              <a:path w="1341120" h="259080">
                <a:moveTo>
                  <a:pt x="379603" y="0"/>
                </a:moveTo>
                <a:lnTo>
                  <a:pt x="331978" y="0"/>
                </a:lnTo>
                <a:lnTo>
                  <a:pt x="192278" y="258953"/>
                </a:lnTo>
                <a:lnTo>
                  <a:pt x="239903" y="258953"/>
                </a:lnTo>
                <a:lnTo>
                  <a:pt x="379603" y="0"/>
                </a:lnTo>
                <a:close/>
              </a:path>
              <a:path w="1341120" h="259080">
                <a:moveTo>
                  <a:pt x="571881" y="0"/>
                </a:moveTo>
                <a:lnTo>
                  <a:pt x="524129" y="0"/>
                </a:lnTo>
                <a:lnTo>
                  <a:pt x="384429" y="258953"/>
                </a:lnTo>
                <a:lnTo>
                  <a:pt x="432054" y="258953"/>
                </a:lnTo>
                <a:lnTo>
                  <a:pt x="571881" y="0"/>
                </a:lnTo>
                <a:close/>
              </a:path>
              <a:path w="1341120" h="259080">
                <a:moveTo>
                  <a:pt x="764032" y="0"/>
                </a:moveTo>
                <a:lnTo>
                  <a:pt x="716407" y="0"/>
                </a:lnTo>
                <a:lnTo>
                  <a:pt x="576707" y="258953"/>
                </a:lnTo>
                <a:lnTo>
                  <a:pt x="624332" y="258953"/>
                </a:lnTo>
                <a:lnTo>
                  <a:pt x="764032" y="0"/>
                </a:lnTo>
                <a:close/>
              </a:path>
              <a:path w="1341120" h="259080">
                <a:moveTo>
                  <a:pt x="956310" y="0"/>
                </a:moveTo>
                <a:lnTo>
                  <a:pt x="908685" y="0"/>
                </a:lnTo>
                <a:lnTo>
                  <a:pt x="768985" y="258953"/>
                </a:lnTo>
                <a:lnTo>
                  <a:pt x="816610" y="258953"/>
                </a:lnTo>
                <a:lnTo>
                  <a:pt x="956310" y="0"/>
                </a:lnTo>
                <a:close/>
              </a:path>
              <a:path w="1341120" h="259080">
                <a:moveTo>
                  <a:pt x="1148461" y="0"/>
                </a:moveTo>
                <a:lnTo>
                  <a:pt x="1100836" y="0"/>
                </a:lnTo>
                <a:lnTo>
                  <a:pt x="961136" y="258953"/>
                </a:lnTo>
                <a:lnTo>
                  <a:pt x="1008888" y="258953"/>
                </a:lnTo>
                <a:lnTo>
                  <a:pt x="1148461" y="0"/>
                </a:lnTo>
                <a:close/>
              </a:path>
              <a:path w="1341120" h="259080">
                <a:moveTo>
                  <a:pt x="1340739" y="0"/>
                </a:moveTo>
                <a:lnTo>
                  <a:pt x="1293114" y="0"/>
                </a:lnTo>
                <a:lnTo>
                  <a:pt x="1153414" y="258953"/>
                </a:lnTo>
                <a:lnTo>
                  <a:pt x="1201039" y="258953"/>
                </a:lnTo>
                <a:lnTo>
                  <a:pt x="1340739" y="0"/>
                </a:lnTo>
                <a:close/>
              </a:path>
            </a:pathLst>
          </a:custGeom>
          <a:solidFill>
            <a:srgbClr val="00C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5468111"/>
            <a:ext cx="1344295" cy="4060190"/>
          </a:xfrm>
          <a:custGeom>
            <a:avLst/>
            <a:gdLst/>
            <a:ahLst/>
            <a:cxnLst/>
            <a:rect l="l" t="t" r="r" b="b"/>
            <a:pathLst>
              <a:path w="1344295" h="4060190">
                <a:moveTo>
                  <a:pt x="1343914" y="4059936"/>
                </a:moveTo>
                <a:lnTo>
                  <a:pt x="1284351" y="3983050"/>
                </a:lnTo>
                <a:lnTo>
                  <a:pt x="241414" y="2636139"/>
                </a:lnTo>
                <a:lnTo>
                  <a:pt x="0" y="2947924"/>
                </a:lnTo>
                <a:lnTo>
                  <a:pt x="0" y="2991739"/>
                </a:lnTo>
                <a:lnTo>
                  <a:pt x="239204" y="2682367"/>
                </a:lnTo>
                <a:lnTo>
                  <a:pt x="1284351" y="4031284"/>
                </a:lnTo>
                <a:lnTo>
                  <a:pt x="783844" y="4031284"/>
                </a:lnTo>
                <a:lnTo>
                  <a:pt x="241414" y="3330321"/>
                </a:lnTo>
                <a:lnTo>
                  <a:pt x="0" y="3641064"/>
                </a:lnTo>
                <a:lnTo>
                  <a:pt x="0" y="3688359"/>
                </a:lnTo>
                <a:lnTo>
                  <a:pt x="241414" y="3376676"/>
                </a:lnTo>
                <a:lnTo>
                  <a:pt x="770610" y="4059936"/>
                </a:lnTo>
                <a:lnTo>
                  <a:pt x="1343914" y="4059936"/>
                </a:lnTo>
                <a:close/>
              </a:path>
              <a:path w="1344295" h="4060190">
                <a:moveTo>
                  <a:pt x="1343914" y="2741930"/>
                </a:moveTo>
                <a:lnTo>
                  <a:pt x="1284351" y="2664968"/>
                </a:lnTo>
                <a:lnTo>
                  <a:pt x="241414" y="1318006"/>
                </a:lnTo>
                <a:lnTo>
                  <a:pt x="0" y="1629791"/>
                </a:lnTo>
                <a:lnTo>
                  <a:pt x="0" y="1673733"/>
                </a:lnTo>
                <a:lnTo>
                  <a:pt x="239204" y="1364361"/>
                </a:lnTo>
                <a:lnTo>
                  <a:pt x="1284351" y="2713228"/>
                </a:lnTo>
                <a:lnTo>
                  <a:pt x="783844" y="2713228"/>
                </a:lnTo>
                <a:lnTo>
                  <a:pt x="241414" y="2012315"/>
                </a:lnTo>
                <a:lnTo>
                  <a:pt x="0" y="2322957"/>
                </a:lnTo>
                <a:lnTo>
                  <a:pt x="0" y="2370328"/>
                </a:lnTo>
                <a:lnTo>
                  <a:pt x="241414" y="2058670"/>
                </a:lnTo>
                <a:lnTo>
                  <a:pt x="770610" y="2741930"/>
                </a:lnTo>
                <a:lnTo>
                  <a:pt x="1343914" y="2741930"/>
                </a:lnTo>
                <a:close/>
              </a:path>
              <a:path w="1344295" h="4060190">
                <a:moveTo>
                  <a:pt x="1343914" y="1423797"/>
                </a:moveTo>
                <a:lnTo>
                  <a:pt x="1282192" y="1344168"/>
                </a:lnTo>
                <a:lnTo>
                  <a:pt x="241414" y="0"/>
                </a:lnTo>
                <a:lnTo>
                  <a:pt x="0" y="311785"/>
                </a:lnTo>
                <a:lnTo>
                  <a:pt x="0" y="355600"/>
                </a:lnTo>
                <a:lnTo>
                  <a:pt x="239204" y="46228"/>
                </a:lnTo>
                <a:lnTo>
                  <a:pt x="1282192" y="1395222"/>
                </a:lnTo>
                <a:lnTo>
                  <a:pt x="783844" y="1395222"/>
                </a:lnTo>
                <a:lnTo>
                  <a:pt x="241414" y="694309"/>
                </a:lnTo>
                <a:lnTo>
                  <a:pt x="0" y="1006221"/>
                </a:lnTo>
                <a:lnTo>
                  <a:pt x="0" y="1052322"/>
                </a:lnTo>
                <a:lnTo>
                  <a:pt x="241414" y="740537"/>
                </a:lnTo>
                <a:lnTo>
                  <a:pt x="770610" y="1423797"/>
                </a:lnTo>
                <a:lnTo>
                  <a:pt x="1343914" y="1423797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39615" y="359663"/>
            <a:ext cx="1036319" cy="1344168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78355" y="1967940"/>
            <a:ext cx="5594350" cy="1843405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12700" marR="5080">
              <a:lnSpc>
                <a:spcPct val="76800"/>
              </a:lnSpc>
              <a:spcBef>
                <a:spcPts val="1975"/>
              </a:spcBef>
            </a:pPr>
            <a:r>
              <a:rPr sz="6600" b="1" spc="-85" dirty="0">
                <a:latin typeface="Verdana"/>
                <a:cs typeface="Verdana"/>
              </a:rPr>
              <a:t>A</a:t>
            </a:r>
            <a:r>
              <a:rPr sz="6600" b="1" spc="-80" dirty="0">
                <a:latin typeface="Verdana"/>
                <a:cs typeface="Verdana"/>
              </a:rPr>
              <a:t>B</a:t>
            </a:r>
            <a:r>
              <a:rPr sz="6600" b="1" spc="-75" dirty="0">
                <a:latin typeface="Verdana"/>
                <a:cs typeface="Verdana"/>
              </a:rPr>
              <a:t>O</a:t>
            </a:r>
            <a:r>
              <a:rPr sz="6600" b="1" spc="-90" dirty="0">
                <a:latin typeface="Verdana"/>
                <a:cs typeface="Verdana"/>
              </a:rPr>
              <a:t>U</a:t>
            </a:r>
            <a:r>
              <a:rPr sz="6600" b="1" spc="-5" dirty="0">
                <a:latin typeface="Verdana"/>
                <a:cs typeface="Verdana"/>
              </a:rPr>
              <a:t>T</a:t>
            </a:r>
            <a:r>
              <a:rPr sz="6600" b="1" spc="-500" dirty="0">
                <a:latin typeface="Verdana"/>
                <a:cs typeface="Verdana"/>
              </a:rPr>
              <a:t> </a:t>
            </a:r>
            <a:r>
              <a:rPr sz="6600" b="1" spc="-175" dirty="0">
                <a:latin typeface="Verdana"/>
                <a:cs typeface="Verdana"/>
              </a:rPr>
              <a:t>O</a:t>
            </a:r>
            <a:r>
              <a:rPr sz="6600" b="1" spc="-185" dirty="0">
                <a:latin typeface="Verdana"/>
                <a:cs typeface="Verdana"/>
              </a:rPr>
              <a:t>U</a:t>
            </a:r>
            <a:r>
              <a:rPr sz="6600" b="1" spc="-5" dirty="0">
                <a:latin typeface="Verdana"/>
                <a:cs typeface="Verdana"/>
              </a:rPr>
              <a:t>R  </a:t>
            </a:r>
            <a:r>
              <a:rPr sz="6600" b="1" spc="-50" dirty="0">
                <a:latin typeface="Verdana"/>
                <a:cs typeface="Verdana"/>
              </a:rPr>
              <a:t>COMPANY</a:t>
            </a:r>
            <a:endParaRPr sz="66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78355" y="3925654"/>
            <a:ext cx="7734300" cy="45254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100"/>
              </a:spcBef>
              <a:tabLst>
                <a:tab pos="6021070" algn="l"/>
                <a:tab pos="6706870" algn="l"/>
              </a:tabLst>
            </a:pPr>
            <a:r>
              <a:rPr lang="en-GB" sz="2550" dirty="0">
                <a:latin typeface="Arial MT"/>
                <a:cs typeface="Arial MT"/>
              </a:rPr>
              <a:t>MAK Enterprises has been in business since the year 2013 offering recruitment and staffing solutions as the core business. With a current footprint spanning in  Delhi NCR region, the company serves a galaxy of reputed clients in diverse sectors like IT, Manufacturing, Infrastructure,  E-commerce, Telecom, etc. Over the years we have been successful in offering complete 360 degrees services in the area of Recruitment, Payroll Management, IT, and Non-IT Staffing to our clients. 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10332719" y="2490216"/>
            <a:ext cx="5626735" cy="5511165"/>
            <a:chOff x="10332719" y="2490216"/>
            <a:chExt cx="5626735" cy="5511165"/>
          </a:xfrm>
        </p:grpSpPr>
        <p:sp>
          <p:nvSpPr>
            <p:cNvPr id="14" name="object 14"/>
            <p:cNvSpPr/>
            <p:nvPr/>
          </p:nvSpPr>
          <p:spPr>
            <a:xfrm>
              <a:off x="10344911" y="2502408"/>
              <a:ext cx="5602605" cy="5486400"/>
            </a:xfrm>
            <a:custGeom>
              <a:avLst/>
              <a:gdLst/>
              <a:ahLst/>
              <a:cxnLst/>
              <a:rect l="l" t="t" r="r" b="b"/>
              <a:pathLst>
                <a:path w="5602605" h="5486400">
                  <a:moveTo>
                    <a:pt x="2801111" y="0"/>
                  </a:moveTo>
                  <a:lnTo>
                    <a:pt x="2752358" y="407"/>
                  </a:lnTo>
                  <a:lnTo>
                    <a:pt x="2703805" y="1624"/>
                  </a:lnTo>
                  <a:lnTo>
                    <a:pt x="2655461" y="3644"/>
                  </a:lnTo>
                  <a:lnTo>
                    <a:pt x="2607332" y="6462"/>
                  </a:lnTo>
                  <a:lnTo>
                    <a:pt x="2559424" y="10069"/>
                  </a:lnTo>
                  <a:lnTo>
                    <a:pt x="2511745" y="14460"/>
                  </a:lnTo>
                  <a:lnTo>
                    <a:pt x="2464301" y="19628"/>
                  </a:lnTo>
                  <a:lnTo>
                    <a:pt x="2417098" y="25567"/>
                  </a:lnTo>
                  <a:lnTo>
                    <a:pt x="2370144" y="32269"/>
                  </a:lnTo>
                  <a:lnTo>
                    <a:pt x="2323445" y="39729"/>
                  </a:lnTo>
                  <a:lnTo>
                    <a:pt x="2277009" y="47939"/>
                  </a:lnTo>
                  <a:lnTo>
                    <a:pt x="2230841" y="56893"/>
                  </a:lnTo>
                  <a:lnTo>
                    <a:pt x="2184948" y="66585"/>
                  </a:lnTo>
                  <a:lnTo>
                    <a:pt x="2139338" y="77008"/>
                  </a:lnTo>
                  <a:lnTo>
                    <a:pt x="2094016" y="88155"/>
                  </a:lnTo>
                  <a:lnTo>
                    <a:pt x="2048990" y="100019"/>
                  </a:lnTo>
                  <a:lnTo>
                    <a:pt x="2004266" y="112595"/>
                  </a:lnTo>
                  <a:lnTo>
                    <a:pt x="1959852" y="125876"/>
                  </a:lnTo>
                  <a:lnTo>
                    <a:pt x="1915753" y="139854"/>
                  </a:lnTo>
                  <a:lnTo>
                    <a:pt x="1871977" y="154524"/>
                  </a:lnTo>
                  <a:lnTo>
                    <a:pt x="1828529" y="169878"/>
                  </a:lnTo>
                  <a:lnTo>
                    <a:pt x="1785418" y="185911"/>
                  </a:lnTo>
                  <a:lnTo>
                    <a:pt x="1742650" y="202615"/>
                  </a:lnTo>
                  <a:lnTo>
                    <a:pt x="1700231" y="219984"/>
                  </a:lnTo>
                  <a:lnTo>
                    <a:pt x="1658168" y="238012"/>
                  </a:lnTo>
                  <a:lnTo>
                    <a:pt x="1616468" y="256692"/>
                  </a:lnTo>
                  <a:lnTo>
                    <a:pt x="1575138" y="276016"/>
                  </a:lnTo>
                  <a:lnTo>
                    <a:pt x="1534184" y="295980"/>
                  </a:lnTo>
                  <a:lnTo>
                    <a:pt x="1493613" y="316575"/>
                  </a:lnTo>
                  <a:lnTo>
                    <a:pt x="1453432" y="337796"/>
                  </a:lnTo>
                  <a:lnTo>
                    <a:pt x="1413647" y="359636"/>
                  </a:lnTo>
                  <a:lnTo>
                    <a:pt x="1374266" y="382088"/>
                  </a:lnTo>
                  <a:lnTo>
                    <a:pt x="1335294" y="405146"/>
                  </a:lnTo>
                  <a:lnTo>
                    <a:pt x="1296739" y="428803"/>
                  </a:lnTo>
                  <a:lnTo>
                    <a:pt x="1258608" y="453053"/>
                  </a:lnTo>
                  <a:lnTo>
                    <a:pt x="1220907" y="477888"/>
                  </a:lnTo>
                  <a:lnTo>
                    <a:pt x="1183642" y="503303"/>
                  </a:lnTo>
                  <a:lnTo>
                    <a:pt x="1146822" y="529291"/>
                  </a:lnTo>
                  <a:lnTo>
                    <a:pt x="1110451" y="555845"/>
                  </a:lnTo>
                  <a:lnTo>
                    <a:pt x="1074538" y="582958"/>
                  </a:lnTo>
                  <a:lnTo>
                    <a:pt x="1039088" y="610624"/>
                  </a:lnTo>
                  <a:lnTo>
                    <a:pt x="1004109" y="638837"/>
                  </a:lnTo>
                  <a:lnTo>
                    <a:pt x="969607" y="667590"/>
                  </a:lnTo>
                  <a:lnTo>
                    <a:pt x="935590" y="696876"/>
                  </a:lnTo>
                  <a:lnTo>
                    <a:pt x="902062" y="726689"/>
                  </a:lnTo>
                  <a:lnTo>
                    <a:pt x="869033" y="757021"/>
                  </a:lnTo>
                  <a:lnTo>
                    <a:pt x="836507" y="787867"/>
                  </a:lnTo>
                  <a:lnTo>
                    <a:pt x="804492" y="819220"/>
                  </a:lnTo>
                  <a:lnTo>
                    <a:pt x="772995" y="851074"/>
                  </a:lnTo>
                  <a:lnTo>
                    <a:pt x="742022" y="883421"/>
                  </a:lnTo>
                  <a:lnTo>
                    <a:pt x="711581" y="916255"/>
                  </a:lnTo>
                  <a:lnTo>
                    <a:pt x="681677" y="949570"/>
                  </a:lnTo>
                  <a:lnTo>
                    <a:pt x="652317" y="983358"/>
                  </a:lnTo>
                  <a:lnTo>
                    <a:pt x="623509" y="1017614"/>
                  </a:lnTo>
                  <a:lnTo>
                    <a:pt x="595258" y="1052331"/>
                  </a:lnTo>
                  <a:lnTo>
                    <a:pt x="567573" y="1087502"/>
                  </a:lnTo>
                  <a:lnTo>
                    <a:pt x="540459" y="1123120"/>
                  </a:lnTo>
                  <a:lnTo>
                    <a:pt x="513923" y="1159180"/>
                  </a:lnTo>
                  <a:lnTo>
                    <a:pt x="487971" y="1195674"/>
                  </a:lnTo>
                  <a:lnTo>
                    <a:pt x="462612" y="1232596"/>
                  </a:lnTo>
                  <a:lnTo>
                    <a:pt x="437851" y="1269939"/>
                  </a:lnTo>
                  <a:lnTo>
                    <a:pt x="413694" y="1307697"/>
                  </a:lnTo>
                  <a:lnTo>
                    <a:pt x="390150" y="1345862"/>
                  </a:lnTo>
                  <a:lnTo>
                    <a:pt x="367224" y="1384429"/>
                  </a:lnTo>
                  <a:lnTo>
                    <a:pt x="344923" y="1423392"/>
                  </a:lnTo>
                  <a:lnTo>
                    <a:pt x="323254" y="1462742"/>
                  </a:lnTo>
                  <a:lnTo>
                    <a:pt x="302224" y="1502474"/>
                  </a:lnTo>
                  <a:lnTo>
                    <a:pt x="281840" y="1542581"/>
                  </a:lnTo>
                  <a:lnTo>
                    <a:pt x="262107" y="1583057"/>
                  </a:lnTo>
                  <a:lnTo>
                    <a:pt x="243034" y="1623895"/>
                  </a:lnTo>
                  <a:lnTo>
                    <a:pt x="224625" y="1665088"/>
                  </a:lnTo>
                  <a:lnTo>
                    <a:pt x="206890" y="1706630"/>
                  </a:lnTo>
                  <a:lnTo>
                    <a:pt x="189833" y="1748514"/>
                  </a:lnTo>
                  <a:lnTo>
                    <a:pt x="173462" y="1790734"/>
                  </a:lnTo>
                  <a:lnTo>
                    <a:pt x="157784" y="1833282"/>
                  </a:lnTo>
                  <a:lnTo>
                    <a:pt x="142804" y="1876153"/>
                  </a:lnTo>
                  <a:lnTo>
                    <a:pt x="128531" y="1919340"/>
                  </a:lnTo>
                  <a:lnTo>
                    <a:pt x="114971" y="1962836"/>
                  </a:lnTo>
                  <a:lnTo>
                    <a:pt x="102129" y="2006635"/>
                  </a:lnTo>
                  <a:lnTo>
                    <a:pt x="90014" y="2050730"/>
                  </a:lnTo>
                  <a:lnTo>
                    <a:pt x="78632" y="2095114"/>
                  </a:lnTo>
                  <a:lnTo>
                    <a:pt x="67990" y="2139781"/>
                  </a:lnTo>
                  <a:lnTo>
                    <a:pt x="58093" y="2184725"/>
                  </a:lnTo>
                  <a:lnTo>
                    <a:pt x="48950" y="2229938"/>
                  </a:lnTo>
                  <a:lnTo>
                    <a:pt x="40567" y="2275414"/>
                  </a:lnTo>
                  <a:lnTo>
                    <a:pt x="32950" y="2321147"/>
                  </a:lnTo>
                  <a:lnTo>
                    <a:pt x="26106" y="2367130"/>
                  </a:lnTo>
                  <a:lnTo>
                    <a:pt x="20042" y="2413356"/>
                  </a:lnTo>
                  <a:lnTo>
                    <a:pt x="14765" y="2459819"/>
                  </a:lnTo>
                  <a:lnTo>
                    <a:pt x="10281" y="2506512"/>
                  </a:lnTo>
                  <a:lnTo>
                    <a:pt x="6598" y="2553429"/>
                  </a:lnTo>
                  <a:lnTo>
                    <a:pt x="3721" y="2600562"/>
                  </a:lnTo>
                  <a:lnTo>
                    <a:pt x="1658" y="2647906"/>
                  </a:lnTo>
                  <a:lnTo>
                    <a:pt x="415" y="2695454"/>
                  </a:lnTo>
                  <a:lnTo>
                    <a:pt x="0" y="2743200"/>
                  </a:lnTo>
                  <a:lnTo>
                    <a:pt x="415" y="2790945"/>
                  </a:lnTo>
                  <a:lnTo>
                    <a:pt x="1658" y="2838493"/>
                  </a:lnTo>
                  <a:lnTo>
                    <a:pt x="3721" y="2885837"/>
                  </a:lnTo>
                  <a:lnTo>
                    <a:pt x="6598" y="2932970"/>
                  </a:lnTo>
                  <a:lnTo>
                    <a:pt x="10281" y="2979887"/>
                  </a:lnTo>
                  <a:lnTo>
                    <a:pt x="14765" y="3026580"/>
                  </a:lnTo>
                  <a:lnTo>
                    <a:pt x="20042" y="3073043"/>
                  </a:lnTo>
                  <a:lnTo>
                    <a:pt x="26106" y="3119269"/>
                  </a:lnTo>
                  <a:lnTo>
                    <a:pt x="32950" y="3165252"/>
                  </a:lnTo>
                  <a:lnTo>
                    <a:pt x="40567" y="3210985"/>
                  </a:lnTo>
                  <a:lnTo>
                    <a:pt x="48950" y="3256461"/>
                  </a:lnTo>
                  <a:lnTo>
                    <a:pt x="58093" y="3301674"/>
                  </a:lnTo>
                  <a:lnTo>
                    <a:pt x="67990" y="3346618"/>
                  </a:lnTo>
                  <a:lnTo>
                    <a:pt x="78632" y="3391285"/>
                  </a:lnTo>
                  <a:lnTo>
                    <a:pt x="90014" y="3435669"/>
                  </a:lnTo>
                  <a:lnTo>
                    <a:pt x="102129" y="3479764"/>
                  </a:lnTo>
                  <a:lnTo>
                    <a:pt x="114971" y="3523563"/>
                  </a:lnTo>
                  <a:lnTo>
                    <a:pt x="128531" y="3567059"/>
                  </a:lnTo>
                  <a:lnTo>
                    <a:pt x="142804" y="3610246"/>
                  </a:lnTo>
                  <a:lnTo>
                    <a:pt x="157784" y="3653117"/>
                  </a:lnTo>
                  <a:lnTo>
                    <a:pt x="173462" y="3695665"/>
                  </a:lnTo>
                  <a:lnTo>
                    <a:pt x="189833" y="3737885"/>
                  </a:lnTo>
                  <a:lnTo>
                    <a:pt x="206890" y="3779769"/>
                  </a:lnTo>
                  <a:lnTo>
                    <a:pt x="224625" y="3821311"/>
                  </a:lnTo>
                  <a:lnTo>
                    <a:pt x="243034" y="3862504"/>
                  </a:lnTo>
                  <a:lnTo>
                    <a:pt x="262107" y="3903342"/>
                  </a:lnTo>
                  <a:lnTo>
                    <a:pt x="281840" y="3943818"/>
                  </a:lnTo>
                  <a:lnTo>
                    <a:pt x="302224" y="3983925"/>
                  </a:lnTo>
                  <a:lnTo>
                    <a:pt x="323254" y="4023657"/>
                  </a:lnTo>
                  <a:lnTo>
                    <a:pt x="344923" y="4063007"/>
                  </a:lnTo>
                  <a:lnTo>
                    <a:pt x="367224" y="4101970"/>
                  </a:lnTo>
                  <a:lnTo>
                    <a:pt x="390150" y="4140537"/>
                  </a:lnTo>
                  <a:lnTo>
                    <a:pt x="413694" y="4178702"/>
                  </a:lnTo>
                  <a:lnTo>
                    <a:pt x="437851" y="4216460"/>
                  </a:lnTo>
                  <a:lnTo>
                    <a:pt x="462612" y="4253803"/>
                  </a:lnTo>
                  <a:lnTo>
                    <a:pt x="487971" y="4290725"/>
                  </a:lnTo>
                  <a:lnTo>
                    <a:pt x="513923" y="4327219"/>
                  </a:lnTo>
                  <a:lnTo>
                    <a:pt x="540459" y="4363279"/>
                  </a:lnTo>
                  <a:lnTo>
                    <a:pt x="567573" y="4398897"/>
                  </a:lnTo>
                  <a:lnTo>
                    <a:pt x="595258" y="4434068"/>
                  </a:lnTo>
                  <a:lnTo>
                    <a:pt x="623509" y="4468785"/>
                  </a:lnTo>
                  <a:lnTo>
                    <a:pt x="652317" y="4503041"/>
                  </a:lnTo>
                  <a:lnTo>
                    <a:pt x="681677" y="4536829"/>
                  </a:lnTo>
                  <a:lnTo>
                    <a:pt x="711581" y="4570144"/>
                  </a:lnTo>
                  <a:lnTo>
                    <a:pt x="742022" y="4602978"/>
                  </a:lnTo>
                  <a:lnTo>
                    <a:pt x="772995" y="4635325"/>
                  </a:lnTo>
                  <a:lnTo>
                    <a:pt x="804492" y="4667179"/>
                  </a:lnTo>
                  <a:lnTo>
                    <a:pt x="836507" y="4698532"/>
                  </a:lnTo>
                  <a:lnTo>
                    <a:pt x="869033" y="4729378"/>
                  </a:lnTo>
                  <a:lnTo>
                    <a:pt x="902062" y="4759710"/>
                  </a:lnTo>
                  <a:lnTo>
                    <a:pt x="935590" y="4789523"/>
                  </a:lnTo>
                  <a:lnTo>
                    <a:pt x="969607" y="4818809"/>
                  </a:lnTo>
                  <a:lnTo>
                    <a:pt x="1004109" y="4847562"/>
                  </a:lnTo>
                  <a:lnTo>
                    <a:pt x="1039088" y="4875775"/>
                  </a:lnTo>
                  <a:lnTo>
                    <a:pt x="1074538" y="4903441"/>
                  </a:lnTo>
                  <a:lnTo>
                    <a:pt x="1110451" y="4930554"/>
                  </a:lnTo>
                  <a:lnTo>
                    <a:pt x="1146822" y="4957108"/>
                  </a:lnTo>
                  <a:lnTo>
                    <a:pt x="1183642" y="4983096"/>
                  </a:lnTo>
                  <a:lnTo>
                    <a:pt x="1220907" y="5008511"/>
                  </a:lnTo>
                  <a:lnTo>
                    <a:pt x="1258608" y="5033346"/>
                  </a:lnTo>
                  <a:lnTo>
                    <a:pt x="1296739" y="5057596"/>
                  </a:lnTo>
                  <a:lnTo>
                    <a:pt x="1335294" y="5081253"/>
                  </a:lnTo>
                  <a:lnTo>
                    <a:pt x="1374266" y="5104311"/>
                  </a:lnTo>
                  <a:lnTo>
                    <a:pt x="1413647" y="5126763"/>
                  </a:lnTo>
                  <a:lnTo>
                    <a:pt x="1453432" y="5148603"/>
                  </a:lnTo>
                  <a:lnTo>
                    <a:pt x="1493613" y="5169824"/>
                  </a:lnTo>
                  <a:lnTo>
                    <a:pt x="1534184" y="5190419"/>
                  </a:lnTo>
                  <a:lnTo>
                    <a:pt x="1575138" y="5210383"/>
                  </a:lnTo>
                  <a:lnTo>
                    <a:pt x="1616468" y="5229707"/>
                  </a:lnTo>
                  <a:lnTo>
                    <a:pt x="1658168" y="5248387"/>
                  </a:lnTo>
                  <a:lnTo>
                    <a:pt x="1700231" y="5266415"/>
                  </a:lnTo>
                  <a:lnTo>
                    <a:pt x="1742650" y="5283784"/>
                  </a:lnTo>
                  <a:lnTo>
                    <a:pt x="1785418" y="5300488"/>
                  </a:lnTo>
                  <a:lnTo>
                    <a:pt x="1828529" y="5316521"/>
                  </a:lnTo>
                  <a:lnTo>
                    <a:pt x="1871977" y="5331875"/>
                  </a:lnTo>
                  <a:lnTo>
                    <a:pt x="1915753" y="5346545"/>
                  </a:lnTo>
                  <a:lnTo>
                    <a:pt x="1959852" y="5360523"/>
                  </a:lnTo>
                  <a:lnTo>
                    <a:pt x="2004266" y="5373804"/>
                  </a:lnTo>
                  <a:lnTo>
                    <a:pt x="2048990" y="5386380"/>
                  </a:lnTo>
                  <a:lnTo>
                    <a:pt x="2094016" y="5398244"/>
                  </a:lnTo>
                  <a:lnTo>
                    <a:pt x="2139338" y="5409391"/>
                  </a:lnTo>
                  <a:lnTo>
                    <a:pt x="2184948" y="5419814"/>
                  </a:lnTo>
                  <a:lnTo>
                    <a:pt x="2230841" y="5429506"/>
                  </a:lnTo>
                  <a:lnTo>
                    <a:pt x="2277009" y="5438460"/>
                  </a:lnTo>
                  <a:lnTo>
                    <a:pt x="2323445" y="5446670"/>
                  </a:lnTo>
                  <a:lnTo>
                    <a:pt x="2370144" y="5454130"/>
                  </a:lnTo>
                  <a:lnTo>
                    <a:pt x="2417098" y="5460832"/>
                  </a:lnTo>
                  <a:lnTo>
                    <a:pt x="2464301" y="5466771"/>
                  </a:lnTo>
                  <a:lnTo>
                    <a:pt x="2511745" y="5471939"/>
                  </a:lnTo>
                  <a:lnTo>
                    <a:pt x="2559424" y="5476330"/>
                  </a:lnTo>
                  <a:lnTo>
                    <a:pt x="2607332" y="5479937"/>
                  </a:lnTo>
                  <a:lnTo>
                    <a:pt x="2655461" y="5482755"/>
                  </a:lnTo>
                  <a:lnTo>
                    <a:pt x="2703805" y="5484775"/>
                  </a:lnTo>
                  <a:lnTo>
                    <a:pt x="2752358" y="5485992"/>
                  </a:lnTo>
                  <a:lnTo>
                    <a:pt x="2801111" y="5486400"/>
                  </a:lnTo>
                  <a:lnTo>
                    <a:pt x="2849865" y="5485992"/>
                  </a:lnTo>
                  <a:lnTo>
                    <a:pt x="2898418" y="5484775"/>
                  </a:lnTo>
                  <a:lnTo>
                    <a:pt x="2946762" y="5482755"/>
                  </a:lnTo>
                  <a:lnTo>
                    <a:pt x="2994891" y="5479937"/>
                  </a:lnTo>
                  <a:lnTo>
                    <a:pt x="3042799" y="5476330"/>
                  </a:lnTo>
                  <a:lnTo>
                    <a:pt x="3090478" y="5471939"/>
                  </a:lnTo>
                  <a:lnTo>
                    <a:pt x="3137922" y="5466771"/>
                  </a:lnTo>
                  <a:lnTo>
                    <a:pt x="3185125" y="5460832"/>
                  </a:lnTo>
                  <a:lnTo>
                    <a:pt x="3232079" y="5454130"/>
                  </a:lnTo>
                  <a:lnTo>
                    <a:pt x="3278778" y="5446670"/>
                  </a:lnTo>
                  <a:lnTo>
                    <a:pt x="3325214" y="5438460"/>
                  </a:lnTo>
                  <a:lnTo>
                    <a:pt x="3371382" y="5429506"/>
                  </a:lnTo>
                  <a:lnTo>
                    <a:pt x="3417275" y="5419814"/>
                  </a:lnTo>
                  <a:lnTo>
                    <a:pt x="3462885" y="5409391"/>
                  </a:lnTo>
                  <a:lnTo>
                    <a:pt x="3508207" y="5398244"/>
                  </a:lnTo>
                  <a:lnTo>
                    <a:pt x="3553233" y="5386380"/>
                  </a:lnTo>
                  <a:lnTo>
                    <a:pt x="3597957" y="5373804"/>
                  </a:lnTo>
                  <a:lnTo>
                    <a:pt x="3642371" y="5360523"/>
                  </a:lnTo>
                  <a:lnTo>
                    <a:pt x="3686470" y="5346545"/>
                  </a:lnTo>
                  <a:lnTo>
                    <a:pt x="3730246" y="5331875"/>
                  </a:lnTo>
                  <a:lnTo>
                    <a:pt x="3773694" y="5316521"/>
                  </a:lnTo>
                  <a:lnTo>
                    <a:pt x="3816805" y="5300488"/>
                  </a:lnTo>
                  <a:lnTo>
                    <a:pt x="3859573" y="5283784"/>
                  </a:lnTo>
                  <a:lnTo>
                    <a:pt x="3901992" y="5266415"/>
                  </a:lnTo>
                  <a:lnTo>
                    <a:pt x="3944055" y="5248387"/>
                  </a:lnTo>
                  <a:lnTo>
                    <a:pt x="3985755" y="5229707"/>
                  </a:lnTo>
                  <a:lnTo>
                    <a:pt x="4027085" y="5210383"/>
                  </a:lnTo>
                  <a:lnTo>
                    <a:pt x="4068039" y="5190419"/>
                  </a:lnTo>
                  <a:lnTo>
                    <a:pt x="4108610" y="5169824"/>
                  </a:lnTo>
                  <a:lnTo>
                    <a:pt x="4148791" y="5148603"/>
                  </a:lnTo>
                  <a:lnTo>
                    <a:pt x="4188576" y="5126763"/>
                  </a:lnTo>
                  <a:lnTo>
                    <a:pt x="4227957" y="5104311"/>
                  </a:lnTo>
                  <a:lnTo>
                    <a:pt x="4266929" y="5081253"/>
                  </a:lnTo>
                  <a:lnTo>
                    <a:pt x="4305484" y="5057596"/>
                  </a:lnTo>
                  <a:lnTo>
                    <a:pt x="4343615" y="5033346"/>
                  </a:lnTo>
                  <a:lnTo>
                    <a:pt x="4381316" y="5008511"/>
                  </a:lnTo>
                  <a:lnTo>
                    <a:pt x="4418581" y="4983096"/>
                  </a:lnTo>
                  <a:lnTo>
                    <a:pt x="4455401" y="4957108"/>
                  </a:lnTo>
                  <a:lnTo>
                    <a:pt x="4491772" y="4930554"/>
                  </a:lnTo>
                  <a:lnTo>
                    <a:pt x="4527685" y="4903441"/>
                  </a:lnTo>
                  <a:lnTo>
                    <a:pt x="4563135" y="4875775"/>
                  </a:lnTo>
                  <a:lnTo>
                    <a:pt x="4598114" y="4847562"/>
                  </a:lnTo>
                  <a:lnTo>
                    <a:pt x="4632616" y="4818809"/>
                  </a:lnTo>
                  <a:lnTo>
                    <a:pt x="4666633" y="4789523"/>
                  </a:lnTo>
                  <a:lnTo>
                    <a:pt x="4700161" y="4759710"/>
                  </a:lnTo>
                  <a:lnTo>
                    <a:pt x="4733190" y="4729378"/>
                  </a:lnTo>
                  <a:lnTo>
                    <a:pt x="4765716" y="4698532"/>
                  </a:lnTo>
                  <a:lnTo>
                    <a:pt x="4797731" y="4667179"/>
                  </a:lnTo>
                  <a:lnTo>
                    <a:pt x="4829228" y="4635325"/>
                  </a:lnTo>
                  <a:lnTo>
                    <a:pt x="4860201" y="4602978"/>
                  </a:lnTo>
                  <a:lnTo>
                    <a:pt x="4890642" y="4570144"/>
                  </a:lnTo>
                  <a:lnTo>
                    <a:pt x="4920546" y="4536829"/>
                  </a:lnTo>
                  <a:lnTo>
                    <a:pt x="4949906" y="4503041"/>
                  </a:lnTo>
                  <a:lnTo>
                    <a:pt x="4978714" y="4468785"/>
                  </a:lnTo>
                  <a:lnTo>
                    <a:pt x="5006965" y="4434068"/>
                  </a:lnTo>
                  <a:lnTo>
                    <a:pt x="5034650" y="4398897"/>
                  </a:lnTo>
                  <a:lnTo>
                    <a:pt x="5061764" y="4363279"/>
                  </a:lnTo>
                  <a:lnTo>
                    <a:pt x="5088300" y="4327219"/>
                  </a:lnTo>
                  <a:lnTo>
                    <a:pt x="5114252" y="4290725"/>
                  </a:lnTo>
                  <a:lnTo>
                    <a:pt x="5139611" y="4253803"/>
                  </a:lnTo>
                  <a:lnTo>
                    <a:pt x="5164372" y="4216460"/>
                  </a:lnTo>
                  <a:lnTo>
                    <a:pt x="5188529" y="4178702"/>
                  </a:lnTo>
                  <a:lnTo>
                    <a:pt x="5212073" y="4140537"/>
                  </a:lnTo>
                  <a:lnTo>
                    <a:pt x="5234999" y="4101970"/>
                  </a:lnTo>
                  <a:lnTo>
                    <a:pt x="5257300" y="4063007"/>
                  </a:lnTo>
                  <a:lnTo>
                    <a:pt x="5278969" y="4023657"/>
                  </a:lnTo>
                  <a:lnTo>
                    <a:pt x="5299999" y="3983925"/>
                  </a:lnTo>
                  <a:lnTo>
                    <a:pt x="5320383" y="3943818"/>
                  </a:lnTo>
                  <a:lnTo>
                    <a:pt x="5340116" y="3903342"/>
                  </a:lnTo>
                  <a:lnTo>
                    <a:pt x="5359189" y="3862504"/>
                  </a:lnTo>
                  <a:lnTo>
                    <a:pt x="5377598" y="3821311"/>
                  </a:lnTo>
                  <a:lnTo>
                    <a:pt x="5395333" y="3779769"/>
                  </a:lnTo>
                  <a:lnTo>
                    <a:pt x="5412390" y="3737885"/>
                  </a:lnTo>
                  <a:lnTo>
                    <a:pt x="5428761" y="3695665"/>
                  </a:lnTo>
                  <a:lnTo>
                    <a:pt x="5444439" y="3653117"/>
                  </a:lnTo>
                  <a:lnTo>
                    <a:pt x="5459419" y="3610246"/>
                  </a:lnTo>
                  <a:lnTo>
                    <a:pt x="5473692" y="3567059"/>
                  </a:lnTo>
                  <a:lnTo>
                    <a:pt x="5487252" y="3523563"/>
                  </a:lnTo>
                  <a:lnTo>
                    <a:pt x="5500094" y="3479764"/>
                  </a:lnTo>
                  <a:lnTo>
                    <a:pt x="5512209" y="3435669"/>
                  </a:lnTo>
                  <a:lnTo>
                    <a:pt x="5523591" y="3391285"/>
                  </a:lnTo>
                  <a:lnTo>
                    <a:pt x="5534233" y="3346618"/>
                  </a:lnTo>
                  <a:lnTo>
                    <a:pt x="5544130" y="3301674"/>
                  </a:lnTo>
                  <a:lnTo>
                    <a:pt x="5553273" y="3256461"/>
                  </a:lnTo>
                  <a:lnTo>
                    <a:pt x="5561656" y="3210985"/>
                  </a:lnTo>
                  <a:lnTo>
                    <a:pt x="5569273" y="3165252"/>
                  </a:lnTo>
                  <a:lnTo>
                    <a:pt x="5576117" y="3119269"/>
                  </a:lnTo>
                  <a:lnTo>
                    <a:pt x="5582181" y="3073043"/>
                  </a:lnTo>
                  <a:lnTo>
                    <a:pt x="5587458" y="3026580"/>
                  </a:lnTo>
                  <a:lnTo>
                    <a:pt x="5591942" y="2979887"/>
                  </a:lnTo>
                  <a:lnTo>
                    <a:pt x="5595625" y="2932970"/>
                  </a:lnTo>
                  <a:lnTo>
                    <a:pt x="5598502" y="2885837"/>
                  </a:lnTo>
                  <a:lnTo>
                    <a:pt x="5600565" y="2838493"/>
                  </a:lnTo>
                  <a:lnTo>
                    <a:pt x="5601808" y="2790945"/>
                  </a:lnTo>
                  <a:lnTo>
                    <a:pt x="5602224" y="2743200"/>
                  </a:lnTo>
                  <a:lnTo>
                    <a:pt x="5601808" y="2695454"/>
                  </a:lnTo>
                  <a:lnTo>
                    <a:pt x="5600565" y="2647906"/>
                  </a:lnTo>
                  <a:lnTo>
                    <a:pt x="5598502" y="2600562"/>
                  </a:lnTo>
                  <a:lnTo>
                    <a:pt x="5595625" y="2553429"/>
                  </a:lnTo>
                  <a:lnTo>
                    <a:pt x="5591942" y="2506512"/>
                  </a:lnTo>
                  <a:lnTo>
                    <a:pt x="5587458" y="2459819"/>
                  </a:lnTo>
                  <a:lnTo>
                    <a:pt x="5582181" y="2413356"/>
                  </a:lnTo>
                  <a:lnTo>
                    <a:pt x="5576117" y="2367130"/>
                  </a:lnTo>
                  <a:lnTo>
                    <a:pt x="5569273" y="2321147"/>
                  </a:lnTo>
                  <a:lnTo>
                    <a:pt x="5561656" y="2275414"/>
                  </a:lnTo>
                  <a:lnTo>
                    <a:pt x="5553273" y="2229938"/>
                  </a:lnTo>
                  <a:lnTo>
                    <a:pt x="5544130" y="2184725"/>
                  </a:lnTo>
                  <a:lnTo>
                    <a:pt x="5534233" y="2139781"/>
                  </a:lnTo>
                  <a:lnTo>
                    <a:pt x="5523591" y="2095114"/>
                  </a:lnTo>
                  <a:lnTo>
                    <a:pt x="5512209" y="2050730"/>
                  </a:lnTo>
                  <a:lnTo>
                    <a:pt x="5500094" y="2006635"/>
                  </a:lnTo>
                  <a:lnTo>
                    <a:pt x="5487252" y="1962836"/>
                  </a:lnTo>
                  <a:lnTo>
                    <a:pt x="5473692" y="1919340"/>
                  </a:lnTo>
                  <a:lnTo>
                    <a:pt x="5459419" y="1876153"/>
                  </a:lnTo>
                  <a:lnTo>
                    <a:pt x="5444439" y="1833282"/>
                  </a:lnTo>
                  <a:lnTo>
                    <a:pt x="5428761" y="1790734"/>
                  </a:lnTo>
                  <a:lnTo>
                    <a:pt x="5412390" y="1748514"/>
                  </a:lnTo>
                  <a:lnTo>
                    <a:pt x="5395333" y="1706630"/>
                  </a:lnTo>
                  <a:lnTo>
                    <a:pt x="5377598" y="1665088"/>
                  </a:lnTo>
                  <a:lnTo>
                    <a:pt x="5359189" y="1623895"/>
                  </a:lnTo>
                  <a:lnTo>
                    <a:pt x="5340116" y="1583057"/>
                  </a:lnTo>
                  <a:lnTo>
                    <a:pt x="5320383" y="1542581"/>
                  </a:lnTo>
                  <a:lnTo>
                    <a:pt x="5299999" y="1502474"/>
                  </a:lnTo>
                  <a:lnTo>
                    <a:pt x="5278969" y="1462742"/>
                  </a:lnTo>
                  <a:lnTo>
                    <a:pt x="5257300" y="1423392"/>
                  </a:lnTo>
                  <a:lnTo>
                    <a:pt x="5234999" y="1384429"/>
                  </a:lnTo>
                  <a:lnTo>
                    <a:pt x="5212073" y="1345862"/>
                  </a:lnTo>
                  <a:lnTo>
                    <a:pt x="5188529" y="1307697"/>
                  </a:lnTo>
                  <a:lnTo>
                    <a:pt x="5164372" y="1269939"/>
                  </a:lnTo>
                  <a:lnTo>
                    <a:pt x="5139611" y="1232596"/>
                  </a:lnTo>
                  <a:lnTo>
                    <a:pt x="5114252" y="1195674"/>
                  </a:lnTo>
                  <a:lnTo>
                    <a:pt x="5088300" y="1159180"/>
                  </a:lnTo>
                  <a:lnTo>
                    <a:pt x="5061764" y="1123120"/>
                  </a:lnTo>
                  <a:lnTo>
                    <a:pt x="5034650" y="1087502"/>
                  </a:lnTo>
                  <a:lnTo>
                    <a:pt x="5006965" y="1052331"/>
                  </a:lnTo>
                  <a:lnTo>
                    <a:pt x="4978714" y="1017614"/>
                  </a:lnTo>
                  <a:lnTo>
                    <a:pt x="4949906" y="983358"/>
                  </a:lnTo>
                  <a:lnTo>
                    <a:pt x="4920546" y="949570"/>
                  </a:lnTo>
                  <a:lnTo>
                    <a:pt x="4890642" y="916255"/>
                  </a:lnTo>
                  <a:lnTo>
                    <a:pt x="4860201" y="883421"/>
                  </a:lnTo>
                  <a:lnTo>
                    <a:pt x="4829228" y="851074"/>
                  </a:lnTo>
                  <a:lnTo>
                    <a:pt x="4797731" y="819220"/>
                  </a:lnTo>
                  <a:lnTo>
                    <a:pt x="4765716" y="787867"/>
                  </a:lnTo>
                  <a:lnTo>
                    <a:pt x="4733190" y="757021"/>
                  </a:lnTo>
                  <a:lnTo>
                    <a:pt x="4700161" y="726689"/>
                  </a:lnTo>
                  <a:lnTo>
                    <a:pt x="4666633" y="696876"/>
                  </a:lnTo>
                  <a:lnTo>
                    <a:pt x="4632616" y="667590"/>
                  </a:lnTo>
                  <a:lnTo>
                    <a:pt x="4598114" y="638837"/>
                  </a:lnTo>
                  <a:lnTo>
                    <a:pt x="4563135" y="610624"/>
                  </a:lnTo>
                  <a:lnTo>
                    <a:pt x="4527685" y="582958"/>
                  </a:lnTo>
                  <a:lnTo>
                    <a:pt x="4491772" y="555845"/>
                  </a:lnTo>
                  <a:lnTo>
                    <a:pt x="4455401" y="529291"/>
                  </a:lnTo>
                  <a:lnTo>
                    <a:pt x="4418581" y="503303"/>
                  </a:lnTo>
                  <a:lnTo>
                    <a:pt x="4381316" y="477888"/>
                  </a:lnTo>
                  <a:lnTo>
                    <a:pt x="4343615" y="453053"/>
                  </a:lnTo>
                  <a:lnTo>
                    <a:pt x="4305484" y="428803"/>
                  </a:lnTo>
                  <a:lnTo>
                    <a:pt x="4266929" y="405146"/>
                  </a:lnTo>
                  <a:lnTo>
                    <a:pt x="4227957" y="382088"/>
                  </a:lnTo>
                  <a:lnTo>
                    <a:pt x="4188576" y="359636"/>
                  </a:lnTo>
                  <a:lnTo>
                    <a:pt x="4148791" y="337796"/>
                  </a:lnTo>
                  <a:lnTo>
                    <a:pt x="4108610" y="316575"/>
                  </a:lnTo>
                  <a:lnTo>
                    <a:pt x="4068039" y="295980"/>
                  </a:lnTo>
                  <a:lnTo>
                    <a:pt x="4027085" y="276016"/>
                  </a:lnTo>
                  <a:lnTo>
                    <a:pt x="3985755" y="256692"/>
                  </a:lnTo>
                  <a:lnTo>
                    <a:pt x="3944055" y="238012"/>
                  </a:lnTo>
                  <a:lnTo>
                    <a:pt x="3901992" y="219984"/>
                  </a:lnTo>
                  <a:lnTo>
                    <a:pt x="3859573" y="202615"/>
                  </a:lnTo>
                  <a:lnTo>
                    <a:pt x="3816805" y="185911"/>
                  </a:lnTo>
                  <a:lnTo>
                    <a:pt x="3773694" y="169878"/>
                  </a:lnTo>
                  <a:lnTo>
                    <a:pt x="3730246" y="154524"/>
                  </a:lnTo>
                  <a:lnTo>
                    <a:pt x="3686470" y="139854"/>
                  </a:lnTo>
                  <a:lnTo>
                    <a:pt x="3642371" y="125876"/>
                  </a:lnTo>
                  <a:lnTo>
                    <a:pt x="3597957" y="112595"/>
                  </a:lnTo>
                  <a:lnTo>
                    <a:pt x="3553233" y="100019"/>
                  </a:lnTo>
                  <a:lnTo>
                    <a:pt x="3508207" y="88155"/>
                  </a:lnTo>
                  <a:lnTo>
                    <a:pt x="3462885" y="77008"/>
                  </a:lnTo>
                  <a:lnTo>
                    <a:pt x="3417275" y="66585"/>
                  </a:lnTo>
                  <a:lnTo>
                    <a:pt x="3371382" y="56893"/>
                  </a:lnTo>
                  <a:lnTo>
                    <a:pt x="3325214" y="47939"/>
                  </a:lnTo>
                  <a:lnTo>
                    <a:pt x="3278778" y="39729"/>
                  </a:lnTo>
                  <a:lnTo>
                    <a:pt x="3232079" y="32269"/>
                  </a:lnTo>
                  <a:lnTo>
                    <a:pt x="3185125" y="25567"/>
                  </a:lnTo>
                  <a:lnTo>
                    <a:pt x="3137922" y="19628"/>
                  </a:lnTo>
                  <a:lnTo>
                    <a:pt x="3090478" y="14460"/>
                  </a:lnTo>
                  <a:lnTo>
                    <a:pt x="3042799" y="10069"/>
                  </a:lnTo>
                  <a:lnTo>
                    <a:pt x="2994891" y="6462"/>
                  </a:lnTo>
                  <a:lnTo>
                    <a:pt x="2946762" y="3644"/>
                  </a:lnTo>
                  <a:lnTo>
                    <a:pt x="2898418" y="1624"/>
                  </a:lnTo>
                  <a:lnTo>
                    <a:pt x="2849865" y="407"/>
                  </a:lnTo>
                  <a:lnTo>
                    <a:pt x="28011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344911" y="2502408"/>
              <a:ext cx="5602605" cy="5486400"/>
            </a:xfrm>
            <a:custGeom>
              <a:avLst/>
              <a:gdLst/>
              <a:ahLst/>
              <a:cxnLst/>
              <a:rect l="l" t="t" r="r" b="b"/>
              <a:pathLst>
                <a:path w="5602605" h="5486400">
                  <a:moveTo>
                    <a:pt x="0" y="2743200"/>
                  </a:moveTo>
                  <a:lnTo>
                    <a:pt x="415" y="2695454"/>
                  </a:lnTo>
                  <a:lnTo>
                    <a:pt x="1658" y="2647906"/>
                  </a:lnTo>
                  <a:lnTo>
                    <a:pt x="3721" y="2600562"/>
                  </a:lnTo>
                  <a:lnTo>
                    <a:pt x="6598" y="2553429"/>
                  </a:lnTo>
                  <a:lnTo>
                    <a:pt x="10281" y="2506512"/>
                  </a:lnTo>
                  <a:lnTo>
                    <a:pt x="14765" y="2459819"/>
                  </a:lnTo>
                  <a:lnTo>
                    <a:pt x="20042" y="2413356"/>
                  </a:lnTo>
                  <a:lnTo>
                    <a:pt x="26106" y="2367130"/>
                  </a:lnTo>
                  <a:lnTo>
                    <a:pt x="32950" y="2321147"/>
                  </a:lnTo>
                  <a:lnTo>
                    <a:pt x="40567" y="2275414"/>
                  </a:lnTo>
                  <a:lnTo>
                    <a:pt x="48950" y="2229938"/>
                  </a:lnTo>
                  <a:lnTo>
                    <a:pt x="58093" y="2184725"/>
                  </a:lnTo>
                  <a:lnTo>
                    <a:pt x="67990" y="2139781"/>
                  </a:lnTo>
                  <a:lnTo>
                    <a:pt x="78632" y="2095114"/>
                  </a:lnTo>
                  <a:lnTo>
                    <a:pt x="90014" y="2050730"/>
                  </a:lnTo>
                  <a:lnTo>
                    <a:pt x="102129" y="2006635"/>
                  </a:lnTo>
                  <a:lnTo>
                    <a:pt x="114971" y="1962836"/>
                  </a:lnTo>
                  <a:lnTo>
                    <a:pt x="128531" y="1919340"/>
                  </a:lnTo>
                  <a:lnTo>
                    <a:pt x="142804" y="1876153"/>
                  </a:lnTo>
                  <a:lnTo>
                    <a:pt x="157784" y="1833282"/>
                  </a:lnTo>
                  <a:lnTo>
                    <a:pt x="173462" y="1790734"/>
                  </a:lnTo>
                  <a:lnTo>
                    <a:pt x="189833" y="1748514"/>
                  </a:lnTo>
                  <a:lnTo>
                    <a:pt x="206890" y="1706630"/>
                  </a:lnTo>
                  <a:lnTo>
                    <a:pt x="224625" y="1665088"/>
                  </a:lnTo>
                  <a:lnTo>
                    <a:pt x="243034" y="1623895"/>
                  </a:lnTo>
                  <a:lnTo>
                    <a:pt x="262107" y="1583057"/>
                  </a:lnTo>
                  <a:lnTo>
                    <a:pt x="281840" y="1542581"/>
                  </a:lnTo>
                  <a:lnTo>
                    <a:pt x="302224" y="1502474"/>
                  </a:lnTo>
                  <a:lnTo>
                    <a:pt x="323254" y="1462742"/>
                  </a:lnTo>
                  <a:lnTo>
                    <a:pt x="344923" y="1423392"/>
                  </a:lnTo>
                  <a:lnTo>
                    <a:pt x="367224" y="1384429"/>
                  </a:lnTo>
                  <a:lnTo>
                    <a:pt x="390150" y="1345862"/>
                  </a:lnTo>
                  <a:lnTo>
                    <a:pt x="413694" y="1307697"/>
                  </a:lnTo>
                  <a:lnTo>
                    <a:pt x="437851" y="1269939"/>
                  </a:lnTo>
                  <a:lnTo>
                    <a:pt x="462612" y="1232596"/>
                  </a:lnTo>
                  <a:lnTo>
                    <a:pt x="487971" y="1195674"/>
                  </a:lnTo>
                  <a:lnTo>
                    <a:pt x="513923" y="1159180"/>
                  </a:lnTo>
                  <a:lnTo>
                    <a:pt x="540459" y="1123120"/>
                  </a:lnTo>
                  <a:lnTo>
                    <a:pt x="567573" y="1087502"/>
                  </a:lnTo>
                  <a:lnTo>
                    <a:pt x="595258" y="1052331"/>
                  </a:lnTo>
                  <a:lnTo>
                    <a:pt x="623509" y="1017614"/>
                  </a:lnTo>
                  <a:lnTo>
                    <a:pt x="652317" y="983358"/>
                  </a:lnTo>
                  <a:lnTo>
                    <a:pt x="681677" y="949570"/>
                  </a:lnTo>
                  <a:lnTo>
                    <a:pt x="711581" y="916255"/>
                  </a:lnTo>
                  <a:lnTo>
                    <a:pt x="742022" y="883421"/>
                  </a:lnTo>
                  <a:lnTo>
                    <a:pt x="772995" y="851074"/>
                  </a:lnTo>
                  <a:lnTo>
                    <a:pt x="804492" y="819220"/>
                  </a:lnTo>
                  <a:lnTo>
                    <a:pt x="836507" y="787867"/>
                  </a:lnTo>
                  <a:lnTo>
                    <a:pt x="869033" y="757021"/>
                  </a:lnTo>
                  <a:lnTo>
                    <a:pt x="902062" y="726689"/>
                  </a:lnTo>
                  <a:lnTo>
                    <a:pt x="935590" y="696876"/>
                  </a:lnTo>
                  <a:lnTo>
                    <a:pt x="969607" y="667590"/>
                  </a:lnTo>
                  <a:lnTo>
                    <a:pt x="1004109" y="638837"/>
                  </a:lnTo>
                  <a:lnTo>
                    <a:pt x="1039088" y="610624"/>
                  </a:lnTo>
                  <a:lnTo>
                    <a:pt x="1074538" y="582958"/>
                  </a:lnTo>
                  <a:lnTo>
                    <a:pt x="1110451" y="555845"/>
                  </a:lnTo>
                  <a:lnTo>
                    <a:pt x="1146822" y="529291"/>
                  </a:lnTo>
                  <a:lnTo>
                    <a:pt x="1183642" y="503303"/>
                  </a:lnTo>
                  <a:lnTo>
                    <a:pt x="1220907" y="477888"/>
                  </a:lnTo>
                  <a:lnTo>
                    <a:pt x="1258608" y="453053"/>
                  </a:lnTo>
                  <a:lnTo>
                    <a:pt x="1296739" y="428803"/>
                  </a:lnTo>
                  <a:lnTo>
                    <a:pt x="1335294" y="405146"/>
                  </a:lnTo>
                  <a:lnTo>
                    <a:pt x="1374266" y="382088"/>
                  </a:lnTo>
                  <a:lnTo>
                    <a:pt x="1413647" y="359636"/>
                  </a:lnTo>
                  <a:lnTo>
                    <a:pt x="1453432" y="337796"/>
                  </a:lnTo>
                  <a:lnTo>
                    <a:pt x="1493613" y="316575"/>
                  </a:lnTo>
                  <a:lnTo>
                    <a:pt x="1534184" y="295980"/>
                  </a:lnTo>
                  <a:lnTo>
                    <a:pt x="1575138" y="276016"/>
                  </a:lnTo>
                  <a:lnTo>
                    <a:pt x="1616468" y="256692"/>
                  </a:lnTo>
                  <a:lnTo>
                    <a:pt x="1658168" y="238012"/>
                  </a:lnTo>
                  <a:lnTo>
                    <a:pt x="1700231" y="219984"/>
                  </a:lnTo>
                  <a:lnTo>
                    <a:pt x="1742650" y="202615"/>
                  </a:lnTo>
                  <a:lnTo>
                    <a:pt x="1785418" y="185911"/>
                  </a:lnTo>
                  <a:lnTo>
                    <a:pt x="1828529" y="169878"/>
                  </a:lnTo>
                  <a:lnTo>
                    <a:pt x="1871977" y="154524"/>
                  </a:lnTo>
                  <a:lnTo>
                    <a:pt x="1915753" y="139854"/>
                  </a:lnTo>
                  <a:lnTo>
                    <a:pt x="1959852" y="125876"/>
                  </a:lnTo>
                  <a:lnTo>
                    <a:pt x="2004266" y="112595"/>
                  </a:lnTo>
                  <a:lnTo>
                    <a:pt x="2048990" y="100019"/>
                  </a:lnTo>
                  <a:lnTo>
                    <a:pt x="2094016" y="88155"/>
                  </a:lnTo>
                  <a:lnTo>
                    <a:pt x="2139338" y="77008"/>
                  </a:lnTo>
                  <a:lnTo>
                    <a:pt x="2184948" y="66585"/>
                  </a:lnTo>
                  <a:lnTo>
                    <a:pt x="2230841" y="56893"/>
                  </a:lnTo>
                  <a:lnTo>
                    <a:pt x="2277009" y="47939"/>
                  </a:lnTo>
                  <a:lnTo>
                    <a:pt x="2323445" y="39729"/>
                  </a:lnTo>
                  <a:lnTo>
                    <a:pt x="2370144" y="32269"/>
                  </a:lnTo>
                  <a:lnTo>
                    <a:pt x="2417098" y="25567"/>
                  </a:lnTo>
                  <a:lnTo>
                    <a:pt x="2464301" y="19628"/>
                  </a:lnTo>
                  <a:lnTo>
                    <a:pt x="2511745" y="14460"/>
                  </a:lnTo>
                  <a:lnTo>
                    <a:pt x="2559424" y="10069"/>
                  </a:lnTo>
                  <a:lnTo>
                    <a:pt x="2607332" y="6462"/>
                  </a:lnTo>
                  <a:lnTo>
                    <a:pt x="2655461" y="3644"/>
                  </a:lnTo>
                  <a:lnTo>
                    <a:pt x="2703805" y="1624"/>
                  </a:lnTo>
                  <a:lnTo>
                    <a:pt x="2752358" y="407"/>
                  </a:lnTo>
                  <a:lnTo>
                    <a:pt x="2801111" y="0"/>
                  </a:lnTo>
                  <a:lnTo>
                    <a:pt x="2849865" y="407"/>
                  </a:lnTo>
                  <a:lnTo>
                    <a:pt x="2898418" y="1624"/>
                  </a:lnTo>
                  <a:lnTo>
                    <a:pt x="2946762" y="3644"/>
                  </a:lnTo>
                  <a:lnTo>
                    <a:pt x="2994891" y="6462"/>
                  </a:lnTo>
                  <a:lnTo>
                    <a:pt x="3042799" y="10069"/>
                  </a:lnTo>
                  <a:lnTo>
                    <a:pt x="3090478" y="14460"/>
                  </a:lnTo>
                  <a:lnTo>
                    <a:pt x="3137922" y="19628"/>
                  </a:lnTo>
                  <a:lnTo>
                    <a:pt x="3185125" y="25567"/>
                  </a:lnTo>
                  <a:lnTo>
                    <a:pt x="3232079" y="32269"/>
                  </a:lnTo>
                  <a:lnTo>
                    <a:pt x="3278778" y="39729"/>
                  </a:lnTo>
                  <a:lnTo>
                    <a:pt x="3325214" y="47939"/>
                  </a:lnTo>
                  <a:lnTo>
                    <a:pt x="3371382" y="56893"/>
                  </a:lnTo>
                  <a:lnTo>
                    <a:pt x="3417275" y="66585"/>
                  </a:lnTo>
                  <a:lnTo>
                    <a:pt x="3462885" y="77008"/>
                  </a:lnTo>
                  <a:lnTo>
                    <a:pt x="3508207" y="88155"/>
                  </a:lnTo>
                  <a:lnTo>
                    <a:pt x="3553233" y="100019"/>
                  </a:lnTo>
                  <a:lnTo>
                    <a:pt x="3597957" y="112595"/>
                  </a:lnTo>
                  <a:lnTo>
                    <a:pt x="3642371" y="125876"/>
                  </a:lnTo>
                  <a:lnTo>
                    <a:pt x="3686470" y="139854"/>
                  </a:lnTo>
                  <a:lnTo>
                    <a:pt x="3730246" y="154524"/>
                  </a:lnTo>
                  <a:lnTo>
                    <a:pt x="3773694" y="169878"/>
                  </a:lnTo>
                  <a:lnTo>
                    <a:pt x="3816805" y="185911"/>
                  </a:lnTo>
                  <a:lnTo>
                    <a:pt x="3859573" y="202615"/>
                  </a:lnTo>
                  <a:lnTo>
                    <a:pt x="3901992" y="219984"/>
                  </a:lnTo>
                  <a:lnTo>
                    <a:pt x="3944055" y="238012"/>
                  </a:lnTo>
                  <a:lnTo>
                    <a:pt x="3985755" y="256692"/>
                  </a:lnTo>
                  <a:lnTo>
                    <a:pt x="4027085" y="276016"/>
                  </a:lnTo>
                  <a:lnTo>
                    <a:pt x="4068039" y="295980"/>
                  </a:lnTo>
                  <a:lnTo>
                    <a:pt x="4108610" y="316575"/>
                  </a:lnTo>
                  <a:lnTo>
                    <a:pt x="4148791" y="337796"/>
                  </a:lnTo>
                  <a:lnTo>
                    <a:pt x="4188576" y="359636"/>
                  </a:lnTo>
                  <a:lnTo>
                    <a:pt x="4227957" y="382088"/>
                  </a:lnTo>
                  <a:lnTo>
                    <a:pt x="4266929" y="405146"/>
                  </a:lnTo>
                  <a:lnTo>
                    <a:pt x="4305484" y="428803"/>
                  </a:lnTo>
                  <a:lnTo>
                    <a:pt x="4343615" y="453053"/>
                  </a:lnTo>
                  <a:lnTo>
                    <a:pt x="4381316" y="477888"/>
                  </a:lnTo>
                  <a:lnTo>
                    <a:pt x="4418581" y="503303"/>
                  </a:lnTo>
                  <a:lnTo>
                    <a:pt x="4455401" y="529291"/>
                  </a:lnTo>
                  <a:lnTo>
                    <a:pt x="4491772" y="555845"/>
                  </a:lnTo>
                  <a:lnTo>
                    <a:pt x="4527685" y="582958"/>
                  </a:lnTo>
                  <a:lnTo>
                    <a:pt x="4563135" y="610624"/>
                  </a:lnTo>
                  <a:lnTo>
                    <a:pt x="4598114" y="638837"/>
                  </a:lnTo>
                  <a:lnTo>
                    <a:pt x="4632616" y="667590"/>
                  </a:lnTo>
                  <a:lnTo>
                    <a:pt x="4666633" y="696876"/>
                  </a:lnTo>
                  <a:lnTo>
                    <a:pt x="4700161" y="726689"/>
                  </a:lnTo>
                  <a:lnTo>
                    <a:pt x="4733190" y="757021"/>
                  </a:lnTo>
                  <a:lnTo>
                    <a:pt x="4765716" y="787867"/>
                  </a:lnTo>
                  <a:lnTo>
                    <a:pt x="4797731" y="819220"/>
                  </a:lnTo>
                  <a:lnTo>
                    <a:pt x="4829228" y="851074"/>
                  </a:lnTo>
                  <a:lnTo>
                    <a:pt x="4860201" y="883421"/>
                  </a:lnTo>
                  <a:lnTo>
                    <a:pt x="4890642" y="916255"/>
                  </a:lnTo>
                  <a:lnTo>
                    <a:pt x="4920546" y="949570"/>
                  </a:lnTo>
                  <a:lnTo>
                    <a:pt x="4949906" y="983358"/>
                  </a:lnTo>
                  <a:lnTo>
                    <a:pt x="4978714" y="1017614"/>
                  </a:lnTo>
                  <a:lnTo>
                    <a:pt x="5006965" y="1052331"/>
                  </a:lnTo>
                  <a:lnTo>
                    <a:pt x="5034650" y="1087502"/>
                  </a:lnTo>
                  <a:lnTo>
                    <a:pt x="5061764" y="1123120"/>
                  </a:lnTo>
                  <a:lnTo>
                    <a:pt x="5088300" y="1159180"/>
                  </a:lnTo>
                  <a:lnTo>
                    <a:pt x="5114252" y="1195674"/>
                  </a:lnTo>
                  <a:lnTo>
                    <a:pt x="5139611" y="1232596"/>
                  </a:lnTo>
                  <a:lnTo>
                    <a:pt x="5164372" y="1269939"/>
                  </a:lnTo>
                  <a:lnTo>
                    <a:pt x="5188529" y="1307697"/>
                  </a:lnTo>
                  <a:lnTo>
                    <a:pt x="5212073" y="1345862"/>
                  </a:lnTo>
                  <a:lnTo>
                    <a:pt x="5234999" y="1384429"/>
                  </a:lnTo>
                  <a:lnTo>
                    <a:pt x="5257300" y="1423392"/>
                  </a:lnTo>
                  <a:lnTo>
                    <a:pt x="5278969" y="1462742"/>
                  </a:lnTo>
                  <a:lnTo>
                    <a:pt x="5299999" y="1502474"/>
                  </a:lnTo>
                  <a:lnTo>
                    <a:pt x="5320383" y="1542581"/>
                  </a:lnTo>
                  <a:lnTo>
                    <a:pt x="5340116" y="1583057"/>
                  </a:lnTo>
                  <a:lnTo>
                    <a:pt x="5359189" y="1623895"/>
                  </a:lnTo>
                  <a:lnTo>
                    <a:pt x="5377598" y="1665088"/>
                  </a:lnTo>
                  <a:lnTo>
                    <a:pt x="5395333" y="1706630"/>
                  </a:lnTo>
                  <a:lnTo>
                    <a:pt x="5412390" y="1748514"/>
                  </a:lnTo>
                  <a:lnTo>
                    <a:pt x="5428761" y="1790734"/>
                  </a:lnTo>
                  <a:lnTo>
                    <a:pt x="5444439" y="1833282"/>
                  </a:lnTo>
                  <a:lnTo>
                    <a:pt x="5459419" y="1876153"/>
                  </a:lnTo>
                  <a:lnTo>
                    <a:pt x="5473692" y="1919340"/>
                  </a:lnTo>
                  <a:lnTo>
                    <a:pt x="5487252" y="1962836"/>
                  </a:lnTo>
                  <a:lnTo>
                    <a:pt x="5500094" y="2006635"/>
                  </a:lnTo>
                  <a:lnTo>
                    <a:pt x="5512209" y="2050730"/>
                  </a:lnTo>
                  <a:lnTo>
                    <a:pt x="5523591" y="2095114"/>
                  </a:lnTo>
                  <a:lnTo>
                    <a:pt x="5534233" y="2139781"/>
                  </a:lnTo>
                  <a:lnTo>
                    <a:pt x="5544130" y="2184725"/>
                  </a:lnTo>
                  <a:lnTo>
                    <a:pt x="5553273" y="2229938"/>
                  </a:lnTo>
                  <a:lnTo>
                    <a:pt x="5561656" y="2275414"/>
                  </a:lnTo>
                  <a:lnTo>
                    <a:pt x="5569273" y="2321147"/>
                  </a:lnTo>
                  <a:lnTo>
                    <a:pt x="5576117" y="2367130"/>
                  </a:lnTo>
                  <a:lnTo>
                    <a:pt x="5582181" y="2413356"/>
                  </a:lnTo>
                  <a:lnTo>
                    <a:pt x="5587458" y="2459819"/>
                  </a:lnTo>
                  <a:lnTo>
                    <a:pt x="5591942" y="2506512"/>
                  </a:lnTo>
                  <a:lnTo>
                    <a:pt x="5595625" y="2553429"/>
                  </a:lnTo>
                  <a:lnTo>
                    <a:pt x="5598502" y="2600562"/>
                  </a:lnTo>
                  <a:lnTo>
                    <a:pt x="5600565" y="2647906"/>
                  </a:lnTo>
                  <a:lnTo>
                    <a:pt x="5601808" y="2695454"/>
                  </a:lnTo>
                  <a:lnTo>
                    <a:pt x="5602224" y="2743200"/>
                  </a:lnTo>
                  <a:lnTo>
                    <a:pt x="5601808" y="2790945"/>
                  </a:lnTo>
                  <a:lnTo>
                    <a:pt x="5600565" y="2838493"/>
                  </a:lnTo>
                  <a:lnTo>
                    <a:pt x="5598502" y="2885837"/>
                  </a:lnTo>
                  <a:lnTo>
                    <a:pt x="5595625" y="2932970"/>
                  </a:lnTo>
                  <a:lnTo>
                    <a:pt x="5591942" y="2979887"/>
                  </a:lnTo>
                  <a:lnTo>
                    <a:pt x="5587458" y="3026580"/>
                  </a:lnTo>
                  <a:lnTo>
                    <a:pt x="5582181" y="3073043"/>
                  </a:lnTo>
                  <a:lnTo>
                    <a:pt x="5576117" y="3119269"/>
                  </a:lnTo>
                  <a:lnTo>
                    <a:pt x="5569273" y="3165252"/>
                  </a:lnTo>
                  <a:lnTo>
                    <a:pt x="5561656" y="3210985"/>
                  </a:lnTo>
                  <a:lnTo>
                    <a:pt x="5553273" y="3256461"/>
                  </a:lnTo>
                  <a:lnTo>
                    <a:pt x="5544130" y="3301674"/>
                  </a:lnTo>
                  <a:lnTo>
                    <a:pt x="5534233" y="3346618"/>
                  </a:lnTo>
                  <a:lnTo>
                    <a:pt x="5523591" y="3391285"/>
                  </a:lnTo>
                  <a:lnTo>
                    <a:pt x="5512209" y="3435669"/>
                  </a:lnTo>
                  <a:lnTo>
                    <a:pt x="5500094" y="3479764"/>
                  </a:lnTo>
                  <a:lnTo>
                    <a:pt x="5487252" y="3523563"/>
                  </a:lnTo>
                  <a:lnTo>
                    <a:pt x="5473692" y="3567059"/>
                  </a:lnTo>
                  <a:lnTo>
                    <a:pt x="5459419" y="3610246"/>
                  </a:lnTo>
                  <a:lnTo>
                    <a:pt x="5444439" y="3653117"/>
                  </a:lnTo>
                  <a:lnTo>
                    <a:pt x="5428761" y="3695665"/>
                  </a:lnTo>
                  <a:lnTo>
                    <a:pt x="5412390" y="3737885"/>
                  </a:lnTo>
                  <a:lnTo>
                    <a:pt x="5395333" y="3779769"/>
                  </a:lnTo>
                  <a:lnTo>
                    <a:pt x="5377598" y="3821311"/>
                  </a:lnTo>
                  <a:lnTo>
                    <a:pt x="5359189" y="3862504"/>
                  </a:lnTo>
                  <a:lnTo>
                    <a:pt x="5340116" y="3903342"/>
                  </a:lnTo>
                  <a:lnTo>
                    <a:pt x="5320383" y="3943818"/>
                  </a:lnTo>
                  <a:lnTo>
                    <a:pt x="5299999" y="3983925"/>
                  </a:lnTo>
                  <a:lnTo>
                    <a:pt x="5278969" y="4023657"/>
                  </a:lnTo>
                  <a:lnTo>
                    <a:pt x="5257300" y="4063007"/>
                  </a:lnTo>
                  <a:lnTo>
                    <a:pt x="5234999" y="4101970"/>
                  </a:lnTo>
                  <a:lnTo>
                    <a:pt x="5212073" y="4140537"/>
                  </a:lnTo>
                  <a:lnTo>
                    <a:pt x="5188529" y="4178702"/>
                  </a:lnTo>
                  <a:lnTo>
                    <a:pt x="5164372" y="4216460"/>
                  </a:lnTo>
                  <a:lnTo>
                    <a:pt x="5139611" y="4253803"/>
                  </a:lnTo>
                  <a:lnTo>
                    <a:pt x="5114252" y="4290725"/>
                  </a:lnTo>
                  <a:lnTo>
                    <a:pt x="5088300" y="4327219"/>
                  </a:lnTo>
                  <a:lnTo>
                    <a:pt x="5061764" y="4363279"/>
                  </a:lnTo>
                  <a:lnTo>
                    <a:pt x="5034650" y="4398897"/>
                  </a:lnTo>
                  <a:lnTo>
                    <a:pt x="5006965" y="4434068"/>
                  </a:lnTo>
                  <a:lnTo>
                    <a:pt x="4978714" y="4468785"/>
                  </a:lnTo>
                  <a:lnTo>
                    <a:pt x="4949906" y="4503041"/>
                  </a:lnTo>
                  <a:lnTo>
                    <a:pt x="4920546" y="4536829"/>
                  </a:lnTo>
                  <a:lnTo>
                    <a:pt x="4890642" y="4570144"/>
                  </a:lnTo>
                  <a:lnTo>
                    <a:pt x="4860201" y="4602978"/>
                  </a:lnTo>
                  <a:lnTo>
                    <a:pt x="4829228" y="4635325"/>
                  </a:lnTo>
                  <a:lnTo>
                    <a:pt x="4797731" y="4667179"/>
                  </a:lnTo>
                  <a:lnTo>
                    <a:pt x="4765716" y="4698532"/>
                  </a:lnTo>
                  <a:lnTo>
                    <a:pt x="4733190" y="4729378"/>
                  </a:lnTo>
                  <a:lnTo>
                    <a:pt x="4700161" y="4759710"/>
                  </a:lnTo>
                  <a:lnTo>
                    <a:pt x="4666633" y="4789523"/>
                  </a:lnTo>
                  <a:lnTo>
                    <a:pt x="4632616" y="4818809"/>
                  </a:lnTo>
                  <a:lnTo>
                    <a:pt x="4598114" y="4847562"/>
                  </a:lnTo>
                  <a:lnTo>
                    <a:pt x="4563135" y="4875775"/>
                  </a:lnTo>
                  <a:lnTo>
                    <a:pt x="4527685" y="4903441"/>
                  </a:lnTo>
                  <a:lnTo>
                    <a:pt x="4491772" y="4930554"/>
                  </a:lnTo>
                  <a:lnTo>
                    <a:pt x="4455401" y="4957108"/>
                  </a:lnTo>
                  <a:lnTo>
                    <a:pt x="4418581" y="4983096"/>
                  </a:lnTo>
                  <a:lnTo>
                    <a:pt x="4381316" y="5008511"/>
                  </a:lnTo>
                  <a:lnTo>
                    <a:pt x="4343615" y="5033346"/>
                  </a:lnTo>
                  <a:lnTo>
                    <a:pt x="4305484" y="5057596"/>
                  </a:lnTo>
                  <a:lnTo>
                    <a:pt x="4266929" y="5081253"/>
                  </a:lnTo>
                  <a:lnTo>
                    <a:pt x="4227957" y="5104311"/>
                  </a:lnTo>
                  <a:lnTo>
                    <a:pt x="4188576" y="5126763"/>
                  </a:lnTo>
                  <a:lnTo>
                    <a:pt x="4148791" y="5148603"/>
                  </a:lnTo>
                  <a:lnTo>
                    <a:pt x="4108610" y="5169824"/>
                  </a:lnTo>
                  <a:lnTo>
                    <a:pt x="4068039" y="5190419"/>
                  </a:lnTo>
                  <a:lnTo>
                    <a:pt x="4027085" y="5210383"/>
                  </a:lnTo>
                  <a:lnTo>
                    <a:pt x="3985755" y="5229707"/>
                  </a:lnTo>
                  <a:lnTo>
                    <a:pt x="3944055" y="5248387"/>
                  </a:lnTo>
                  <a:lnTo>
                    <a:pt x="3901992" y="5266415"/>
                  </a:lnTo>
                  <a:lnTo>
                    <a:pt x="3859573" y="5283784"/>
                  </a:lnTo>
                  <a:lnTo>
                    <a:pt x="3816805" y="5300488"/>
                  </a:lnTo>
                  <a:lnTo>
                    <a:pt x="3773694" y="5316521"/>
                  </a:lnTo>
                  <a:lnTo>
                    <a:pt x="3730246" y="5331875"/>
                  </a:lnTo>
                  <a:lnTo>
                    <a:pt x="3686470" y="5346545"/>
                  </a:lnTo>
                  <a:lnTo>
                    <a:pt x="3642371" y="5360523"/>
                  </a:lnTo>
                  <a:lnTo>
                    <a:pt x="3597957" y="5373804"/>
                  </a:lnTo>
                  <a:lnTo>
                    <a:pt x="3553233" y="5386380"/>
                  </a:lnTo>
                  <a:lnTo>
                    <a:pt x="3508207" y="5398244"/>
                  </a:lnTo>
                  <a:lnTo>
                    <a:pt x="3462885" y="5409391"/>
                  </a:lnTo>
                  <a:lnTo>
                    <a:pt x="3417275" y="5419814"/>
                  </a:lnTo>
                  <a:lnTo>
                    <a:pt x="3371382" y="5429506"/>
                  </a:lnTo>
                  <a:lnTo>
                    <a:pt x="3325214" y="5438460"/>
                  </a:lnTo>
                  <a:lnTo>
                    <a:pt x="3278778" y="5446670"/>
                  </a:lnTo>
                  <a:lnTo>
                    <a:pt x="3232079" y="5454130"/>
                  </a:lnTo>
                  <a:lnTo>
                    <a:pt x="3185125" y="5460832"/>
                  </a:lnTo>
                  <a:lnTo>
                    <a:pt x="3137922" y="5466771"/>
                  </a:lnTo>
                  <a:lnTo>
                    <a:pt x="3090478" y="5471939"/>
                  </a:lnTo>
                  <a:lnTo>
                    <a:pt x="3042799" y="5476330"/>
                  </a:lnTo>
                  <a:lnTo>
                    <a:pt x="2994891" y="5479937"/>
                  </a:lnTo>
                  <a:lnTo>
                    <a:pt x="2946762" y="5482755"/>
                  </a:lnTo>
                  <a:lnTo>
                    <a:pt x="2898418" y="5484775"/>
                  </a:lnTo>
                  <a:lnTo>
                    <a:pt x="2849865" y="5485992"/>
                  </a:lnTo>
                  <a:lnTo>
                    <a:pt x="2801111" y="5486400"/>
                  </a:lnTo>
                  <a:lnTo>
                    <a:pt x="2752358" y="5485992"/>
                  </a:lnTo>
                  <a:lnTo>
                    <a:pt x="2703805" y="5484775"/>
                  </a:lnTo>
                  <a:lnTo>
                    <a:pt x="2655461" y="5482755"/>
                  </a:lnTo>
                  <a:lnTo>
                    <a:pt x="2607332" y="5479937"/>
                  </a:lnTo>
                  <a:lnTo>
                    <a:pt x="2559424" y="5476330"/>
                  </a:lnTo>
                  <a:lnTo>
                    <a:pt x="2511745" y="5471939"/>
                  </a:lnTo>
                  <a:lnTo>
                    <a:pt x="2464301" y="5466771"/>
                  </a:lnTo>
                  <a:lnTo>
                    <a:pt x="2417098" y="5460832"/>
                  </a:lnTo>
                  <a:lnTo>
                    <a:pt x="2370144" y="5454130"/>
                  </a:lnTo>
                  <a:lnTo>
                    <a:pt x="2323445" y="5446670"/>
                  </a:lnTo>
                  <a:lnTo>
                    <a:pt x="2277009" y="5438460"/>
                  </a:lnTo>
                  <a:lnTo>
                    <a:pt x="2230841" y="5429506"/>
                  </a:lnTo>
                  <a:lnTo>
                    <a:pt x="2184948" y="5419814"/>
                  </a:lnTo>
                  <a:lnTo>
                    <a:pt x="2139338" y="5409391"/>
                  </a:lnTo>
                  <a:lnTo>
                    <a:pt x="2094016" y="5398244"/>
                  </a:lnTo>
                  <a:lnTo>
                    <a:pt x="2048990" y="5386380"/>
                  </a:lnTo>
                  <a:lnTo>
                    <a:pt x="2004266" y="5373804"/>
                  </a:lnTo>
                  <a:lnTo>
                    <a:pt x="1959852" y="5360523"/>
                  </a:lnTo>
                  <a:lnTo>
                    <a:pt x="1915753" y="5346545"/>
                  </a:lnTo>
                  <a:lnTo>
                    <a:pt x="1871977" y="5331875"/>
                  </a:lnTo>
                  <a:lnTo>
                    <a:pt x="1828529" y="5316521"/>
                  </a:lnTo>
                  <a:lnTo>
                    <a:pt x="1785418" y="5300488"/>
                  </a:lnTo>
                  <a:lnTo>
                    <a:pt x="1742650" y="5283784"/>
                  </a:lnTo>
                  <a:lnTo>
                    <a:pt x="1700231" y="5266415"/>
                  </a:lnTo>
                  <a:lnTo>
                    <a:pt x="1658168" y="5248387"/>
                  </a:lnTo>
                  <a:lnTo>
                    <a:pt x="1616468" y="5229707"/>
                  </a:lnTo>
                  <a:lnTo>
                    <a:pt x="1575138" y="5210383"/>
                  </a:lnTo>
                  <a:lnTo>
                    <a:pt x="1534184" y="5190419"/>
                  </a:lnTo>
                  <a:lnTo>
                    <a:pt x="1493613" y="5169824"/>
                  </a:lnTo>
                  <a:lnTo>
                    <a:pt x="1453432" y="5148603"/>
                  </a:lnTo>
                  <a:lnTo>
                    <a:pt x="1413647" y="5126763"/>
                  </a:lnTo>
                  <a:lnTo>
                    <a:pt x="1374266" y="5104311"/>
                  </a:lnTo>
                  <a:lnTo>
                    <a:pt x="1335294" y="5081253"/>
                  </a:lnTo>
                  <a:lnTo>
                    <a:pt x="1296739" y="5057596"/>
                  </a:lnTo>
                  <a:lnTo>
                    <a:pt x="1258608" y="5033346"/>
                  </a:lnTo>
                  <a:lnTo>
                    <a:pt x="1220907" y="5008511"/>
                  </a:lnTo>
                  <a:lnTo>
                    <a:pt x="1183642" y="4983096"/>
                  </a:lnTo>
                  <a:lnTo>
                    <a:pt x="1146822" y="4957108"/>
                  </a:lnTo>
                  <a:lnTo>
                    <a:pt x="1110451" y="4930554"/>
                  </a:lnTo>
                  <a:lnTo>
                    <a:pt x="1074538" y="4903441"/>
                  </a:lnTo>
                  <a:lnTo>
                    <a:pt x="1039088" y="4875775"/>
                  </a:lnTo>
                  <a:lnTo>
                    <a:pt x="1004109" y="4847562"/>
                  </a:lnTo>
                  <a:lnTo>
                    <a:pt x="969607" y="4818809"/>
                  </a:lnTo>
                  <a:lnTo>
                    <a:pt x="935590" y="4789523"/>
                  </a:lnTo>
                  <a:lnTo>
                    <a:pt x="902062" y="4759710"/>
                  </a:lnTo>
                  <a:lnTo>
                    <a:pt x="869033" y="4729378"/>
                  </a:lnTo>
                  <a:lnTo>
                    <a:pt x="836507" y="4698532"/>
                  </a:lnTo>
                  <a:lnTo>
                    <a:pt x="804492" y="4667179"/>
                  </a:lnTo>
                  <a:lnTo>
                    <a:pt x="772995" y="4635325"/>
                  </a:lnTo>
                  <a:lnTo>
                    <a:pt x="742022" y="4602978"/>
                  </a:lnTo>
                  <a:lnTo>
                    <a:pt x="711581" y="4570144"/>
                  </a:lnTo>
                  <a:lnTo>
                    <a:pt x="681677" y="4536829"/>
                  </a:lnTo>
                  <a:lnTo>
                    <a:pt x="652317" y="4503041"/>
                  </a:lnTo>
                  <a:lnTo>
                    <a:pt x="623509" y="4468785"/>
                  </a:lnTo>
                  <a:lnTo>
                    <a:pt x="595258" y="4434068"/>
                  </a:lnTo>
                  <a:lnTo>
                    <a:pt x="567573" y="4398897"/>
                  </a:lnTo>
                  <a:lnTo>
                    <a:pt x="540459" y="4363279"/>
                  </a:lnTo>
                  <a:lnTo>
                    <a:pt x="513923" y="4327219"/>
                  </a:lnTo>
                  <a:lnTo>
                    <a:pt x="487971" y="4290725"/>
                  </a:lnTo>
                  <a:lnTo>
                    <a:pt x="462612" y="4253803"/>
                  </a:lnTo>
                  <a:lnTo>
                    <a:pt x="437851" y="4216460"/>
                  </a:lnTo>
                  <a:lnTo>
                    <a:pt x="413694" y="4178702"/>
                  </a:lnTo>
                  <a:lnTo>
                    <a:pt x="390150" y="4140537"/>
                  </a:lnTo>
                  <a:lnTo>
                    <a:pt x="367224" y="4101970"/>
                  </a:lnTo>
                  <a:lnTo>
                    <a:pt x="344923" y="4063007"/>
                  </a:lnTo>
                  <a:lnTo>
                    <a:pt x="323254" y="4023657"/>
                  </a:lnTo>
                  <a:lnTo>
                    <a:pt x="302224" y="3983925"/>
                  </a:lnTo>
                  <a:lnTo>
                    <a:pt x="281840" y="3943818"/>
                  </a:lnTo>
                  <a:lnTo>
                    <a:pt x="262107" y="3903342"/>
                  </a:lnTo>
                  <a:lnTo>
                    <a:pt x="243034" y="3862504"/>
                  </a:lnTo>
                  <a:lnTo>
                    <a:pt x="224625" y="3821311"/>
                  </a:lnTo>
                  <a:lnTo>
                    <a:pt x="206890" y="3779769"/>
                  </a:lnTo>
                  <a:lnTo>
                    <a:pt x="189833" y="3737885"/>
                  </a:lnTo>
                  <a:lnTo>
                    <a:pt x="173462" y="3695665"/>
                  </a:lnTo>
                  <a:lnTo>
                    <a:pt x="157784" y="3653117"/>
                  </a:lnTo>
                  <a:lnTo>
                    <a:pt x="142804" y="3610246"/>
                  </a:lnTo>
                  <a:lnTo>
                    <a:pt x="128531" y="3567059"/>
                  </a:lnTo>
                  <a:lnTo>
                    <a:pt x="114971" y="3523563"/>
                  </a:lnTo>
                  <a:lnTo>
                    <a:pt x="102129" y="3479764"/>
                  </a:lnTo>
                  <a:lnTo>
                    <a:pt x="90014" y="3435669"/>
                  </a:lnTo>
                  <a:lnTo>
                    <a:pt x="78632" y="3391285"/>
                  </a:lnTo>
                  <a:lnTo>
                    <a:pt x="67990" y="3346618"/>
                  </a:lnTo>
                  <a:lnTo>
                    <a:pt x="58093" y="3301674"/>
                  </a:lnTo>
                  <a:lnTo>
                    <a:pt x="48950" y="3256461"/>
                  </a:lnTo>
                  <a:lnTo>
                    <a:pt x="40567" y="3210985"/>
                  </a:lnTo>
                  <a:lnTo>
                    <a:pt x="32950" y="3165252"/>
                  </a:lnTo>
                  <a:lnTo>
                    <a:pt x="26106" y="3119269"/>
                  </a:lnTo>
                  <a:lnTo>
                    <a:pt x="20042" y="3073043"/>
                  </a:lnTo>
                  <a:lnTo>
                    <a:pt x="14765" y="3026580"/>
                  </a:lnTo>
                  <a:lnTo>
                    <a:pt x="10281" y="2979887"/>
                  </a:lnTo>
                  <a:lnTo>
                    <a:pt x="6598" y="2932970"/>
                  </a:lnTo>
                  <a:lnTo>
                    <a:pt x="3721" y="2885837"/>
                  </a:lnTo>
                  <a:lnTo>
                    <a:pt x="1658" y="2838493"/>
                  </a:lnTo>
                  <a:lnTo>
                    <a:pt x="415" y="2790945"/>
                  </a:lnTo>
                  <a:lnTo>
                    <a:pt x="0" y="2743200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96599" y="3678936"/>
              <a:ext cx="4270248" cy="29291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xfrm>
            <a:off x="382015" y="3097733"/>
            <a:ext cx="3794760" cy="5573576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 marR="49530" indent="746760" algn="r">
              <a:lnSpc>
                <a:spcPct val="81000"/>
              </a:lnSpc>
              <a:spcBef>
                <a:spcPts val="919"/>
              </a:spcBef>
            </a:pPr>
            <a:r>
              <a:rPr sz="3200" spc="25" dirty="0"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sz="3200" spc="20" dirty="0">
                <a:latin typeface="Verdana" panose="020B0604030504040204" pitchFamily="34" charset="0"/>
                <a:ea typeface="Verdana" panose="020B0604030504040204" pitchFamily="34" charset="0"/>
              </a:rPr>
              <a:t>E</a:t>
            </a:r>
            <a:r>
              <a:rPr sz="3200" spc="10" dirty="0"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  <a:r>
              <a:rPr sz="3200" spc="25" dirty="0">
                <a:latin typeface="Verdana" panose="020B0604030504040204" pitchFamily="34" charset="0"/>
                <a:ea typeface="Verdana" panose="020B0604030504040204" pitchFamily="34" charset="0"/>
              </a:rPr>
              <a:t>M</a:t>
            </a:r>
            <a:r>
              <a:rPr sz="3200" spc="10" dirty="0">
                <a:latin typeface="Verdana" panose="020B0604030504040204" pitchFamily="34" charset="0"/>
                <a:ea typeface="Verdana" panose="020B0604030504040204" pitchFamily="34" charset="0"/>
              </a:rPr>
              <a:t>AN</a:t>
            </a:r>
            <a:r>
              <a:rPr sz="3200" spc="20" dirty="0">
                <a:latin typeface="Verdana" panose="020B0604030504040204" pitchFamily="34" charset="0"/>
                <a:ea typeface="Verdana" panose="020B0604030504040204" pitchFamily="34" charset="0"/>
              </a:rPr>
              <a:t>E</a:t>
            </a:r>
            <a:r>
              <a:rPr sz="3200" spc="10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sz="3200" dirty="0">
                <a:latin typeface="Verdana" panose="020B0604030504040204" pitchFamily="34" charset="0"/>
                <a:ea typeface="Verdana" panose="020B0604030504040204" pitchFamily="34" charset="0"/>
              </a:rPr>
              <a:t>T  </a:t>
            </a:r>
            <a:r>
              <a:rPr sz="3200" spc="-20" dirty="0">
                <a:latin typeface="Verdana" panose="020B0604030504040204" pitchFamily="34" charset="0"/>
                <a:ea typeface="Verdana" panose="020B0604030504040204" pitchFamily="34" charset="0"/>
              </a:rPr>
              <a:t>STAFFING </a:t>
            </a:r>
            <a:r>
              <a:rPr sz="3200" spc="10" dirty="0">
                <a:latin typeface="Verdana" panose="020B0604030504040204" pitchFamily="34" charset="0"/>
                <a:ea typeface="Verdana" panose="020B0604030504040204" pitchFamily="34" charset="0"/>
              </a:rPr>
              <a:t>WITH </a:t>
            </a:r>
            <a:r>
              <a:rPr sz="3200" spc="-88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3200" spc="-65" dirty="0">
                <a:latin typeface="Verdana" panose="020B0604030504040204" pitchFamily="34" charset="0"/>
                <a:ea typeface="Verdana" panose="020B0604030504040204" pitchFamily="34" charset="0"/>
              </a:rPr>
              <a:t>STATUTORY </a:t>
            </a:r>
            <a:r>
              <a:rPr sz="3200" spc="-6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3200" spc="10" dirty="0">
                <a:latin typeface="Verdana" panose="020B0604030504040204" pitchFamily="34" charset="0"/>
                <a:ea typeface="Verdana" panose="020B0604030504040204" pitchFamily="34" charset="0"/>
              </a:rPr>
              <a:t>COMPLIANCES</a:t>
            </a:r>
          </a:p>
          <a:p>
            <a:pPr>
              <a:lnSpc>
                <a:spcPct val="100000"/>
              </a:lnSpc>
            </a:pPr>
            <a:endParaRPr sz="4000" dirty="0"/>
          </a:p>
          <a:p>
            <a:pPr marL="177165" marR="5080" indent="161290" algn="r">
              <a:lnSpc>
                <a:spcPct val="100000"/>
              </a:lnSpc>
              <a:spcBef>
                <a:spcPts val="2700"/>
              </a:spcBef>
            </a:pPr>
            <a:r>
              <a:rPr sz="3200" dirty="0">
                <a:latin typeface="Verdana" panose="020B0604030504040204" pitchFamily="34" charset="0"/>
                <a:ea typeface="Verdana" panose="020B0604030504040204" pitchFamily="34" charset="0"/>
              </a:rPr>
              <a:t>IT</a:t>
            </a:r>
            <a:r>
              <a:rPr sz="3200" spc="-11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3200" spc="15" dirty="0">
                <a:latin typeface="Verdana" panose="020B0604030504040204" pitchFamily="34" charset="0"/>
                <a:ea typeface="Verdana" panose="020B0604030504040204" pitchFamily="34" charset="0"/>
              </a:rPr>
              <a:t>SOLUTIONS- </a:t>
            </a:r>
            <a:r>
              <a:rPr sz="3200" spc="-88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3200" spc="-10" dirty="0">
                <a:latin typeface="Verdana" panose="020B0604030504040204" pitchFamily="34" charset="0"/>
                <a:ea typeface="Verdana" panose="020B0604030504040204" pitchFamily="34" charset="0"/>
              </a:rPr>
              <a:t>APPLICATION </a:t>
            </a:r>
            <a:r>
              <a:rPr sz="3200" spc="-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3200" spc="5" dirty="0">
                <a:latin typeface="Verdana" panose="020B0604030504040204" pitchFamily="34" charset="0"/>
                <a:ea typeface="Verdana" panose="020B0604030504040204" pitchFamily="34" charset="0"/>
              </a:rPr>
              <a:t>D</a:t>
            </a:r>
            <a:r>
              <a:rPr sz="3200" spc="15" dirty="0">
                <a:latin typeface="Verdana" panose="020B0604030504040204" pitchFamily="34" charset="0"/>
                <a:ea typeface="Verdana" panose="020B0604030504040204" pitchFamily="34" charset="0"/>
              </a:rPr>
              <a:t>E</a:t>
            </a:r>
            <a:r>
              <a:rPr sz="3200" spc="5" dirty="0">
                <a:latin typeface="Verdana" panose="020B0604030504040204" pitchFamily="34" charset="0"/>
                <a:ea typeface="Verdana" panose="020B0604030504040204" pitchFamily="34" charset="0"/>
              </a:rPr>
              <a:t>V</a:t>
            </a:r>
            <a:r>
              <a:rPr sz="3200" spc="15" dirty="0">
                <a:latin typeface="Verdana" panose="020B0604030504040204" pitchFamily="34" charset="0"/>
                <a:ea typeface="Verdana" panose="020B0604030504040204" pitchFamily="34" charset="0"/>
              </a:rPr>
              <a:t>EL</a:t>
            </a:r>
            <a:r>
              <a:rPr sz="3200" spc="25" dirty="0">
                <a:latin typeface="Verdana" panose="020B0604030504040204" pitchFamily="34" charset="0"/>
                <a:ea typeface="Verdana" panose="020B0604030504040204" pitchFamily="34" charset="0"/>
              </a:rPr>
              <a:t>OPM</a:t>
            </a:r>
            <a:r>
              <a:rPr sz="3200" spc="-5" dirty="0">
                <a:latin typeface="Verdana" panose="020B0604030504040204" pitchFamily="34" charset="0"/>
                <a:ea typeface="Verdana" panose="020B0604030504040204" pitchFamily="34" charset="0"/>
              </a:rPr>
              <a:t>E</a:t>
            </a:r>
            <a:r>
              <a:rPr sz="3200" spc="5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sz="3200" dirty="0">
                <a:latin typeface="Verdana" panose="020B0604030504040204" pitchFamily="34" charset="0"/>
                <a:ea typeface="Verdana" panose="020B0604030504040204" pitchFamily="34" charset="0"/>
              </a:rPr>
              <a:t>T  </a:t>
            </a:r>
            <a:r>
              <a:rPr sz="3200" spc="5" dirty="0">
                <a:latin typeface="Verdana" panose="020B0604030504040204" pitchFamily="34" charset="0"/>
                <a:ea typeface="Verdana" panose="020B0604030504040204" pitchFamily="34" charset="0"/>
              </a:rPr>
              <a:t>AND</a:t>
            </a:r>
            <a:r>
              <a:rPr sz="3200" spc="1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3200" spc="15" dirty="0">
                <a:latin typeface="Verdana" panose="020B0604030504040204" pitchFamily="34" charset="0"/>
                <a:ea typeface="Verdana" panose="020B0604030504040204" pitchFamily="34" charset="0"/>
              </a:rPr>
              <a:t>MOBILE</a:t>
            </a:r>
          </a:p>
          <a:p>
            <a:pPr marR="10795" algn="r">
              <a:lnSpc>
                <a:spcPts val="3410"/>
              </a:lnSpc>
            </a:pPr>
            <a:r>
              <a:rPr sz="3200" spc="10" dirty="0">
                <a:latin typeface="Verdana" panose="020B0604030504040204" pitchFamily="34" charset="0"/>
                <a:ea typeface="Verdana" panose="020B0604030504040204" pitchFamily="34" charset="0"/>
              </a:rPr>
              <a:t>APP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2883" y="949908"/>
            <a:ext cx="6285865" cy="10172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0" b="1" spc="15" dirty="0">
                <a:solidFill>
                  <a:srgbClr val="3C4244"/>
                </a:solidFill>
                <a:latin typeface="Arial"/>
                <a:cs typeface="Arial"/>
              </a:rPr>
              <a:t>OUR</a:t>
            </a:r>
            <a:r>
              <a:rPr sz="6500" b="1" spc="-114" dirty="0">
                <a:solidFill>
                  <a:srgbClr val="3C4244"/>
                </a:solidFill>
                <a:latin typeface="Arial"/>
                <a:cs typeface="Arial"/>
              </a:rPr>
              <a:t> </a:t>
            </a:r>
            <a:r>
              <a:rPr sz="6500" b="1" spc="15" dirty="0">
                <a:solidFill>
                  <a:srgbClr val="3C4244"/>
                </a:solidFill>
                <a:latin typeface="Arial"/>
                <a:cs typeface="Arial"/>
              </a:rPr>
              <a:t>SERVICES</a:t>
            </a:r>
            <a:endParaRPr sz="65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1016" y="3934967"/>
            <a:ext cx="1085087" cy="107594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xfrm>
            <a:off x="9871075" y="2404927"/>
            <a:ext cx="7964805" cy="5909054"/>
          </a:xfrm>
          <a:prstGeom prst="rect">
            <a:avLst/>
          </a:prstGeom>
        </p:spPr>
        <p:txBody>
          <a:bodyPr vert="horz" wrap="square" lIns="0" tIns="327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75"/>
              </a:spcBef>
            </a:pPr>
            <a:r>
              <a:rPr sz="3200" spc="10" dirty="0">
                <a:latin typeface="Verdana" panose="020B0604030504040204" pitchFamily="34" charset="0"/>
                <a:ea typeface="Verdana" panose="020B0604030504040204" pitchFamily="34" charset="0"/>
              </a:rPr>
              <a:t>RECRUITMENT</a:t>
            </a:r>
          </a:p>
          <a:p>
            <a:pPr marL="4475480" marR="5080">
              <a:lnSpc>
                <a:spcPts val="3510"/>
              </a:lnSpc>
              <a:spcBef>
                <a:spcPts val="3265"/>
              </a:spcBef>
            </a:pPr>
            <a:r>
              <a:rPr sz="3200" spc="5" dirty="0">
                <a:latin typeface="Verdana" panose="020B0604030504040204" pitchFamily="34" charset="0"/>
                <a:ea typeface="Verdana" panose="020B0604030504040204" pitchFamily="34" charset="0"/>
              </a:rPr>
              <a:t>BUSINESS </a:t>
            </a:r>
            <a:r>
              <a:rPr sz="3200" spc="10" dirty="0">
                <a:latin typeface="Verdana" panose="020B0604030504040204" pitchFamily="34" charset="0"/>
                <a:ea typeface="Verdana" panose="020B0604030504040204" pitchFamily="34" charset="0"/>
              </a:rPr>
              <a:t> PROCESS </a:t>
            </a:r>
            <a:r>
              <a:rPr sz="3200" spc="1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3200" spc="25" dirty="0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sz="3200" spc="5" dirty="0">
                <a:latin typeface="Verdana" panose="020B0604030504040204" pitchFamily="34" charset="0"/>
                <a:ea typeface="Verdana" panose="020B0604030504040204" pitchFamily="34" charset="0"/>
              </a:rPr>
              <a:t>U</a:t>
            </a:r>
            <a:r>
              <a:rPr sz="3200" spc="15" dirty="0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sz="3200" spc="5" dirty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sz="3200" spc="25" dirty="0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sz="3200" spc="5" dirty="0">
                <a:latin typeface="Verdana" panose="020B0604030504040204" pitchFamily="34" charset="0"/>
                <a:ea typeface="Verdana" panose="020B0604030504040204" pitchFamily="34" charset="0"/>
              </a:rPr>
              <a:t>URCIN</a:t>
            </a:r>
            <a:r>
              <a:rPr sz="3200" dirty="0">
                <a:latin typeface="Verdana" panose="020B0604030504040204" pitchFamily="34" charset="0"/>
                <a:ea typeface="Verdana" panose="020B0604030504040204" pitchFamily="34" charset="0"/>
              </a:rPr>
              <a:t>G</a:t>
            </a:r>
          </a:p>
          <a:p>
            <a:pPr>
              <a:lnSpc>
                <a:spcPct val="100000"/>
              </a:lnSpc>
            </a:pPr>
            <a:endParaRPr sz="4000" dirty="0"/>
          </a:p>
          <a:p>
            <a:pPr marL="4475480" marR="131445">
              <a:lnSpc>
                <a:spcPct val="81100"/>
              </a:lnSpc>
              <a:spcBef>
                <a:spcPts val="2400"/>
              </a:spcBef>
            </a:pPr>
            <a:r>
              <a:rPr sz="3200" spc="5" dirty="0">
                <a:latin typeface="Verdana" panose="020B0604030504040204" pitchFamily="34" charset="0"/>
                <a:ea typeface="Verdana" panose="020B0604030504040204" pitchFamily="34" charset="0"/>
              </a:rPr>
              <a:t>TEAM </a:t>
            </a:r>
            <a:r>
              <a:rPr sz="3200" spc="1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3200" spc="-20" dirty="0">
                <a:latin typeface="Verdana" panose="020B0604030504040204" pitchFamily="34" charset="0"/>
                <a:ea typeface="Verdana" panose="020B0604030504040204" pitchFamily="34" charset="0"/>
              </a:rPr>
              <a:t>STAFFING </a:t>
            </a:r>
            <a:r>
              <a:rPr sz="3200" dirty="0">
                <a:latin typeface="Verdana" panose="020B0604030504040204" pitchFamily="34" charset="0"/>
                <a:ea typeface="Verdana" panose="020B0604030504040204" pitchFamily="34" charset="0"/>
              </a:rPr>
              <a:t>/ </a:t>
            </a:r>
            <a:r>
              <a:rPr sz="3200" spc="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3200" spc="10" dirty="0">
                <a:latin typeface="Verdana" panose="020B0604030504040204" pitchFamily="34" charset="0"/>
                <a:ea typeface="Verdana" panose="020B0604030504040204" pitchFamily="34" charset="0"/>
              </a:rPr>
              <a:t>PROJECT </a:t>
            </a:r>
            <a:r>
              <a:rPr sz="3200" spc="1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3200" spc="10" dirty="0">
                <a:latin typeface="Verdana" panose="020B0604030504040204" pitchFamily="34" charset="0"/>
                <a:ea typeface="Verdana" panose="020B0604030504040204" pitchFamily="34" charset="0"/>
              </a:rPr>
              <a:t>BASED </a:t>
            </a:r>
            <a:r>
              <a:rPr sz="3200" spc="1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3200" spc="5" dirty="0">
                <a:latin typeface="Verdana" panose="020B0604030504040204" pitchFamily="34" charset="0"/>
                <a:ea typeface="Verdana" panose="020B0604030504040204" pitchFamily="34" charset="0"/>
              </a:rPr>
              <a:t>ASSI</a:t>
            </a:r>
            <a:r>
              <a:rPr sz="3200" spc="25" dirty="0">
                <a:latin typeface="Verdana" panose="020B0604030504040204" pitchFamily="34" charset="0"/>
                <a:ea typeface="Verdana" panose="020B0604030504040204" pitchFamily="34" charset="0"/>
              </a:rPr>
              <a:t>G</a:t>
            </a:r>
            <a:r>
              <a:rPr sz="3200" spc="5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sz="3200" spc="25" dirty="0">
                <a:latin typeface="Verdana" panose="020B0604030504040204" pitchFamily="34" charset="0"/>
                <a:ea typeface="Verdana" panose="020B0604030504040204" pitchFamily="34" charset="0"/>
              </a:rPr>
              <a:t>M</a:t>
            </a:r>
            <a:r>
              <a:rPr sz="3200" spc="15" dirty="0">
                <a:latin typeface="Verdana" panose="020B0604030504040204" pitchFamily="34" charset="0"/>
                <a:ea typeface="Verdana" panose="020B0604030504040204" pitchFamily="34" charset="0"/>
              </a:rPr>
              <a:t>E</a:t>
            </a:r>
            <a:r>
              <a:rPr sz="3200" spc="5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sz="3200" spc="15" dirty="0">
                <a:latin typeface="Verdana" panose="020B0604030504040204" pitchFamily="34" charset="0"/>
                <a:ea typeface="Verdana" panose="020B0604030504040204" pitchFamily="34" charset="0"/>
              </a:rPr>
              <a:t>T</a:t>
            </a:r>
            <a:r>
              <a:rPr sz="3200" spc="-5" dirty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8089392" y="2325623"/>
            <a:ext cx="1609725" cy="1609725"/>
            <a:chOff x="8089392" y="2325623"/>
            <a:chExt cx="1609725" cy="160972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89392" y="2325623"/>
              <a:ext cx="1609344" cy="160934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78368" y="2514599"/>
              <a:ext cx="1228344" cy="12313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22208" y="2706623"/>
              <a:ext cx="743711" cy="789431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18503" y="4380954"/>
            <a:ext cx="5891784" cy="43424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9408" y="0"/>
            <a:ext cx="8394192" cy="3390900"/>
          </a:xfrm>
          <a:custGeom>
            <a:avLst/>
            <a:gdLst/>
            <a:ahLst/>
            <a:cxnLst/>
            <a:rect l="l" t="t" r="r" b="b"/>
            <a:pathLst>
              <a:path w="7781290" h="2542540">
                <a:moveTo>
                  <a:pt x="7781290" y="0"/>
                </a:moveTo>
                <a:lnTo>
                  <a:pt x="0" y="0"/>
                </a:lnTo>
                <a:lnTo>
                  <a:pt x="0" y="2542031"/>
                </a:lnTo>
                <a:lnTo>
                  <a:pt x="7781290" y="2542031"/>
                </a:lnTo>
                <a:lnTo>
                  <a:pt x="7781290" y="0"/>
                </a:lnTo>
                <a:close/>
              </a:path>
            </a:pathLst>
          </a:custGeom>
          <a:solidFill>
            <a:srgbClr val="FF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79039" y="257273"/>
            <a:ext cx="1009671" cy="98348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80683" y="3947840"/>
            <a:ext cx="1749733" cy="14567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127480" y="8543543"/>
            <a:ext cx="2261615" cy="9601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904976" y="7748016"/>
            <a:ext cx="2563367" cy="3444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56519" y="8964168"/>
            <a:ext cx="2194560" cy="76809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157960" y="6669023"/>
            <a:ext cx="2057400" cy="673607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441448" y="481583"/>
            <a:ext cx="5620385" cy="2496160"/>
          </a:xfrm>
          <a:custGeom>
            <a:avLst/>
            <a:gdLst/>
            <a:ahLst/>
            <a:cxnLst/>
            <a:rect l="l" t="t" r="r" b="b"/>
            <a:pathLst>
              <a:path w="5620384" h="1371600">
                <a:moveTo>
                  <a:pt x="5620131" y="0"/>
                </a:moveTo>
                <a:lnTo>
                  <a:pt x="0" y="0"/>
                </a:lnTo>
                <a:lnTo>
                  <a:pt x="0" y="1371600"/>
                </a:lnTo>
                <a:lnTo>
                  <a:pt x="5620131" y="1371600"/>
                </a:lnTo>
                <a:lnTo>
                  <a:pt x="56201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0040" y="3200400"/>
            <a:ext cx="8875776" cy="6523647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96667" y="860247"/>
            <a:ext cx="5367536" cy="20447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600" b="1" spc="-95" dirty="0">
                <a:latin typeface="Verdana"/>
                <a:cs typeface="Verdana"/>
              </a:rPr>
              <a:t>O</a:t>
            </a:r>
            <a:r>
              <a:rPr sz="6600" b="1" spc="-100" dirty="0">
                <a:latin typeface="Verdana"/>
                <a:cs typeface="Verdana"/>
              </a:rPr>
              <a:t>U</a:t>
            </a:r>
            <a:r>
              <a:rPr sz="6600" b="1" dirty="0">
                <a:latin typeface="Verdana"/>
                <a:cs typeface="Verdana"/>
              </a:rPr>
              <a:t>R</a:t>
            </a:r>
            <a:r>
              <a:rPr sz="6600" b="1" spc="-300" dirty="0">
                <a:latin typeface="Verdana"/>
                <a:cs typeface="Verdana"/>
              </a:rPr>
              <a:t> </a:t>
            </a:r>
            <a:r>
              <a:rPr sz="6600" b="1" spc="-100" dirty="0">
                <a:latin typeface="Verdana"/>
                <a:cs typeface="Verdana"/>
              </a:rPr>
              <a:t>KE</a:t>
            </a:r>
            <a:r>
              <a:rPr sz="6600" b="1" dirty="0">
                <a:latin typeface="Verdana"/>
                <a:cs typeface="Verdana"/>
              </a:rPr>
              <a:t>Y</a:t>
            </a:r>
            <a:r>
              <a:rPr sz="6600" b="1" spc="-280" dirty="0">
                <a:latin typeface="Verdana"/>
                <a:cs typeface="Verdana"/>
              </a:rPr>
              <a:t> </a:t>
            </a:r>
            <a:r>
              <a:rPr sz="6600" b="1" spc="-150" dirty="0">
                <a:latin typeface="Verdana"/>
                <a:cs typeface="Verdana"/>
              </a:rPr>
              <a:t>C</a:t>
            </a:r>
            <a:r>
              <a:rPr sz="6600" b="1" spc="-155" dirty="0">
                <a:latin typeface="Verdana"/>
                <a:cs typeface="Verdana"/>
              </a:rPr>
              <a:t>L</a:t>
            </a:r>
            <a:r>
              <a:rPr sz="6600" b="1" spc="-145" dirty="0">
                <a:latin typeface="Verdana"/>
                <a:cs typeface="Verdana"/>
              </a:rPr>
              <a:t>I</a:t>
            </a:r>
            <a:r>
              <a:rPr sz="6600" b="1" spc="-150" dirty="0">
                <a:latin typeface="Verdana"/>
                <a:cs typeface="Verdana"/>
              </a:rPr>
              <a:t>E</a:t>
            </a:r>
            <a:r>
              <a:rPr sz="6600" b="1" spc="-155" dirty="0">
                <a:latin typeface="Verdana"/>
                <a:cs typeface="Verdana"/>
              </a:rPr>
              <a:t>N</a:t>
            </a:r>
            <a:r>
              <a:rPr sz="6600" b="1" spc="-145" dirty="0">
                <a:latin typeface="Verdana"/>
                <a:cs typeface="Verdana"/>
              </a:rPr>
              <a:t>T</a:t>
            </a:r>
            <a:r>
              <a:rPr sz="6600" b="1" spc="-150" dirty="0">
                <a:latin typeface="Verdana"/>
                <a:cs typeface="Verdana"/>
              </a:rPr>
              <a:t>E</a:t>
            </a:r>
            <a:r>
              <a:rPr sz="6600" b="1" spc="-155" dirty="0">
                <a:latin typeface="Verdana"/>
                <a:cs typeface="Verdana"/>
              </a:rPr>
              <a:t>L</a:t>
            </a:r>
            <a:r>
              <a:rPr sz="6600" b="1" dirty="0">
                <a:latin typeface="Verdana"/>
                <a:cs typeface="Verdana"/>
              </a:rPr>
              <a:t>E</a:t>
            </a:r>
            <a:endParaRPr sz="6600" dirty="0">
              <a:latin typeface="Verdana"/>
              <a:cs typeface="Verdan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301511" y="2977743"/>
            <a:ext cx="1550350" cy="62965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402823" y="6784847"/>
            <a:ext cx="1840992" cy="154838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668000" y="4834128"/>
            <a:ext cx="1310640" cy="131978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558271" y="3102864"/>
            <a:ext cx="1530096" cy="110032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3938589" y="5726503"/>
            <a:ext cx="2298106" cy="61779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256519" y="1612391"/>
            <a:ext cx="2133600" cy="99974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236115" y="1537077"/>
            <a:ext cx="1687728" cy="11024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28888" y="1472183"/>
            <a:ext cx="1170305" cy="228600"/>
          </a:xfrm>
          <a:custGeom>
            <a:avLst/>
            <a:gdLst/>
            <a:ahLst/>
            <a:cxnLst/>
            <a:rect l="l" t="t" r="r" b="b"/>
            <a:pathLst>
              <a:path w="1170304" h="228600">
                <a:moveTo>
                  <a:pt x="163449" y="0"/>
                </a:moveTo>
                <a:lnTo>
                  <a:pt x="121920" y="0"/>
                </a:lnTo>
                <a:lnTo>
                  <a:pt x="0" y="228473"/>
                </a:lnTo>
                <a:lnTo>
                  <a:pt x="41529" y="228473"/>
                </a:lnTo>
                <a:lnTo>
                  <a:pt x="163449" y="0"/>
                </a:lnTo>
                <a:close/>
              </a:path>
              <a:path w="1170304" h="228600">
                <a:moveTo>
                  <a:pt x="331216" y="0"/>
                </a:moveTo>
                <a:lnTo>
                  <a:pt x="289687" y="0"/>
                </a:lnTo>
                <a:lnTo>
                  <a:pt x="167767" y="228473"/>
                </a:lnTo>
                <a:lnTo>
                  <a:pt x="209296" y="228473"/>
                </a:lnTo>
                <a:lnTo>
                  <a:pt x="331216" y="0"/>
                </a:lnTo>
                <a:close/>
              </a:path>
              <a:path w="1170304" h="228600">
                <a:moveTo>
                  <a:pt x="498983" y="0"/>
                </a:moveTo>
                <a:lnTo>
                  <a:pt x="457454" y="0"/>
                </a:lnTo>
                <a:lnTo>
                  <a:pt x="335534" y="228473"/>
                </a:lnTo>
                <a:lnTo>
                  <a:pt x="377063" y="228473"/>
                </a:lnTo>
                <a:lnTo>
                  <a:pt x="498983" y="0"/>
                </a:lnTo>
                <a:close/>
              </a:path>
              <a:path w="1170304" h="228600">
                <a:moveTo>
                  <a:pt x="666750" y="0"/>
                </a:moveTo>
                <a:lnTo>
                  <a:pt x="625221" y="0"/>
                </a:lnTo>
                <a:lnTo>
                  <a:pt x="503301" y="228473"/>
                </a:lnTo>
                <a:lnTo>
                  <a:pt x="544830" y="228473"/>
                </a:lnTo>
                <a:lnTo>
                  <a:pt x="666750" y="0"/>
                </a:lnTo>
                <a:close/>
              </a:path>
              <a:path w="1170304" h="228600">
                <a:moveTo>
                  <a:pt x="834517" y="0"/>
                </a:moveTo>
                <a:lnTo>
                  <a:pt x="792988" y="0"/>
                </a:lnTo>
                <a:lnTo>
                  <a:pt x="671068" y="228473"/>
                </a:lnTo>
                <a:lnTo>
                  <a:pt x="712597" y="228473"/>
                </a:lnTo>
                <a:lnTo>
                  <a:pt x="834517" y="0"/>
                </a:lnTo>
                <a:close/>
              </a:path>
              <a:path w="1170304" h="228600">
                <a:moveTo>
                  <a:pt x="1002284" y="0"/>
                </a:moveTo>
                <a:lnTo>
                  <a:pt x="960755" y="0"/>
                </a:lnTo>
                <a:lnTo>
                  <a:pt x="838835" y="228473"/>
                </a:lnTo>
                <a:lnTo>
                  <a:pt x="880364" y="228473"/>
                </a:lnTo>
                <a:lnTo>
                  <a:pt x="1002284" y="0"/>
                </a:lnTo>
                <a:close/>
              </a:path>
              <a:path w="1170304" h="228600">
                <a:moveTo>
                  <a:pt x="1170051" y="0"/>
                </a:moveTo>
                <a:lnTo>
                  <a:pt x="1128522" y="0"/>
                </a:lnTo>
                <a:lnTo>
                  <a:pt x="1006602" y="228473"/>
                </a:lnTo>
                <a:lnTo>
                  <a:pt x="1048131" y="228473"/>
                </a:lnTo>
                <a:lnTo>
                  <a:pt x="1170051" y="0"/>
                </a:lnTo>
                <a:close/>
              </a:path>
            </a:pathLst>
          </a:custGeom>
          <a:solidFill>
            <a:srgbClr val="00C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9664" y="0"/>
            <a:ext cx="2474976" cy="7589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9224" y="528929"/>
            <a:ext cx="1006710" cy="985723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0" y="0"/>
            <a:ext cx="6654165" cy="10287000"/>
            <a:chOff x="0" y="0"/>
            <a:chExt cx="6654165" cy="10287000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3163824" cy="1028699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61416" y="8336279"/>
              <a:ext cx="734060" cy="1347470"/>
            </a:xfrm>
            <a:custGeom>
              <a:avLst/>
              <a:gdLst/>
              <a:ahLst/>
              <a:cxnLst/>
              <a:rect l="l" t="t" r="r" b="b"/>
              <a:pathLst>
                <a:path w="734060" h="1347470">
                  <a:moveTo>
                    <a:pt x="734060" y="1346898"/>
                  </a:moveTo>
                  <a:lnTo>
                    <a:pt x="715010" y="1322247"/>
                  </a:lnTo>
                  <a:lnTo>
                    <a:pt x="715010" y="1337360"/>
                  </a:lnTo>
                  <a:lnTo>
                    <a:pt x="548347" y="1337360"/>
                  </a:lnTo>
                  <a:lnTo>
                    <a:pt x="367030" y="1104011"/>
                  </a:lnTo>
                  <a:lnTo>
                    <a:pt x="186448" y="1337360"/>
                  </a:lnTo>
                  <a:lnTo>
                    <a:pt x="19824" y="1337360"/>
                  </a:lnTo>
                  <a:lnTo>
                    <a:pt x="367766" y="888276"/>
                  </a:lnTo>
                  <a:lnTo>
                    <a:pt x="715010" y="1337360"/>
                  </a:lnTo>
                  <a:lnTo>
                    <a:pt x="715010" y="1322247"/>
                  </a:lnTo>
                  <a:lnTo>
                    <a:pt x="367030" y="872858"/>
                  </a:lnTo>
                  <a:lnTo>
                    <a:pt x="19824" y="1321295"/>
                  </a:lnTo>
                  <a:lnTo>
                    <a:pt x="0" y="1346898"/>
                  </a:lnTo>
                  <a:lnTo>
                    <a:pt x="190855" y="1346898"/>
                  </a:lnTo>
                  <a:lnTo>
                    <a:pt x="367030" y="1119428"/>
                  </a:lnTo>
                  <a:lnTo>
                    <a:pt x="543217" y="1346898"/>
                  </a:lnTo>
                  <a:lnTo>
                    <a:pt x="734060" y="1346898"/>
                  </a:lnTo>
                  <a:close/>
                </a:path>
                <a:path w="734060" h="1347470">
                  <a:moveTo>
                    <a:pt x="734060" y="908088"/>
                  </a:moveTo>
                  <a:lnTo>
                    <a:pt x="715010" y="883437"/>
                  </a:lnTo>
                  <a:lnTo>
                    <a:pt x="715010" y="898550"/>
                  </a:lnTo>
                  <a:lnTo>
                    <a:pt x="548347" y="898550"/>
                  </a:lnTo>
                  <a:lnTo>
                    <a:pt x="367030" y="665226"/>
                  </a:lnTo>
                  <a:lnTo>
                    <a:pt x="186448" y="898550"/>
                  </a:lnTo>
                  <a:lnTo>
                    <a:pt x="19824" y="898550"/>
                  </a:lnTo>
                  <a:lnTo>
                    <a:pt x="367766" y="449453"/>
                  </a:lnTo>
                  <a:lnTo>
                    <a:pt x="715010" y="898550"/>
                  </a:lnTo>
                  <a:lnTo>
                    <a:pt x="715010" y="883437"/>
                  </a:lnTo>
                  <a:lnTo>
                    <a:pt x="367030" y="434086"/>
                  </a:lnTo>
                  <a:lnTo>
                    <a:pt x="19824" y="882484"/>
                  </a:lnTo>
                  <a:lnTo>
                    <a:pt x="0" y="908088"/>
                  </a:lnTo>
                  <a:lnTo>
                    <a:pt x="190855" y="908088"/>
                  </a:lnTo>
                  <a:lnTo>
                    <a:pt x="367030" y="680593"/>
                  </a:lnTo>
                  <a:lnTo>
                    <a:pt x="543217" y="908088"/>
                  </a:lnTo>
                  <a:lnTo>
                    <a:pt x="734060" y="908088"/>
                  </a:lnTo>
                  <a:close/>
                </a:path>
                <a:path w="734060" h="1347470">
                  <a:moveTo>
                    <a:pt x="734060" y="469265"/>
                  </a:moveTo>
                  <a:lnTo>
                    <a:pt x="715010" y="444627"/>
                  </a:lnTo>
                  <a:lnTo>
                    <a:pt x="715010" y="459740"/>
                  </a:lnTo>
                  <a:lnTo>
                    <a:pt x="547611" y="459740"/>
                  </a:lnTo>
                  <a:lnTo>
                    <a:pt x="367030" y="226441"/>
                  </a:lnTo>
                  <a:lnTo>
                    <a:pt x="186448" y="459740"/>
                  </a:lnTo>
                  <a:lnTo>
                    <a:pt x="20548" y="459740"/>
                  </a:lnTo>
                  <a:lnTo>
                    <a:pt x="367766" y="10668"/>
                  </a:lnTo>
                  <a:lnTo>
                    <a:pt x="715010" y="459740"/>
                  </a:lnTo>
                  <a:lnTo>
                    <a:pt x="715010" y="444627"/>
                  </a:lnTo>
                  <a:lnTo>
                    <a:pt x="370713" y="0"/>
                  </a:lnTo>
                  <a:lnTo>
                    <a:pt x="363347" y="0"/>
                  </a:lnTo>
                  <a:lnTo>
                    <a:pt x="20548" y="442722"/>
                  </a:lnTo>
                  <a:lnTo>
                    <a:pt x="0" y="469265"/>
                  </a:lnTo>
                  <a:lnTo>
                    <a:pt x="190855" y="469265"/>
                  </a:lnTo>
                  <a:lnTo>
                    <a:pt x="367030" y="241808"/>
                  </a:lnTo>
                  <a:lnTo>
                    <a:pt x="543217" y="469265"/>
                  </a:lnTo>
                  <a:lnTo>
                    <a:pt x="734060" y="4692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088" y="1472183"/>
              <a:ext cx="5187696" cy="7418832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6760464" y="4754879"/>
            <a:ext cx="1210310" cy="1237615"/>
            <a:chOff x="6760464" y="4754879"/>
            <a:chExt cx="1210310" cy="1237615"/>
          </a:xfrm>
        </p:grpSpPr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60464" y="4754879"/>
              <a:ext cx="1210055" cy="123748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010400" y="5178551"/>
              <a:ext cx="706755" cy="469265"/>
            </a:xfrm>
            <a:custGeom>
              <a:avLst/>
              <a:gdLst/>
              <a:ahLst/>
              <a:cxnLst/>
              <a:rect l="l" t="t" r="r" b="b"/>
              <a:pathLst>
                <a:path w="706754" h="469264">
                  <a:moveTo>
                    <a:pt x="471805" y="226949"/>
                  </a:moveTo>
                  <a:lnTo>
                    <a:pt x="394843" y="175260"/>
                  </a:lnTo>
                  <a:lnTo>
                    <a:pt x="378079" y="164719"/>
                  </a:lnTo>
                  <a:lnTo>
                    <a:pt x="344678" y="145542"/>
                  </a:lnTo>
                  <a:lnTo>
                    <a:pt x="331343" y="137668"/>
                  </a:lnTo>
                  <a:lnTo>
                    <a:pt x="330200" y="137033"/>
                  </a:lnTo>
                  <a:lnTo>
                    <a:pt x="289433" y="137668"/>
                  </a:lnTo>
                  <a:lnTo>
                    <a:pt x="272542" y="136017"/>
                  </a:lnTo>
                  <a:lnTo>
                    <a:pt x="257556" y="130302"/>
                  </a:lnTo>
                  <a:lnTo>
                    <a:pt x="245237" y="121158"/>
                  </a:lnTo>
                  <a:lnTo>
                    <a:pt x="236347" y="108585"/>
                  </a:lnTo>
                  <a:lnTo>
                    <a:pt x="231775" y="85979"/>
                  </a:lnTo>
                  <a:lnTo>
                    <a:pt x="238506" y="65532"/>
                  </a:lnTo>
                  <a:lnTo>
                    <a:pt x="254635" y="49530"/>
                  </a:lnTo>
                  <a:lnTo>
                    <a:pt x="278003" y="40386"/>
                  </a:lnTo>
                  <a:lnTo>
                    <a:pt x="261747" y="33909"/>
                  </a:lnTo>
                  <a:lnTo>
                    <a:pt x="252095" y="30480"/>
                  </a:lnTo>
                  <a:lnTo>
                    <a:pt x="240792" y="26924"/>
                  </a:lnTo>
                  <a:lnTo>
                    <a:pt x="215138" y="22479"/>
                  </a:lnTo>
                  <a:lnTo>
                    <a:pt x="177038" y="18161"/>
                  </a:lnTo>
                  <a:lnTo>
                    <a:pt x="133477" y="11430"/>
                  </a:lnTo>
                  <a:lnTo>
                    <a:pt x="91059" y="0"/>
                  </a:lnTo>
                  <a:lnTo>
                    <a:pt x="0" y="180340"/>
                  </a:lnTo>
                  <a:lnTo>
                    <a:pt x="36449" y="203835"/>
                  </a:lnTo>
                  <a:lnTo>
                    <a:pt x="64135" y="226949"/>
                  </a:lnTo>
                  <a:lnTo>
                    <a:pt x="92710" y="257937"/>
                  </a:lnTo>
                  <a:lnTo>
                    <a:pt x="125095" y="294005"/>
                  </a:lnTo>
                  <a:lnTo>
                    <a:pt x="164846" y="332740"/>
                  </a:lnTo>
                  <a:lnTo>
                    <a:pt x="215138" y="371602"/>
                  </a:lnTo>
                  <a:lnTo>
                    <a:pt x="373761" y="468884"/>
                  </a:lnTo>
                  <a:lnTo>
                    <a:pt x="383921" y="465836"/>
                  </a:lnTo>
                  <a:lnTo>
                    <a:pt x="392303" y="459486"/>
                  </a:lnTo>
                  <a:lnTo>
                    <a:pt x="397256" y="450723"/>
                  </a:lnTo>
                  <a:lnTo>
                    <a:pt x="397891" y="441325"/>
                  </a:lnTo>
                  <a:lnTo>
                    <a:pt x="394462" y="432308"/>
                  </a:lnTo>
                  <a:lnTo>
                    <a:pt x="387096" y="424942"/>
                  </a:lnTo>
                  <a:lnTo>
                    <a:pt x="247650" y="331343"/>
                  </a:lnTo>
                  <a:lnTo>
                    <a:pt x="241554" y="324612"/>
                  </a:lnTo>
                  <a:lnTo>
                    <a:pt x="242443" y="319278"/>
                  </a:lnTo>
                  <a:lnTo>
                    <a:pt x="248285" y="316865"/>
                  </a:lnTo>
                  <a:lnTo>
                    <a:pt x="346456" y="316865"/>
                  </a:lnTo>
                  <a:lnTo>
                    <a:pt x="308102" y="291084"/>
                  </a:lnTo>
                  <a:lnTo>
                    <a:pt x="304038" y="284734"/>
                  </a:lnTo>
                  <a:lnTo>
                    <a:pt x="307340" y="278765"/>
                  </a:lnTo>
                  <a:lnTo>
                    <a:pt x="315214" y="275971"/>
                  </a:lnTo>
                  <a:lnTo>
                    <a:pt x="413004" y="275971"/>
                  </a:lnTo>
                  <a:lnTo>
                    <a:pt x="367792" y="245618"/>
                  </a:lnTo>
                  <a:lnTo>
                    <a:pt x="363347" y="237871"/>
                  </a:lnTo>
                  <a:lnTo>
                    <a:pt x="365506" y="230759"/>
                  </a:lnTo>
                  <a:lnTo>
                    <a:pt x="372364" y="226949"/>
                  </a:lnTo>
                  <a:lnTo>
                    <a:pt x="471805" y="226949"/>
                  </a:lnTo>
                  <a:close/>
                </a:path>
                <a:path w="706754" h="469264">
                  <a:moveTo>
                    <a:pt x="706628" y="180340"/>
                  </a:moveTo>
                  <a:lnTo>
                    <a:pt x="671830" y="111379"/>
                  </a:lnTo>
                  <a:lnTo>
                    <a:pt x="615569" y="0"/>
                  </a:lnTo>
                  <a:lnTo>
                    <a:pt x="573151" y="11430"/>
                  </a:lnTo>
                  <a:lnTo>
                    <a:pt x="529463" y="18161"/>
                  </a:lnTo>
                  <a:lnTo>
                    <a:pt x="491490" y="22479"/>
                  </a:lnTo>
                  <a:lnTo>
                    <a:pt x="465709" y="26924"/>
                  </a:lnTo>
                  <a:lnTo>
                    <a:pt x="394335" y="51181"/>
                  </a:lnTo>
                  <a:lnTo>
                    <a:pt x="324612" y="61087"/>
                  </a:lnTo>
                  <a:lnTo>
                    <a:pt x="306832" y="62611"/>
                  </a:lnTo>
                  <a:lnTo>
                    <a:pt x="262763" y="78105"/>
                  </a:lnTo>
                  <a:lnTo>
                    <a:pt x="260096" y="89535"/>
                  </a:lnTo>
                  <a:lnTo>
                    <a:pt x="263398" y="100711"/>
                  </a:lnTo>
                  <a:lnTo>
                    <a:pt x="272415" y="109347"/>
                  </a:lnTo>
                  <a:lnTo>
                    <a:pt x="287147" y="113030"/>
                  </a:lnTo>
                  <a:lnTo>
                    <a:pt x="288798" y="113030"/>
                  </a:lnTo>
                  <a:lnTo>
                    <a:pt x="392557" y="111379"/>
                  </a:lnTo>
                  <a:lnTo>
                    <a:pt x="396748" y="116332"/>
                  </a:lnTo>
                  <a:lnTo>
                    <a:pt x="395224" y="122047"/>
                  </a:lnTo>
                  <a:lnTo>
                    <a:pt x="388874" y="128397"/>
                  </a:lnTo>
                  <a:lnTo>
                    <a:pt x="378714" y="135636"/>
                  </a:lnTo>
                  <a:lnTo>
                    <a:pt x="412115" y="155702"/>
                  </a:lnTo>
                  <a:lnTo>
                    <a:pt x="595376" y="278765"/>
                  </a:lnTo>
                  <a:lnTo>
                    <a:pt x="634111" y="235458"/>
                  </a:lnTo>
                  <a:lnTo>
                    <a:pt x="652018" y="217805"/>
                  </a:lnTo>
                  <a:lnTo>
                    <a:pt x="670179" y="203835"/>
                  </a:lnTo>
                  <a:lnTo>
                    <a:pt x="706628" y="1803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82764" y="5405500"/>
              <a:ext cx="234187" cy="12712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110095" y="5454522"/>
              <a:ext cx="481965" cy="184150"/>
            </a:xfrm>
            <a:custGeom>
              <a:avLst/>
              <a:gdLst/>
              <a:ahLst/>
              <a:cxnLst/>
              <a:rect l="l" t="t" r="r" b="b"/>
              <a:pathLst>
                <a:path w="481965" h="184150">
                  <a:moveTo>
                    <a:pt x="44704" y="73533"/>
                  </a:moveTo>
                  <a:lnTo>
                    <a:pt x="35052" y="64770"/>
                  </a:lnTo>
                  <a:lnTo>
                    <a:pt x="25654" y="55880"/>
                  </a:lnTo>
                  <a:lnTo>
                    <a:pt x="16383" y="46609"/>
                  </a:lnTo>
                  <a:lnTo>
                    <a:pt x="7239" y="37338"/>
                  </a:lnTo>
                  <a:lnTo>
                    <a:pt x="2032" y="44450"/>
                  </a:lnTo>
                  <a:lnTo>
                    <a:pt x="0" y="52578"/>
                  </a:lnTo>
                  <a:lnTo>
                    <a:pt x="1270" y="60960"/>
                  </a:lnTo>
                  <a:lnTo>
                    <a:pt x="5842" y="68580"/>
                  </a:lnTo>
                  <a:lnTo>
                    <a:pt x="14097" y="74930"/>
                  </a:lnTo>
                  <a:lnTo>
                    <a:pt x="24130" y="77978"/>
                  </a:lnTo>
                  <a:lnTo>
                    <a:pt x="34798" y="77597"/>
                  </a:lnTo>
                  <a:lnTo>
                    <a:pt x="44704" y="73533"/>
                  </a:lnTo>
                  <a:close/>
                </a:path>
                <a:path w="481965" h="184150">
                  <a:moveTo>
                    <a:pt x="405384" y="156337"/>
                  </a:moveTo>
                  <a:lnTo>
                    <a:pt x="401828" y="147447"/>
                  </a:lnTo>
                  <a:lnTo>
                    <a:pt x="394462" y="140081"/>
                  </a:lnTo>
                  <a:lnTo>
                    <a:pt x="246761" y="40894"/>
                  </a:lnTo>
                  <a:lnTo>
                    <a:pt x="148590" y="40894"/>
                  </a:lnTo>
                  <a:lnTo>
                    <a:pt x="157734" y="43053"/>
                  </a:lnTo>
                  <a:lnTo>
                    <a:pt x="360426" y="179070"/>
                  </a:lnTo>
                  <a:lnTo>
                    <a:pt x="370459" y="183388"/>
                  </a:lnTo>
                  <a:lnTo>
                    <a:pt x="381254" y="183896"/>
                  </a:lnTo>
                  <a:lnTo>
                    <a:pt x="391414" y="180975"/>
                  </a:lnTo>
                  <a:lnTo>
                    <a:pt x="399796" y="174498"/>
                  </a:lnTo>
                  <a:lnTo>
                    <a:pt x="404749" y="165735"/>
                  </a:lnTo>
                  <a:lnTo>
                    <a:pt x="405384" y="156337"/>
                  </a:lnTo>
                  <a:close/>
                </a:path>
                <a:path w="481965" h="184150">
                  <a:moveTo>
                    <a:pt x="481711" y="122174"/>
                  </a:moveTo>
                  <a:lnTo>
                    <a:pt x="478282" y="113157"/>
                  </a:lnTo>
                  <a:lnTo>
                    <a:pt x="470916" y="105918"/>
                  </a:lnTo>
                  <a:lnTo>
                    <a:pt x="313309" y="0"/>
                  </a:lnTo>
                  <a:lnTo>
                    <a:pt x="215519" y="0"/>
                  </a:lnTo>
                  <a:lnTo>
                    <a:pt x="225806" y="3175"/>
                  </a:lnTo>
                  <a:lnTo>
                    <a:pt x="436880" y="144907"/>
                  </a:lnTo>
                  <a:lnTo>
                    <a:pt x="446913" y="149225"/>
                  </a:lnTo>
                  <a:lnTo>
                    <a:pt x="457581" y="149733"/>
                  </a:lnTo>
                  <a:lnTo>
                    <a:pt x="467868" y="146685"/>
                  </a:lnTo>
                  <a:lnTo>
                    <a:pt x="476250" y="140335"/>
                  </a:lnTo>
                  <a:lnTo>
                    <a:pt x="481076" y="131572"/>
                  </a:lnTo>
                  <a:lnTo>
                    <a:pt x="481711" y="1221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35495" y="5542914"/>
              <a:ext cx="144779" cy="95504"/>
            </a:xfrm>
            <a:prstGeom prst="rect">
              <a:avLst/>
            </a:prstGeom>
          </p:spPr>
        </p:pic>
      </p:grpSp>
      <p:sp>
        <p:nvSpPr>
          <p:cNvPr id="42" name="Title 41">
            <a:extLst>
              <a:ext uri="{FF2B5EF4-FFF2-40B4-BE49-F238E27FC236}">
                <a16:creationId xmlns:a16="http://schemas.microsoft.com/office/drawing/2014/main" id="{6AA194E9-4D35-463E-14F7-95969DEB6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2883" y="2400300"/>
            <a:ext cx="6928169" cy="2031325"/>
          </a:xfrm>
        </p:spPr>
        <p:txBody>
          <a:bodyPr/>
          <a:lstStyle/>
          <a:p>
            <a:r>
              <a:rPr lang="en-GB" sz="6600" b="1" dirty="0">
                <a:latin typeface="Verdana" panose="020B0604030504040204" pitchFamily="34" charset="0"/>
                <a:ea typeface="Verdana" panose="020B0604030504040204" pitchFamily="34" charset="0"/>
              </a:rPr>
              <a:t>OUR EXPERTISES</a:t>
            </a:r>
            <a:endParaRPr lang="en-IN" sz="6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3" name="Subtitle 42">
            <a:extLst>
              <a:ext uri="{FF2B5EF4-FFF2-40B4-BE49-F238E27FC236}">
                <a16:creationId xmlns:a16="http://schemas.microsoft.com/office/drawing/2014/main" id="{79AC7EE4-83AF-4D04-FC0C-8343ED6D47B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8458200" y="4431625"/>
            <a:ext cx="7467601" cy="5636298"/>
          </a:xfrm>
        </p:spPr>
        <p:txBody>
          <a:bodyPr/>
          <a:lstStyle/>
          <a:p>
            <a:endParaRPr lang="en-GB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Functional Project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Site Engineer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Operation Executive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Research Analyst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Talent Acquisition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Sales Executive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Marketing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Software Developer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Engineers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64805" cy="10287000"/>
            <a:chOff x="0" y="0"/>
            <a:chExt cx="7964805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224528" cy="10286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58567" y="1139952"/>
              <a:ext cx="5705856" cy="8229600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9147048" y="1139951"/>
            <a:ext cx="1167130" cy="228600"/>
          </a:xfrm>
          <a:custGeom>
            <a:avLst/>
            <a:gdLst/>
            <a:ahLst/>
            <a:cxnLst/>
            <a:rect l="l" t="t" r="r" b="b"/>
            <a:pathLst>
              <a:path w="1167129" h="228600">
                <a:moveTo>
                  <a:pt x="163068" y="0"/>
                </a:moveTo>
                <a:lnTo>
                  <a:pt x="121539" y="0"/>
                </a:lnTo>
                <a:lnTo>
                  <a:pt x="0" y="228473"/>
                </a:lnTo>
                <a:lnTo>
                  <a:pt x="41529" y="228473"/>
                </a:lnTo>
                <a:lnTo>
                  <a:pt x="163068" y="0"/>
                </a:lnTo>
                <a:close/>
              </a:path>
              <a:path w="1167129" h="228600">
                <a:moveTo>
                  <a:pt x="330454" y="0"/>
                </a:moveTo>
                <a:lnTo>
                  <a:pt x="288925" y="0"/>
                </a:lnTo>
                <a:lnTo>
                  <a:pt x="167259" y="228473"/>
                </a:lnTo>
                <a:lnTo>
                  <a:pt x="208788" y="228473"/>
                </a:lnTo>
                <a:lnTo>
                  <a:pt x="330454" y="0"/>
                </a:lnTo>
                <a:close/>
              </a:path>
              <a:path w="1167129" h="228600">
                <a:moveTo>
                  <a:pt x="497713" y="0"/>
                </a:moveTo>
                <a:lnTo>
                  <a:pt x="456184" y="0"/>
                </a:lnTo>
                <a:lnTo>
                  <a:pt x="334645" y="228473"/>
                </a:lnTo>
                <a:lnTo>
                  <a:pt x="376174" y="228473"/>
                </a:lnTo>
                <a:lnTo>
                  <a:pt x="497713" y="0"/>
                </a:lnTo>
                <a:close/>
              </a:path>
              <a:path w="1167129" h="228600">
                <a:moveTo>
                  <a:pt x="665099" y="0"/>
                </a:moveTo>
                <a:lnTo>
                  <a:pt x="623570" y="0"/>
                </a:lnTo>
                <a:lnTo>
                  <a:pt x="502031" y="228473"/>
                </a:lnTo>
                <a:lnTo>
                  <a:pt x="543433" y="228473"/>
                </a:lnTo>
                <a:lnTo>
                  <a:pt x="665099" y="0"/>
                </a:lnTo>
                <a:close/>
              </a:path>
              <a:path w="1167129" h="228600">
                <a:moveTo>
                  <a:pt x="832358" y="0"/>
                </a:moveTo>
                <a:lnTo>
                  <a:pt x="790956" y="0"/>
                </a:lnTo>
                <a:lnTo>
                  <a:pt x="669290" y="228473"/>
                </a:lnTo>
                <a:lnTo>
                  <a:pt x="710819" y="228473"/>
                </a:lnTo>
                <a:lnTo>
                  <a:pt x="832358" y="0"/>
                </a:lnTo>
                <a:close/>
              </a:path>
              <a:path w="1167129" h="228600">
                <a:moveTo>
                  <a:pt x="999744" y="0"/>
                </a:moveTo>
                <a:lnTo>
                  <a:pt x="958215" y="0"/>
                </a:lnTo>
                <a:lnTo>
                  <a:pt x="836676" y="228473"/>
                </a:lnTo>
                <a:lnTo>
                  <a:pt x="878078" y="228473"/>
                </a:lnTo>
                <a:lnTo>
                  <a:pt x="999744" y="0"/>
                </a:lnTo>
                <a:close/>
              </a:path>
              <a:path w="1167129" h="228600">
                <a:moveTo>
                  <a:pt x="1167003" y="0"/>
                </a:moveTo>
                <a:lnTo>
                  <a:pt x="1125474" y="0"/>
                </a:lnTo>
                <a:lnTo>
                  <a:pt x="1003935" y="228473"/>
                </a:lnTo>
                <a:lnTo>
                  <a:pt x="1045464" y="228473"/>
                </a:lnTo>
                <a:lnTo>
                  <a:pt x="1167003" y="0"/>
                </a:lnTo>
                <a:close/>
              </a:path>
            </a:pathLst>
          </a:custGeom>
          <a:solidFill>
            <a:srgbClr val="00C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23832" y="3026663"/>
            <a:ext cx="838200" cy="636905"/>
          </a:xfrm>
          <a:custGeom>
            <a:avLst/>
            <a:gdLst/>
            <a:ahLst/>
            <a:cxnLst/>
            <a:rect l="l" t="t" r="r" b="b"/>
            <a:pathLst>
              <a:path w="838200" h="636904">
                <a:moveTo>
                  <a:pt x="838200" y="92710"/>
                </a:moveTo>
                <a:lnTo>
                  <a:pt x="811022" y="27178"/>
                </a:lnTo>
                <a:lnTo>
                  <a:pt x="776097" y="6146"/>
                </a:lnTo>
                <a:lnTo>
                  <a:pt x="776097" y="106934"/>
                </a:lnTo>
                <a:lnTo>
                  <a:pt x="776097" y="541655"/>
                </a:lnTo>
                <a:lnTo>
                  <a:pt x="559308" y="338328"/>
                </a:lnTo>
                <a:lnTo>
                  <a:pt x="516890" y="383667"/>
                </a:lnTo>
                <a:lnTo>
                  <a:pt x="720471" y="574548"/>
                </a:lnTo>
                <a:lnTo>
                  <a:pt x="115443" y="574548"/>
                </a:lnTo>
                <a:lnTo>
                  <a:pt x="150114" y="540131"/>
                </a:lnTo>
                <a:lnTo>
                  <a:pt x="308610" y="382905"/>
                </a:lnTo>
                <a:lnTo>
                  <a:pt x="264922" y="338836"/>
                </a:lnTo>
                <a:lnTo>
                  <a:pt x="62103" y="540131"/>
                </a:lnTo>
                <a:lnTo>
                  <a:pt x="62103" y="106934"/>
                </a:lnTo>
                <a:lnTo>
                  <a:pt x="348742" y="361188"/>
                </a:lnTo>
                <a:lnTo>
                  <a:pt x="381508" y="381000"/>
                </a:lnTo>
                <a:lnTo>
                  <a:pt x="419100" y="387858"/>
                </a:lnTo>
                <a:lnTo>
                  <a:pt x="438277" y="386080"/>
                </a:lnTo>
                <a:lnTo>
                  <a:pt x="456692" y="381000"/>
                </a:lnTo>
                <a:lnTo>
                  <a:pt x="473837" y="372618"/>
                </a:lnTo>
                <a:lnTo>
                  <a:pt x="489331" y="361188"/>
                </a:lnTo>
                <a:lnTo>
                  <a:pt x="529209" y="325755"/>
                </a:lnTo>
                <a:lnTo>
                  <a:pt x="776097" y="106934"/>
                </a:lnTo>
                <a:lnTo>
                  <a:pt x="776097" y="6146"/>
                </a:lnTo>
                <a:lnTo>
                  <a:pt x="745490" y="0"/>
                </a:lnTo>
                <a:lnTo>
                  <a:pt x="733171" y="0"/>
                </a:lnTo>
                <a:lnTo>
                  <a:pt x="733171" y="62103"/>
                </a:lnTo>
                <a:lnTo>
                  <a:pt x="448183" y="314706"/>
                </a:lnTo>
                <a:lnTo>
                  <a:pt x="434467" y="323088"/>
                </a:lnTo>
                <a:lnTo>
                  <a:pt x="419100" y="325755"/>
                </a:lnTo>
                <a:lnTo>
                  <a:pt x="403733" y="323088"/>
                </a:lnTo>
                <a:lnTo>
                  <a:pt x="390017" y="314706"/>
                </a:lnTo>
                <a:lnTo>
                  <a:pt x="155575" y="106934"/>
                </a:lnTo>
                <a:lnTo>
                  <a:pt x="105029" y="62103"/>
                </a:lnTo>
                <a:lnTo>
                  <a:pt x="733171" y="62103"/>
                </a:lnTo>
                <a:lnTo>
                  <a:pt x="733171" y="0"/>
                </a:lnTo>
                <a:lnTo>
                  <a:pt x="92583" y="0"/>
                </a:lnTo>
                <a:lnTo>
                  <a:pt x="56642" y="7239"/>
                </a:lnTo>
                <a:lnTo>
                  <a:pt x="27178" y="27178"/>
                </a:lnTo>
                <a:lnTo>
                  <a:pt x="7239" y="56642"/>
                </a:lnTo>
                <a:lnTo>
                  <a:pt x="0" y="92710"/>
                </a:lnTo>
                <a:lnTo>
                  <a:pt x="0" y="543941"/>
                </a:lnTo>
                <a:lnTo>
                  <a:pt x="7239" y="580009"/>
                </a:lnTo>
                <a:lnTo>
                  <a:pt x="27178" y="609473"/>
                </a:lnTo>
                <a:lnTo>
                  <a:pt x="56642" y="629285"/>
                </a:lnTo>
                <a:lnTo>
                  <a:pt x="92583" y="636663"/>
                </a:lnTo>
                <a:lnTo>
                  <a:pt x="745490" y="636663"/>
                </a:lnTo>
                <a:lnTo>
                  <a:pt x="811022" y="609473"/>
                </a:lnTo>
                <a:lnTo>
                  <a:pt x="831977" y="574548"/>
                </a:lnTo>
                <a:lnTo>
                  <a:pt x="838200" y="543941"/>
                </a:lnTo>
                <a:lnTo>
                  <a:pt x="838200" y="541655"/>
                </a:lnTo>
                <a:lnTo>
                  <a:pt x="838136" y="106934"/>
                </a:lnTo>
                <a:lnTo>
                  <a:pt x="838200" y="92710"/>
                </a:lnTo>
                <a:close/>
              </a:path>
            </a:pathLst>
          </a:custGeom>
          <a:solidFill>
            <a:srgbClr val="40B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9336151" y="4282566"/>
            <a:ext cx="838200" cy="838200"/>
            <a:chOff x="9336151" y="4282566"/>
            <a:chExt cx="838200" cy="838200"/>
          </a:xfrm>
        </p:grpSpPr>
        <p:sp>
          <p:nvSpPr>
            <p:cNvPr id="8" name="object 8"/>
            <p:cNvSpPr/>
            <p:nvPr/>
          </p:nvSpPr>
          <p:spPr>
            <a:xfrm>
              <a:off x="9540240" y="4468367"/>
              <a:ext cx="350520" cy="514984"/>
            </a:xfrm>
            <a:custGeom>
              <a:avLst/>
              <a:gdLst/>
              <a:ahLst/>
              <a:cxnLst/>
              <a:rect l="l" t="t" r="r" b="b"/>
              <a:pathLst>
                <a:path w="350520" h="514985">
                  <a:moveTo>
                    <a:pt x="63880" y="0"/>
                  </a:moveTo>
                  <a:lnTo>
                    <a:pt x="39115" y="15240"/>
                  </a:lnTo>
                  <a:lnTo>
                    <a:pt x="19050" y="32512"/>
                  </a:lnTo>
                  <a:lnTo>
                    <a:pt x="5587" y="54483"/>
                  </a:lnTo>
                  <a:lnTo>
                    <a:pt x="0" y="84074"/>
                  </a:lnTo>
                  <a:lnTo>
                    <a:pt x="2666" y="126111"/>
                  </a:lnTo>
                  <a:lnTo>
                    <a:pt x="12445" y="171958"/>
                  </a:lnTo>
                  <a:lnTo>
                    <a:pt x="28448" y="220218"/>
                  </a:lnTo>
                  <a:lnTo>
                    <a:pt x="49783" y="269494"/>
                  </a:lnTo>
                  <a:lnTo>
                    <a:pt x="75564" y="318262"/>
                  </a:lnTo>
                  <a:lnTo>
                    <a:pt x="104901" y="365125"/>
                  </a:lnTo>
                  <a:lnTo>
                    <a:pt x="137032" y="408432"/>
                  </a:lnTo>
                  <a:lnTo>
                    <a:pt x="171068" y="446913"/>
                  </a:lnTo>
                  <a:lnTo>
                    <a:pt x="206120" y="479044"/>
                  </a:lnTo>
                  <a:lnTo>
                    <a:pt x="241300" y="503301"/>
                  </a:lnTo>
                  <a:lnTo>
                    <a:pt x="297814" y="514985"/>
                  </a:lnTo>
                  <a:lnTo>
                    <a:pt x="323723" y="506984"/>
                  </a:lnTo>
                  <a:lnTo>
                    <a:pt x="350138" y="493268"/>
                  </a:lnTo>
                  <a:lnTo>
                    <a:pt x="270509" y="356108"/>
                  </a:lnTo>
                  <a:lnTo>
                    <a:pt x="241045" y="363093"/>
                  </a:lnTo>
                  <a:lnTo>
                    <a:pt x="181990" y="331216"/>
                  </a:lnTo>
                  <a:lnTo>
                    <a:pt x="156336" y="299974"/>
                  </a:lnTo>
                  <a:lnTo>
                    <a:pt x="135889" y="263271"/>
                  </a:lnTo>
                  <a:lnTo>
                    <a:pt x="117982" y="188595"/>
                  </a:lnTo>
                  <a:lnTo>
                    <a:pt x="124332" y="158115"/>
                  </a:lnTo>
                  <a:lnTo>
                    <a:pt x="143509" y="13716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40B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3392" y="4416551"/>
              <a:ext cx="149351" cy="18592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17608" y="4770119"/>
              <a:ext cx="149351" cy="18897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336151" y="4282566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837692" y="418846"/>
                  </a:moveTo>
                  <a:lnTo>
                    <a:pt x="834898" y="369951"/>
                  </a:lnTo>
                  <a:lnTo>
                    <a:pt x="826643" y="322707"/>
                  </a:lnTo>
                  <a:lnTo>
                    <a:pt x="813308" y="277495"/>
                  </a:lnTo>
                  <a:lnTo>
                    <a:pt x="795147" y="234569"/>
                  </a:lnTo>
                  <a:lnTo>
                    <a:pt x="787781" y="221411"/>
                  </a:lnTo>
                  <a:lnTo>
                    <a:pt x="787781" y="418846"/>
                  </a:lnTo>
                  <a:lnTo>
                    <a:pt x="784479" y="468884"/>
                  </a:lnTo>
                  <a:lnTo>
                    <a:pt x="774700" y="516890"/>
                  </a:lnTo>
                  <a:lnTo>
                    <a:pt x="758825" y="562356"/>
                  </a:lnTo>
                  <a:lnTo>
                    <a:pt x="737362" y="605028"/>
                  </a:lnTo>
                  <a:lnTo>
                    <a:pt x="710946" y="644271"/>
                  </a:lnTo>
                  <a:lnTo>
                    <a:pt x="679704" y="679704"/>
                  </a:lnTo>
                  <a:lnTo>
                    <a:pt x="644271" y="710946"/>
                  </a:lnTo>
                  <a:lnTo>
                    <a:pt x="605028" y="737362"/>
                  </a:lnTo>
                  <a:lnTo>
                    <a:pt x="562356" y="758825"/>
                  </a:lnTo>
                  <a:lnTo>
                    <a:pt x="516890" y="774700"/>
                  </a:lnTo>
                  <a:lnTo>
                    <a:pt x="468884" y="784479"/>
                  </a:lnTo>
                  <a:lnTo>
                    <a:pt x="418846" y="787781"/>
                  </a:lnTo>
                  <a:lnTo>
                    <a:pt x="368808" y="784479"/>
                  </a:lnTo>
                  <a:lnTo>
                    <a:pt x="320802" y="774700"/>
                  </a:lnTo>
                  <a:lnTo>
                    <a:pt x="275336" y="758825"/>
                  </a:lnTo>
                  <a:lnTo>
                    <a:pt x="232664" y="737362"/>
                  </a:lnTo>
                  <a:lnTo>
                    <a:pt x="193421" y="710946"/>
                  </a:lnTo>
                  <a:lnTo>
                    <a:pt x="157988" y="679704"/>
                  </a:lnTo>
                  <a:lnTo>
                    <a:pt x="126746" y="644271"/>
                  </a:lnTo>
                  <a:lnTo>
                    <a:pt x="100330" y="605028"/>
                  </a:lnTo>
                  <a:lnTo>
                    <a:pt x="78867" y="562356"/>
                  </a:lnTo>
                  <a:lnTo>
                    <a:pt x="62992" y="516890"/>
                  </a:lnTo>
                  <a:lnTo>
                    <a:pt x="53213" y="468884"/>
                  </a:lnTo>
                  <a:lnTo>
                    <a:pt x="49911" y="418846"/>
                  </a:lnTo>
                  <a:lnTo>
                    <a:pt x="53213" y="368808"/>
                  </a:lnTo>
                  <a:lnTo>
                    <a:pt x="62992" y="320802"/>
                  </a:lnTo>
                  <a:lnTo>
                    <a:pt x="78867" y="275336"/>
                  </a:lnTo>
                  <a:lnTo>
                    <a:pt x="100330" y="232664"/>
                  </a:lnTo>
                  <a:lnTo>
                    <a:pt x="126746" y="193421"/>
                  </a:lnTo>
                  <a:lnTo>
                    <a:pt x="157988" y="157988"/>
                  </a:lnTo>
                  <a:lnTo>
                    <a:pt x="193421" y="126746"/>
                  </a:lnTo>
                  <a:lnTo>
                    <a:pt x="232664" y="100330"/>
                  </a:lnTo>
                  <a:lnTo>
                    <a:pt x="275336" y="78867"/>
                  </a:lnTo>
                  <a:lnTo>
                    <a:pt x="320802" y="62992"/>
                  </a:lnTo>
                  <a:lnTo>
                    <a:pt x="368808" y="53213"/>
                  </a:lnTo>
                  <a:lnTo>
                    <a:pt x="418846" y="49784"/>
                  </a:lnTo>
                  <a:lnTo>
                    <a:pt x="468884" y="53213"/>
                  </a:lnTo>
                  <a:lnTo>
                    <a:pt x="516890" y="62992"/>
                  </a:lnTo>
                  <a:lnTo>
                    <a:pt x="562356" y="78867"/>
                  </a:lnTo>
                  <a:lnTo>
                    <a:pt x="605028" y="100203"/>
                  </a:lnTo>
                  <a:lnTo>
                    <a:pt x="644271" y="126746"/>
                  </a:lnTo>
                  <a:lnTo>
                    <a:pt x="679704" y="157988"/>
                  </a:lnTo>
                  <a:lnTo>
                    <a:pt x="710946" y="193421"/>
                  </a:lnTo>
                  <a:lnTo>
                    <a:pt x="737362" y="232664"/>
                  </a:lnTo>
                  <a:lnTo>
                    <a:pt x="758825" y="275336"/>
                  </a:lnTo>
                  <a:lnTo>
                    <a:pt x="774700" y="320802"/>
                  </a:lnTo>
                  <a:lnTo>
                    <a:pt x="784479" y="368808"/>
                  </a:lnTo>
                  <a:lnTo>
                    <a:pt x="787781" y="418846"/>
                  </a:lnTo>
                  <a:lnTo>
                    <a:pt x="787781" y="221411"/>
                  </a:lnTo>
                  <a:lnTo>
                    <a:pt x="745744" y="156845"/>
                  </a:lnTo>
                  <a:lnTo>
                    <a:pt x="715137" y="122555"/>
                  </a:lnTo>
                  <a:lnTo>
                    <a:pt x="680847" y="91948"/>
                  </a:lnTo>
                  <a:lnTo>
                    <a:pt x="616204" y="49784"/>
                  </a:lnTo>
                  <a:lnTo>
                    <a:pt x="560197" y="24384"/>
                  </a:lnTo>
                  <a:lnTo>
                    <a:pt x="514985" y="11049"/>
                  </a:lnTo>
                  <a:lnTo>
                    <a:pt x="467741" y="2794"/>
                  </a:lnTo>
                  <a:lnTo>
                    <a:pt x="418846" y="0"/>
                  </a:lnTo>
                  <a:lnTo>
                    <a:pt x="369951" y="2794"/>
                  </a:lnTo>
                  <a:lnTo>
                    <a:pt x="322707" y="11049"/>
                  </a:lnTo>
                  <a:lnTo>
                    <a:pt x="277495" y="24384"/>
                  </a:lnTo>
                  <a:lnTo>
                    <a:pt x="234569" y="42545"/>
                  </a:lnTo>
                  <a:lnTo>
                    <a:pt x="194183" y="65151"/>
                  </a:lnTo>
                  <a:lnTo>
                    <a:pt x="156845" y="91948"/>
                  </a:lnTo>
                  <a:lnTo>
                    <a:pt x="122555" y="122555"/>
                  </a:lnTo>
                  <a:lnTo>
                    <a:pt x="91948" y="156845"/>
                  </a:lnTo>
                  <a:lnTo>
                    <a:pt x="65151" y="194183"/>
                  </a:lnTo>
                  <a:lnTo>
                    <a:pt x="42545" y="234569"/>
                  </a:lnTo>
                  <a:lnTo>
                    <a:pt x="24384" y="277495"/>
                  </a:lnTo>
                  <a:lnTo>
                    <a:pt x="11049" y="322707"/>
                  </a:lnTo>
                  <a:lnTo>
                    <a:pt x="2794" y="369951"/>
                  </a:lnTo>
                  <a:lnTo>
                    <a:pt x="0" y="418846"/>
                  </a:lnTo>
                  <a:lnTo>
                    <a:pt x="2794" y="467741"/>
                  </a:lnTo>
                  <a:lnTo>
                    <a:pt x="11049" y="514985"/>
                  </a:lnTo>
                  <a:lnTo>
                    <a:pt x="24384" y="560197"/>
                  </a:lnTo>
                  <a:lnTo>
                    <a:pt x="42545" y="603123"/>
                  </a:lnTo>
                  <a:lnTo>
                    <a:pt x="65151" y="643509"/>
                  </a:lnTo>
                  <a:lnTo>
                    <a:pt x="91948" y="680847"/>
                  </a:lnTo>
                  <a:lnTo>
                    <a:pt x="122555" y="715137"/>
                  </a:lnTo>
                  <a:lnTo>
                    <a:pt x="156845" y="745744"/>
                  </a:lnTo>
                  <a:lnTo>
                    <a:pt x="194183" y="772541"/>
                  </a:lnTo>
                  <a:lnTo>
                    <a:pt x="234569" y="795147"/>
                  </a:lnTo>
                  <a:lnTo>
                    <a:pt x="277495" y="813308"/>
                  </a:lnTo>
                  <a:lnTo>
                    <a:pt x="322707" y="826643"/>
                  </a:lnTo>
                  <a:lnTo>
                    <a:pt x="369951" y="834898"/>
                  </a:lnTo>
                  <a:lnTo>
                    <a:pt x="418846" y="837692"/>
                  </a:lnTo>
                  <a:lnTo>
                    <a:pt x="467741" y="834898"/>
                  </a:lnTo>
                  <a:lnTo>
                    <a:pt x="514985" y="826643"/>
                  </a:lnTo>
                  <a:lnTo>
                    <a:pt x="560197" y="813308"/>
                  </a:lnTo>
                  <a:lnTo>
                    <a:pt x="603123" y="795147"/>
                  </a:lnTo>
                  <a:lnTo>
                    <a:pt x="616204" y="787781"/>
                  </a:lnTo>
                  <a:lnTo>
                    <a:pt x="643509" y="772541"/>
                  </a:lnTo>
                  <a:lnTo>
                    <a:pt x="680847" y="745744"/>
                  </a:lnTo>
                  <a:lnTo>
                    <a:pt x="715137" y="715137"/>
                  </a:lnTo>
                  <a:lnTo>
                    <a:pt x="745744" y="680847"/>
                  </a:lnTo>
                  <a:lnTo>
                    <a:pt x="772541" y="643509"/>
                  </a:lnTo>
                  <a:lnTo>
                    <a:pt x="795147" y="603123"/>
                  </a:lnTo>
                  <a:lnTo>
                    <a:pt x="813308" y="560197"/>
                  </a:lnTo>
                  <a:lnTo>
                    <a:pt x="826643" y="514985"/>
                  </a:lnTo>
                  <a:lnTo>
                    <a:pt x="834898" y="467741"/>
                  </a:lnTo>
                  <a:lnTo>
                    <a:pt x="837692" y="418846"/>
                  </a:lnTo>
                  <a:close/>
                </a:path>
              </a:pathLst>
            </a:custGeom>
            <a:solidFill>
              <a:srgbClr val="40B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661416" y="9440291"/>
            <a:ext cx="734060" cy="243204"/>
          </a:xfrm>
          <a:custGeom>
            <a:avLst/>
            <a:gdLst/>
            <a:ahLst/>
            <a:cxnLst/>
            <a:rect l="l" t="t" r="r" b="b"/>
            <a:pathLst>
              <a:path w="734060" h="243204">
                <a:moveTo>
                  <a:pt x="367030" y="0"/>
                </a:moveTo>
                <a:lnTo>
                  <a:pt x="186448" y="233349"/>
                </a:lnTo>
                <a:lnTo>
                  <a:pt x="19824" y="233349"/>
                </a:lnTo>
                <a:lnTo>
                  <a:pt x="19824" y="217284"/>
                </a:lnTo>
                <a:lnTo>
                  <a:pt x="0" y="242887"/>
                </a:lnTo>
                <a:lnTo>
                  <a:pt x="190855" y="242887"/>
                </a:lnTo>
                <a:lnTo>
                  <a:pt x="367030" y="15405"/>
                </a:lnTo>
                <a:lnTo>
                  <a:pt x="543217" y="242887"/>
                </a:lnTo>
                <a:lnTo>
                  <a:pt x="734060" y="242887"/>
                </a:lnTo>
                <a:lnTo>
                  <a:pt x="715010" y="218236"/>
                </a:lnTo>
                <a:lnTo>
                  <a:pt x="715010" y="233349"/>
                </a:lnTo>
                <a:lnTo>
                  <a:pt x="548347" y="233349"/>
                </a:lnTo>
                <a:lnTo>
                  <a:pt x="3670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1416" y="9001506"/>
            <a:ext cx="734060" cy="243204"/>
          </a:xfrm>
          <a:custGeom>
            <a:avLst/>
            <a:gdLst/>
            <a:ahLst/>
            <a:cxnLst/>
            <a:rect l="l" t="t" r="r" b="b"/>
            <a:pathLst>
              <a:path w="734060" h="243204">
                <a:moveTo>
                  <a:pt x="367030" y="0"/>
                </a:moveTo>
                <a:lnTo>
                  <a:pt x="186448" y="233324"/>
                </a:lnTo>
                <a:lnTo>
                  <a:pt x="19824" y="233324"/>
                </a:lnTo>
                <a:lnTo>
                  <a:pt x="19824" y="217258"/>
                </a:lnTo>
                <a:lnTo>
                  <a:pt x="0" y="242862"/>
                </a:lnTo>
                <a:lnTo>
                  <a:pt x="190855" y="242862"/>
                </a:lnTo>
                <a:lnTo>
                  <a:pt x="367030" y="15367"/>
                </a:lnTo>
                <a:lnTo>
                  <a:pt x="543217" y="242862"/>
                </a:lnTo>
                <a:lnTo>
                  <a:pt x="734060" y="242862"/>
                </a:lnTo>
                <a:lnTo>
                  <a:pt x="715010" y="218211"/>
                </a:lnTo>
                <a:lnTo>
                  <a:pt x="715010" y="233324"/>
                </a:lnTo>
                <a:lnTo>
                  <a:pt x="548347" y="233324"/>
                </a:lnTo>
                <a:lnTo>
                  <a:pt x="3670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1416" y="8562720"/>
            <a:ext cx="734060" cy="243204"/>
          </a:xfrm>
          <a:custGeom>
            <a:avLst/>
            <a:gdLst/>
            <a:ahLst/>
            <a:cxnLst/>
            <a:rect l="l" t="t" r="r" b="b"/>
            <a:pathLst>
              <a:path w="734060" h="243204">
                <a:moveTo>
                  <a:pt x="367030" y="0"/>
                </a:moveTo>
                <a:lnTo>
                  <a:pt x="186448" y="233298"/>
                </a:lnTo>
                <a:lnTo>
                  <a:pt x="20548" y="233298"/>
                </a:lnTo>
                <a:lnTo>
                  <a:pt x="20548" y="216280"/>
                </a:lnTo>
                <a:lnTo>
                  <a:pt x="0" y="242823"/>
                </a:lnTo>
                <a:lnTo>
                  <a:pt x="190855" y="242823"/>
                </a:lnTo>
                <a:lnTo>
                  <a:pt x="367030" y="15366"/>
                </a:lnTo>
                <a:lnTo>
                  <a:pt x="543217" y="242823"/>
                </a:lnTo>
                <a:lnTo>
                  <a:pt x="734060" y="242823"/>
                </a:lnTo>
                <a:lnTo>
                  <a:pt x="715010" y="218185"/>
                </a:lnTo>
                <a:lnTo>
                  <a:pt x="715010" y="233298"/>
                </a:lnTo>
                <a:lnTo>
                  <a:pt x="547611" y="233298"/>
                </a:lnTo>
                <a:lnTo>
                  <a:pt x="3670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1240" y="8336279"/>
            <a:ext cx="695325" cy="1337945"/>
          </a:xfrm>
          <a:custGeom>
            <a:avLst/>
            <a:gdLst/>
            <a:ahLst/>
            <a:cxnLst/>
            <a:rect l="l" t="t" r="r" b="b"/>
            <a:pathLst>
              <a:path w="695325" h="1337945">
                <a:moveTo>
                  <a:pt x="695185" y="1322247"/>
                </a:moveTo>
                <a:lnTo>
                  <a:pt x="347205" y="872858"/>
                </a:lnTo>
                <a:lnTo>
                  <a:pt x="0" y="1321295"/>
                </a:lnTo>
                <a:lnTo>
                  <a:pt x="0" y="1337360"/>
                </a:lnTo>
                <a:lnTo>
                  <a:pt x="347941" y="888276"/>
                </a:lnTo>
                <a:lnTo>
                  <a:pt x="695185" y="1337360"/>
                </a:lnTo>
                <a:lnTo>
                  <a:pt x="695185" y="1322247"/>
                </a:lnTo>
                <a:close/>
              </a:path>
              <a:path w="695325" h="1337945">
                <a:moveTo>
                  <a:pt x="695185" y="883437"/>
                </a:moveTo>
                <a:lnTo>
                  <a:pt x="347205" y="434086"/>
                </a:lnTo>
                <a:lnTo>
                  <a:pt x="0" y="882484"/>
                </a:lnTo>
                <a:lnTo>
                  <a:pt x="0" y="898550"/>
                </a:lnTo>
                <a:lnTo>
                  <a:pt x="347941" y="449453"/>
                </a:lnTo>
                <a:lnTo>
                  <a:pt x="695185" y="898550"/>
                </a:lnTo>
                <a:lnTo>
                  <a:pt x="695185" y="883437"/>
                </a:lnTo>
                <a:close/>
              </a:path>
              <a:path w="695325" h="1337945">
                <a:moveTo>
                  <a:pt x="695185" y="444627"/>
                </a:moveTo>
                <a:lnTo>
                  <a:pt x="350888" y="0"/>
                </a:lnTo>
                <a:lnTo>
                  <a:pt x="343522" y="0"/>
                </a:lnTo>
                <a:lnTo>
                  <a:pt x="723" y="442722"/>
                </a:lnTo>
                <a:lnTo>
                  <a:pt x="723" y="459740"/>
                </a:lnTo>
                <a:lnTo>
                  <a:pt x="347941" y="10668"/>
                </a:lnTo>
                <a:lnTo>
                  <a:pt x="695185" y="459740"/>
                </a:lnTo>
                <a:lnTo>
                  <a:pt x="695185" y="4446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769224" y="528929"/>
            <a:ext cx="1006710" cy="985723"/>
          </a:xfrm>
          <a:prstGeom prst="rect">
            <a:avLst/>
          </a:prstGeom>
        </p:spPr>
      </p:pic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9132189" y="1636851"/>
            <a:ext cx="5420995" cy="962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150" b="1" spc="-110" dirty="0">
                <a:latin typeface="Verdana"/>
                <a:cs typeface="Verdana"/>
              </a:rPr>
              <a:t>C</a:t>
            </a:r>
            <a:r>
              <a:rPr sz="6150" b="1" spc="-95" dirty="0">
                <a:latin typeface="Verdana"/>
                <a:cs typeface="Verdana"/>
              </a:rPr>
              <a:t>O</a:t>
            </a:r>
            <a:r>
              <a:rPr sz="6150" b="1" spc="-100" dirty="0">
                <a:latin typeface="Verdana"/>
                <a:cs typeface="Verdana"/>
              </a:rPr>
              <a:t>N</a:t>
            </a:r>
            <a:r>
              <a:rPr sz="6150" b="1" spc="-90" dirty="0">
                <a:latin typeface="Verdana"/>
                <a:cs typeface="Verdana"/>
              </a:rPr>
              <a:t>T</a:t>
            </a:r>
            <a:r>
              <a:rPr sz="6150" b="1" spc="-95" dirty="0">
                <a:latin typeface="Verdana"/>
                <a:cs typeface="Verdana"/>
              </a:rPr>
              <a:t>A</a:t>
            </a:r>
            <a:r>
              <a:rPr sz="6150" b="1" spc="-110" dirty="0">
                <a:latin typeface="Verdana"/>
                <a:cs typeface="Verdana"/>
              </a:rPr>
              <a:t>C</a:t>
            </a:r>
            <a:r>
              <a:rPr sz="6150" b="1" spc="-5" dirty="0">
                <a:latin typeface="Verdana"/>
                <a:cs typeface="Verdana"/>
              </a:rPr>
              <a:t>T</a:t>
            </a:r>
            <a:r>
              <a:rPr sz="6150" b="1" spc="-515" dirty="0">
                <a:latin typeface="Verdana"/>
                <a:cs typeface="Verdana"/>
              </a:rPr>
              <a:t> </a:t>
            </a:r>
            <a:r>
              <a:rPr sz="6150" b="1" spc="-295" dirty="0">
                <a:latin typeface="Verdana"/>
                <a:cs typeface="Verdana"/>
              </a:rPr>
              <a:t>US</a:t>
            </a:r>
            <a:endParaRPr sz="615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907394" y="3003296"/>
            <a:ext cx="6694806" cy="27866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GB" sz="2600" b="1" u="heavy" spc="-35" dirty="0">
                <a:solidFill>
                  <a:srgbClr val="204246"/>
                </a:solidFill>
                <a:uFill>
                  <a:solidFill>
                    <a:srgbClr val="204246"/>
                  </a:solidFill>
                </a:uFill>
                <a:latin typeface="Verdana"/>
                <a:cs typeface="Verdana"/>
                <a:hlinkClick r:id="rId7"/>
              </a:rPr>
              <a:t>info.makenterprises24</a:t>
            </a:r>
            <a:r>
              <a:rPr sz="2600" b="1" u="heavy" spc="-35" dirty="0">
                <a:solidFill>
                  <a:srgbClr val="204246"/>
                </a:solidFill>
                <a:uFill>
                  <a:solidFill>
                    <a:srgbClr val="204246"/>
                  </a:solidFill>
                </a:uFill>
                <a:latin typeface="Verdana"/>
                <a:cs typeface="Verdana"/>
                <a:hlinkClick r:id="rId7"/>
              </a:rPr>
              <a:t>@</a:t>
            </a:r>
            <a:r>
              <a:rPr lang="en-GB" sz="2600" b="1" u="heavy" spc="-35" dirty="0" err="1">
                <a:solidFill>
                  <a:srgbClr val="204246"/>
                </a:solidFill>
                <a:uFill>
                  <a:solidFill>
                    <a:srgbClr val="204246"/>
                  </a:solidFill>
                </a:uFill>
                <a:latin typeface="Verdana"/>
                <a:cs typeface="Verdana"/>
                <a:hlinkClick r:id="rId7"/>
              </a:rPr>
              <a:t>gmail</a:t>
            </a:r>
            <a:r>
              <a:rPr sz="2600" b="1" u="heavy" spc="-35" dirty="0">
                <a:solidFill>
                  <a:srgbClr val="204246"/>
                </a:solidFill>
                <a:uFill>
                  <a:solidFill>
                    <a:srgbClr val="204246"/>
                  </a:solidFill>
                </a:uFill>
                <a:latin typeface="Verdana"/>
                <a:cs typeface="Verdana"/>
                <a:hlinkClick r:id="rId7"/>
              </a:rPr>
              <a:t>.com</a:t>
            </a:r>
            <a:endParaRPr sz="2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600" b="1" spc="-5" dirty="0">
                <a:solidFill>
                  <a:srgbClr val="6F8A93"/>
                </a:solidFill>
                <a:latin typeface="Arial"/>
                <a:cs typeface="Arial"/>
              </a:rPr>
              <a:t>Call</a:t>
            </a:r>
            <a:r>
              <a:rPr sz="2600" b="1" spc="10" dirty="0">
                <a:solidFill>
                  <a:srgbClr val="6F8A93"/>
                </a:solidFill>
                <a:latin typeface="Arial"/>
                <a:cs typeface="Arial"/>
              </a:rPr>
              <a:t> </a:t>
            </a:r>
            <a:r>
              <a:rPr sz="2600" b="1" spc="5" dirty="0">
                <a:solidFill>
                  <a:srgbClr val="6F8A93"/>
                </a:solidFill>
                <a:latin typeface="Arial"/>
                <a:cs typeface="Arial"/>
              </a:rPr>
              <a:t>us</a:t>
            </a:r>
            <a:r>
              <a:rPr sz="2600" b="1" spc="-30" dirty="0">
                <a:solidFill>
                  <a:srgbClr val="6F8A93"/>
                </a:solidFill>
                <a:latin typeface="Arial"/>
                <a:cs typeface="Arial"/>
              </a:rPr>
              <a:t> </a:t>
            </a:r>
            <a:r>
              <a:rPr sz="2600" b="1" spc="15" dirty="0">
                <a:solidFill>
                  <a:srgbClr val="6F8A93"/>
                </a:solidFill>
                <a:latin typeface="Arial"/>
                <a:cs typeface="Arial"/>
              </a:rPr>
              <a:t>now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850" b="1" spc="5" dirty="0">
                <a:latin typeface="Times New Roman"/>
                <a:cs typeface="Times New Roman"/>
              </a:rPr>
              <a:t>+91</a:t>
            </a:r>
            <a:r>
              <a:rPr sz="2850" b="1" spc="-60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–</a:t>
            </a:r>
            <a:r>
              <a:rPr sz="2850" b="1" spc="-35" dirty="0">
                <a:latin typeface="Times New Roman"/>
                <a:cs typeface="Times New Roman"/>
              </a:rPr>
              <a:t> </a:t>
            </a:r>
            <a:r>
              <a:rPr lang="en-GB" sz="2850" b="1" dirty="0">
                <a:latin typeface="Times New Roman"/>
                <a:cs typeface="Times New Roman"/>
              </a:rPr>
              <a:t>9999329855</a:t>
            </a:r>
            <a:endParaRPr sz="2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850" b="1" spc="5" dirty="0">
                <a:latin typeface="Times New Roman"/>
                <a:cs typeface="Times New Roman"/>
              </a:rPr>
              <a:t>+91</a:t>
            </a:r>
            <a:r>
              <a:rPr sz="2850" b="1" spc="-60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–</a:t>
            </a:r>
            <a:r>
              <a:rPr sz="2850" b="1" spc="-35" dirty="0">
                <a:latin typeface="Times New Roman"/>
                <a:cs typeface="Times New Roman"/>
              </a:rPr>
              <a:t> </a:t>
            </a:r>
            <a:r>
              <a:rPr lang="en-GB" sz="2850" b="1" spc="-15" dirty="0">
                <a:latin typeface="Times New Roman"/>
                <a:cs typeface="Times New Roman"/>
              </a:rPr>
              <a:t>9711969152</a:t>
            </a:r>
            <a:endParaRPr sz="28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4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962400" cy="1028699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6892015" y="7678166"/>
            <a:ext cx="1395730" cy="655320"/>
          </a:xfrm>
          <a:custGeom>
            <a:avLst/>
            <a:gdLst/>
            <a:ahLst/>
            <a:cxnLst/>
            <a:rect l="l" t="t" r="r" b="b"/>
            <a:pathLst>
              <a:path w="1395730" h="655320">
                <a:moveTo>
                  <a:pt x="989711" y="0"/>
                </a:moveTo>
                <a:lnTo>
                  <a:pt x="500761" y="629284"/>
                </a:lnTo>
                <a:lnTo>
                  <a:pt x="51435" y="629284"/>
                </a:lnTo>
                <a:lnTo>
                  <a:pt x="51435" y="588644"/>
                </a:lnTo>
                <a:lnTo>
                  <a:pt x="0" y="655065"/>
                </a:lnTo>
                <a:lnTo>
                  <a:pt x="514603" y="655065"/>
                </a:lnTo>
                <a:lnTo>
                  <a:pt x="989711" y="41528"/>
                </a:lnTo>
                <a:lnTo>
                  <a:pt x="1395730" y="565911"/>
                </a:lnTo>
                <a:lnTo>
                  <a:pt x="1395730" y="524763"/>
                </a:lnTo>
                <a:lnTo>
                  <a:pt x="989711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92015" y="6494653"/>
            <a:ext cx="1395730" cy="655320"/>
          </a:xfrm>
          <a:custGeom>
            <a:avLst/>
            <a:gdLst/>
            <a:ahLst/>
            <a:cxnLst/>
            <a:rect l="l" t="t" r="r" b="b"/>
            <a:pathLst>
              <a:path w="1395730" h="655320">
                <a:moveTo>
                  <a:pt x="989711" y="0"/>
                </a:moveTo>
                <a:lnTo>
                  <a:pt x="500761" y="629412"/>
                </a:lnTo>
                <a:lnTo>
                  <a:pt x="51435" y="629412"/>
                </a:lnTo>
                <a:lnTo>
                  <a:pt x="51435" y="588645"/>
                </a:lnTo>
                <a:lnTo>
                  <a:pt x="0" y="655066"/>
                </a:lnTo>
                <a:lnTo>
                  <a:pt x="514603" y="655066"/>
                </a:lnTo>
                <a:lnTo>
                  <a:pt x="989711" y="41656"/>
                </a:lnTo>
                <a:lnTo>
                  <a:pt x="1395730" y="566039"/>
                </a:lnTo>
                <a:lnTo>
                  <a:pt x="1395730" y="524891"/>
                </a:lnTo>
                <a:lnTo>
                  <a:pt x="989711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92015" y="5311266"/>
            <a:ext cx="1395730" cy="655320"/>
          </a:xfrm>
          <a:custGeom>
            <a:avLst/>
            <a:gdLst/>
            <a:ahLst/>
            <a:cxnLst/>
            <a:rect l="l" t="t" r="r" b="b"/>
            <a:pathLst>
              <a:path w="1395730" h="655320">
                <a:moveTo>
                  <a:pt x="989711" y="0"/>
                </a:moveTo>
                <a:lnTo>
                  <a:pt x="502793" y="629285"/>
                </a:lnTo>
                <a:lnTo>
                  <a:pt x="51435" y="629285"/>
                </a:lnTo>
                <a:lnTo>
                  <a:pt x="51435" y="588518"/>
                </a:lnTo>
                <a:lnTo>
                  <a:pt x="0" y="655066"/>
                </a:lnTo>
                <a:lnTo>
                  <a:pt x="514603" y="655066"/>
                </a:lnTo>
                <a:lnTo>
                  <a:pt x="989711" y="41529"/>
                </a:lnTo>
                <a:lnTo>
                  <a:pt x="1395730" y="565912"/>
                </a:lnTo>
                <a:lnTo>
                  <a:pt x="1395730" y="524763"/>
                </a:lnTo>
                <a:lnTo>
                  <a:pt x="989711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943451" y="4687823"/>
            <a:ext cx="1344295" cy="3620135"/>
          </a:xfrm>
          <a:custGeom>
            <a:avLst/>
            <a:gdLst/>
            <a:ahLst/>
            <a:cxnLst/>
            <a:rect l="l" t="t" r="r" b="b"/>
            <a:pathLst>
              <a:path w="1344294" h="3620134">
                <a:moveTo>
                  <a:pt x="1344295" y="2891536"/>
                </a:moveTo>
                <a:lnTo>
                  <a:pt x="938276" y="2366899"/>
                </a:lnTo>
                <a:lnTo>
                  <a:pt x="0" y="3578987"/>
                </a:lnTo>
                <a:lnTo>
                  <a:pt x="0" y="3619627"/>
                </a:lnTo>
                <a:lnTo>
                  <a:pt x="936244" y="2408555"/>
                </a:lnTo>
                <a:lnTo>
                  <a:pt x="1344295" y="2935224"/>
                </a:lnTo>
                <a:lnTo>
                  <a:pt x="1344295" y="2891536"/>
                </a:lnTo>
                <a:close/>
              </a:path>
              <a:path w="1344294" h="3620134">
                <a:moveTo>
                  <a:pt x="1344295" y="1708023"/>
                </a:moveTo>
                <a:lnTo>
                  <a:pt x="938276" y="1183513"/>
                </a:lnTo>
                <a:lnTo>
                  <a:pt x="0" y="2395474"/>
                </a:lnTo>
                <a:lnTo>
                  <a:pt x="0" y="2436241"/>
                </a:lnTo>
                <a:lnTo>
                  <a:pt x="936244" y="1225042"/>
                </a:lnTo>
                <a:lnTo>
                  <a:pt x="1344295" y="1751838"/>
                </a:lnTo>
                <a:lnTo>
                  <a:pt x="1344295" y="1708023"/>
                </a:lnTo>
                <a:close/>
              </a:path>
              <a:path w="1344294" h="3620134">
                <a:moveTo>
                  <a:pt x="1344295" y="524510"/>
                </a:moveTo>
                <a:lnTo>
                  <a:pt x="938276" y="0"/>
                </a:lnTo>
                <a:lnTo>
                  <a:pt x="0" y="1211961"/>
                </a:lnTo>
                <a:lnTo>
                  <a:pt x="0" y="1252728"/>
                </a:lnTo>
                <a:lnTo>
                  <a:pt x="936244" y="41529"/>
                </a:lnTo>
                <a:lnTo>
                  <a:pt x="1344295" y="569468"/>
                </a:lnTo>
                <a:lnTo>
                  <a:pt x="1344295" y="52451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69224" y="528929"/>
            <a:ext cx="1006710" cy="98572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117972" y="4200651"/>
            <a:ext cx="10835640" cy="203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150" b="1" spc="-290" dirty="0">
                <a:solidFill>
                  <a:srgbClr val="204246"/>
                </a:solidFill>
                <a:latin typeface="Verdana"/>
                <a:cs typeface="Verdana"/>
              </a:rPr>
              <a:t>THANK</a:t>
            </a:r>
            <a:r>
              <a:rPr sz="13150" b="1" spc="-565" dirty="0">
                <a:solidFill>
                  <a:srgbClr val="204246"/>
                </a:solidFill>
                <a:latin typeface="Verdana"/>
                <a:cs typeface="Verdana"/>
              </a:rPr>
              <a:t> </a:t>
            </a:r>
            <a:r>
              <a:rPr sz="13150" b="1" spc="-160" dirty="0">
                <a:solidFill>
                  <a:srgbClr val="204246"/>
                </a:solidFill>
                <a:latin typeface="Verdana"/>
                <a:cs typeface="Verdana"/>
              </a:rPr>
              <a:t>YOU</a:t>
            </a:r>
            <a:endParaRPr sz="1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424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171</Words>
  <Application>Microsoft Office PowerPoint</Application>
  <PresentationFormat>Custom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MT</vt:lpstr>
      <vt:lpstr>Calibri</vt:lpstr>
      <vt:lpstr>Times New Roman</vt:lpstr>
      <vt:lpstr>Verdana</vt:lpstr>
      <vt:lpstr>Office Theme</vt:lpstr>
      <vt:lpstr>MAK  ENTERPRISES</vt:lpstr>
      <vt:lpstr>ABOUT OUR  COMPANY</vt:lpstr>
      <vt:lpstr>OUR SERVICES</vt:lpstr>
      <vt:lpstr>OUR KEY CLIENTELE</vt:lpstr>
      <vt:lpstr>OUR EXPERTISES</vt:lpstr>
      <vt:lpstr>CONTACT 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  ENTERPRISES</dc:title>
  <cp:lastModifiedBy>Munish Sharma</cp:lastModifiedBy>
  <cp:revision>6</cp:revision>
  <dcterms:created xsi:type="dcterms:W3CDTF">2023-06-29T16:45:05Z</dcterms:created>
  <dcterms:modified xsi:type="dcterms:W3CDTF">2023-06-29T17:05:28Z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2023-06-29T00:00:00Z</vt:filetime>
  </property>
</Properties>
</file>