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301" r:id="rId3"/>
    <p:sldId id="264" r:id="rId4"/>
    <p:sldId id="261" r:id="rId5"/>
    <p:sldId id="304" r:id="rId6"/>
    <p:sldId id="303" r:id="rId7"/>
    <p:sldId id="305" r:id="rId8"/>
    <p:sldId id="307" r:id="rId9"/>
    <p:sldId id="306" r:id="rId10"/>
    <p:sldId id="266" r:id="rId11"/>
    <p:sldId id="267" r:id="rId12"/>
    <p:sldId id="270" r:id="rId13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Hind" panose="020B0604020202020204" charset="0"/>
      <p:regular r:id="rId19"/>
      <p:bold r:id="rId20"/>
    </p:embeddedFont>
    <p:embeddedFont>
      <p:font typeface="Oswald" panose="020B0604020202020204" charset="0"/>
      <p:regular r:id="rId21"/>
      <p:bold r:id="rId22"/>
    </p:embeddedFont>
    <p:embeddedFont>
      <p:font typeface="Pathway Gothic One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91D009-7107-404D-AE28-9832B0787869}">
  <a:tblStyle styleId="{0391D009-7107-404D-AE28-9832B07878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57505E-FBD4-4E4C-A0EE-7DC3513DA9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3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e0c27f6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e0c27f6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700345baf0_2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700345baf0_2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6fe0c27f6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6fe0c27f6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fe0c27f6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fe0c27f6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179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6fe0c27f6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6fe0c27f6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e0c27f6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e0c27f6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248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e0c27f6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e0c27f6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312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e0c27f6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e0c27f6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881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e0c27f6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e0c27f6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197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e0c27f6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e0c27f6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06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000950" y="-247650"/>
            <a:ext cx="2849429" cy="277368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17975" y="3172675"/>
            <a:ext cx="4528136" cy="234624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40050" y="-2"/>
            <a:ext cx="2437096" cy="3777791"/>
            <a:chOff x="-340050" y="-2"/>
            <a:chExt cx="2437096" cy="3777791"/>
          </a:xfrm>
        </p:grpSpPr>
        <p:sp>
          <p:nvSpPr>
            <p:cNvPr id="12" name="Google Shape;12;p2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21" name="Google Shape;21;p2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307950" y="643525"/>
            <a:ext cx="452820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3171600" y="283412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76503" y="1276348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274403" y="-2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206129" y="2908331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 rot="5400000" flipH="1">
            <a:off x="5473768" y="-470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-6299885" flipH="1">
            <a:off x="-734243" y="-1909936"/>
            <a:ext cx="2563413" cy="4737495"/>
            <a:chOff x="-340050" y="-2"/>
            <a:chExt cx="2437096" cy="3777791"/>
          </a:xfrm>
        </p:grpSpPr>
        <p:sp>
          <p:nvSpPr>
            <p:cNvPr id="34" name="Google Shape;34;p3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900046">
            <a:off x="6768618" y="-650661"/>
            <a:ext cx="3443561" cy="5923786"/>
            <a:chOff x="7706147" y="1873398"/>
            <a:chExt cx="2107599" cy="3625597"/>
          </a:xfrm>
        </p:grpSpPr>
        <p:sp>
          <p:nvSpPr>
            <p:cNvPr id="43" name="Google Shape;43;p3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hasCustomPrompt="1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2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48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/>
          <p:nvPr/>
        </p:nvSpPr>
        <p:spPr>
          <a:xfrm rot="-5400000" flipH="1">
            <a:off x="-446057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4"/>
          <p:cNvGrpSpPr/>
          <p:nvPr/>
        </p:nvGrpSpPr>
        <p:grpSpPr>
          <a:xfrm rot="6299984">
            <a:off x="5078912" y="-2215493"/>
            <a:ext cx="4042453" cy="6266287"/>
            <a:chOff x="-340050" y="-2"/>
            <a:chExt cx="2437096" cy="3777791"/>
          </a:xfrm>
        </p:grpSpPr>
        <p:sp>
          <p:nvSpPr>
            <p:cNvPr id="54" name="Google Shape;54;p4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092075" y="2753600"/>
            <a:ext cx="33846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1092075" y="1997900"/>
            <a:ext cx="32757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8"/>
          <p:cNvGrpSpPr/>
          <p:nvPr/>
        </p:nvGrpSpPr>
        <p:grpSpPr>
          <a:xfrm flipH="1">
            <a:off x="5807015" y="-636946"/>
            <a:ext cx="4224355" cy="5857441"/>
            <a:chOff x="2397737" y="2494825"/>
            <a:chExt cx="1808913" cy="2508325"/>
          </a:xfrm>
        </p:grpSpPr>
        <p:sp>
          <p:nvSpPr>
            <p:cNvPr id="81" name="Google Shape;81;p8"/>
            <p:cNvSpPr/>
            <p:nvPr/>
          </p:nvSpPr>
          <p:spPr>
            <a:xfrm>
              <a:off x="2588500" y="2494825"/>
              <a:ext cx="1618150" cy="2508325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3479675" y="3291600"/>
              <a:ext cx="402175" cy="497400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2397737" y="2595675"/>
              <a:ext cx="1399375" cy="2407275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2588500" y="2924525"/>
              <a:ext cx="360850" cy="448075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3251150" y="2735850"/>
              <a:ext cx="480725" cy="39350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2702250" y="4516700"/>
              <a:ext cx="565000" cy="367425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471550" y="4318275"/>
              <a:ext cx="210050" cy="317525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683950" y="3624150"/>
              <a:ext cx="613625" cy="725100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/>
          <p:nvPr/>
        </p:nvSpPr>
        <p:spPr>
          <a:xfrm rot="10800000">
            <a:off x="-343975" y="1842925"/>
            <a:ext cx="4344379" cy="4229085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 rot="-1893416">
            <a:off x="611114" y="3819618"/>
            <a:ext cx="647272" cy="6599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 rot="-1893416">
            <a:off x="1456235" y="4261915"/>
            <a:ext cx="385362" cy="394973"/>
          </a:xfrm>
          <a:custGeom>
            <a:avLst/>
            <a:gdLst/>
            <a:ahLst/>
            <a:cxnLst/>
            <a:rect l="l" t="t" r="r" b="b"/>
            <a:pathLst>
              <a:path w="7498" h="7685" extrusionOk="0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45600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/>
          <p:nvPr/>
        </p:nvSpPr>
        <p:spPr>
          <a:xfrm rot="-5400000">
            <a:off x="-283022" y="-743135"/>
            <a:ext cx="6088519" cy="592667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8"/>
          <p:cNvGrpSpPr/>
          <p:nvPr/>
        </p:nvGrpSpPr>
        <p:grpSpPr>
          <a:xfrm rot="4477095">
            <a:off x="-651132" y="-3055029"/>
            <a:ext cx="4042701" cy="6266671"/>
            <a:chOff x="-340050" y="-2"/>
            <a:chExt cx="2437096" cy="3777791"/>
          </a:xfrm>
        </p:grpSpPr>
        <p:sp>
          <p:nvSpPr>
            <p:cNvPr id="198" name="Google Shape;198;p18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8"/>
          <p:cNvSpPr txBox="1">
            <a:spLocks noGrp="1"/>
          </p:cNvSpPr>
          <p:nvPr>
            <p:ph type="ctrTitle"/>
          </p:nvPr>
        </p:nvSpPr>
        <p:spPr>
          <a:xfrm flipH="1">
            <a:off x="3545176" y="3172154"/>
            <a:ext cx="40431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subTitle" idx="1"/>
          </p:nvPr>
        </p:nvSpPr>
        <p:spPr>
          <a:xfrm rot="-194" flipH="1">
            <a:off x="2266875" y="1736675"/>
            <a:ext cx="5321400" cy="13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8" name="Google Shape;208;p18"/>
          <p:cNvSpPr/>
          <p:nvPr/>
        </p:nvSpPr>
        <p:spPr>
          <a:xfrm rot="-1256095" flipH="1">
            <a:off x="3977005" y="-884325"/>
            <a:ext cx="1786840" cy="1295050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/>
          <p:nvPr/>
        </p:nvSpPr>
        <p:spPr>
          <a:xfrm rot="-5400000">
            <a:off x="-666288" y="-188447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458179" y="346051"/>
            <a:ext cx="712907" cy="730677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281046" y="1250700"/>
            <a:ext cx="353321" cy="362123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/>
          <p:nvPr/>
        </p:nvSpPr>
        <p:spPr>
          <a:xfrm rot="4185495">
            <a:off x="6761352" y="1351062"/>
            <a:ext cx="3966053" cy="3860629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64" r:id="rId5"/>
    <p:sldLayoutId id="2147483666" r:id="rId6"/>
    <p:sldLayoutId id="2147483667" r:id="rId7"/>
    <p:sldLayoutId id="2147483673" r:id="rId8"/>
    <p:sldLayoutId id="214748367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1"/>
          <p:cNvGrpSpPr/>
          <p:nvPr/>
        </p:nvGrpSpPr>
        <p:grpSpPr>
          <a:xfrm>
            <a:off x="612273" y="-437895"/>
            <a:ext cx="1589730" cy="1612939"/>
            <a:chOff x="3605950" y="3926100"/>
            <a:chExt cx="657375" cy="667000"/>
          </a:xfrm>
        </p:grpSpPr>
        <p:sp>
          <p:nvSpPr>
            <p:cNvPr id="273" name="Google Shape;273;p31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31"/>
          <p:cNvSpPr/>
          <p:nvPr/>
        </p:nvSpPr>
        <p:spPr>
          <a:xfrm>
            <a:off x="2697883" y="2969560"/>
            <a:ext cx="3390859" cy="1199653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ctrTitle"/>
          </p:nvPr>
        </p:nvSpPr>
        <p:spPr>
          <a:xfrm>
            <a:off x="1856065" y="368575"/>
            <a:ext cx="6040006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500" dirty="0"/>
              <a:t>BREAK THE CHAIN</a:t>
            </a:r>
            <a:endParaRPr sz="8500"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subTitle" idx="1"/>
          </p:nvPr>
        </p:nvSpPr>
        <p:spPr>
          <a:xfrm>
            <a:off x="2815771" y="3073524"/>
            <a:ext cx="3156629" cy="1512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dk2"/>
                </a:solidFill>
              </a:rPr>
              <a:t>KESHAV SINGH THAKUR  (18103003)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dk2"/>
                </a:solidFill>
              </a:rPr>
              <a:t>PRATHU SINGAL                 (18103085)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dk2"/>
                </a:solidFill>
              </a:rPr>
              <a:t>RAJAN BHAJAT                   (18103091)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dk2"/>
                </a:solidFill>
              </a:rPr>
              <a:t>MUNISH KUMAR GARG     (18103120)</a:t>
            </a:r>
            <a:endParaRPr sz="1400" dirty="0">
              <a:solidFill>
                <a:schemeClr val="dk2"/>
              </a:solidFill>
            </a:endParaRPr>
          </a:p>
        </p:txBody>
      </p:sp>
      <p:grpSp>
        <p:nvGrpSpPr>
          <p:cNvPr id="314" name="Google Shape;314;p31"/>
          <p:cNvGrpSpPr/>
          <p:nvPr/>
        </p:nvGrpSpPr>
        <p:grpSpPr>
          <a:xfrm>
            <a:off x="7136806" y="3025555"/>
            <a:ext cx="903819" cy="915039"/>
            <a:chOff x="4304200" y="4312250"/>
            <a:chExt cx="191325" cy="193700"/>
          </a:xfrm>
        </p:grpSpPr>
        <p:sp>
          <p:nvSpPr>
            <p:cNvPr id="315" name="Google Shape;315;p31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1"/>
          <p:cNvSpPr txBox="1">
            <a:spLocks noGrp="1"/>
          </p:cNvSpPr>
          <p:nvPr>
            <p:ph type="title"/>
          </p:nvPr>
        </p:nvSpPr>
        <p:spPr>
          <a:xfrm>
            <a:off x="470250" y="20043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dirty="0"/>
              <a:t>TECHNOLOGIES USED</a:t>
            </a:r>
            <a:endParaRPr sz="4400" b="1" dirty="0"/>
          </a:p>
        </p:txBody>
      </p:sp>
      <p:sp>
        <p:nvSpPr>
          <p:cNvPr id="732" name="Google Shape;732;p41"/>
          <p:cNvSpPr txBox="1">
            <a:spLocks noGrp="1"/>
          </p:cNvSpPr>
          <p:nvPr>
            <p:ph type="ctrTitle" idx="4294967295"/>
          </p:nvPr>
        </p:nvSpPr>
        <p:spPr>
          <a:xfrm flipH="1">
            <a:off x="977992" y="167004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FLUTTER</a:t>
            </a:r>
            <a:endParaRPr sz="2400" dirty="0"/>
          </a:p>
        </p:txBody>
      </p:sp>
      <p:sp>
        <p:nvSpPr>
          <p:cNvPr id="733" name="Google Shape;733;p41"/>
          <p:cNvSpPr txBox="1">
            <a:spLocks noGrp="1"/>
          </p:cNvSpPr>
          <p:nvPr>
            <p:ph type="subTitle" idx="4294967295"/>
          </p:nvPr>
        </p:nvSpPr>
        <p:spPr>
          <a:xfrm flipH="1">
            <a:off x="373610" y="2085245"/>
            <a:ext cx="2164975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dirty="0">
                <a:solidFill>
                  <a:schemeClr val="lt2"/>
                </a:solidFill>
              </a:rPr>
              <a:t>Software Development Kit used to make mobile apps for android and IOS</a:t>
            </a: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734" name="Google Shape;734;p41"/>
          <p:cNvSpPr/>
          <p:nvPr/>
        </p:nvSpPr>
        <p:spPr>
          <a:xfrm>
            <a:off x="2538585" y="1904158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41"/>
          <p:cNvSpPr txBox="1">
            <a:spLocks noGrp="1"/>
          </p:cNvSpPr>
          <p:nvPr>
            <p:ph type="ctrTitle" idx="4294967295"/>
          </p:nvPr>
        </p:nvSpPr>
        <p:spPr>
          <a:xfrm flipH="1">
            <a:off x="977992" y="3017720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DART</a:t>
            </a:r>
            <a:endParaRPr sz="2400" dirty="0"/>
          </a:p>
        </p:txBody>
      </p:sp>
      <p:sp>
        <p:nvSpPr>
          <p:cNvPr id="736" name="Google Shape;736;p41"/>
          <p:cNvSpPr txBox="1">
            <a:spLocks noGrp="1"/>
          </p:cNvSpPr>
          <p:nvPr>
            <p:ph type="subTitle" idx="4294967295"/>
          </p:nvPr>
        </p:nvSpPr>
        <p:spPr>
          <a:xfrm flipH="1">
            <a:off x="472236" y="3432920"/>
            <a:ext cx="2066349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dirty="0">
                <a:solidFill>
                  <a:schemeClr val="lt2"/>
                </a:solidFill>
              </a:rPr>
              <a:t>Programming language used to make apps using flutter</a:t>
            </a: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737" name="Google Shape;737;p41"/>
          <p:cNvSpPr/>
          <p:nvPr/>
        </p:nvSpPr>
        <p:spPr>
          <a:xfrm>
            <a:off x="2538585" y="3251833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41"/>
          <p:cNvSpPr txBox="1">
            <a:spLocks noGrp="1"/>
          </p:cNvSpPr>
          <p:nvPr>
            <p:ph type="ctrTitle" idx="4294967295"/>
          </p:nvPr>
        </p:nvSpPr>
        <p:spPr>
          <a:xfrm flipH="1">
            <a:off x="6548410" y="1647185"/>
            <a:ext cx="24660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ARTIFICIAL INTELLIGENCE</a:t>
            </a:r>
            <a:endParaRPr sz="2400" dirty="0"/>
          </a:p>
        </p:txBody>
      </p:sp>
      <p:sp>
        <p:nvSpPr>
          <p:cNvPr id="739" name="Google Shape;739;p41"/>
          <p:cNvSpPr txBox="1">
            <a:spLocks noGrp="1"/>
          </p:cNvSpPr>
          <p:nvPr>
            <p:ph type="subTitle" idx="4294967295"/>
          </p:nvPr>
        </p:nvSpPr>
        <p:spPr>
          <a:xfrm flipH="1">
            <a:off x="6548410" y="2085245"/>
            <a:ext cx="227555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2"/>
                </a:solidFill>
              </a:rPr>
              <a:t>SSD-</a:t>
            </a:r>
            <a:r>
              <a:rPr lang="en-US" sz="1400" dirty="0" err="1">
                <a:solidFill>
                  <a:schemeClr val="lt2"/>
                </a:solidFill>
              </a:rPr>
              <a:t>MobileNet</a:t>
            </a:r>
            <a:r>
              <a:rPr lang="en-US" sz="1400" dirty="0">
                <a:solidFill>
                  <a:schemeClr val="lt2"/>
                </a:solidFill>
              </a:rPr>
              <a:t> object detection model to monitor social distancing</a:t>
            </a:r>
          </a:p>
        </p:txBody>
      </p:sp>
      <p:sp>
        <p:nvSpPr>
          <p:cNvPr id="740" name="Google Shape;740;p41"/>
          <p:cNvSpPr/>
          <p:nvPr/>
        </p:nvSpPr>
        <p:spPr>
          <a:xfrm>
            <a:off x="6382985" y="1904158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41"/>
          <p:cNvSpPr txBox="1">
            <a:spLocks noGrp="1"/>
          </p:cNvSpPr>
          <p:nvPr>
            <p:ph type="ctrTitle" idx="4294967295"/>
          </p:nvPr>
        </p:nvSpPr>
        <p:spPr>
          <a:xfrm flipH="1">
            <a:off x="6548409" y="3017720"/>
            <a:ext cx="176032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-IN" sz="2400" dirty="0"/>
              <a:t>ANDROID STUDIO</a:t>
            </a:r>
          </a:p>
        </p:txBody>
      </p:sp>
      <p:sp>
        <p:nvSpPr>
          <p:cNvPr id="742" name="Google Shape;742;p41"/>
          <p:cNvSpPr txBox="1">
            <a:spLocks noGrp="1"/>
          </p:cNvSpPr>
          <p:nvPr>
            <p:ph type="subTitle" idx="4294967295"/>
          </p:nvPr>
        </p:nvSpPr>
        <p:spPr>
          <a:xfrm flipH="1">
            <a:off x="6639850" y="3432920"/>
            <a:ext cx="220697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Font typeface="Hind"/>
              <a:buNone/>
            </a:pPr>
            <a:r>
              <a:rPr lang="en-US" sz="1400" dirty="0">
                <a:solidFill>
                  <a:schemeClr val="lt2"/>
                </a:solidFill>
              </a:rPr>
              <a:t>IDE for Android app development with fast and feature-rich emulator</a:t>
            </a:r>
          </a:p>
        </p:txBody>
      </p:sp>
      <p:sp>
        <p:nvSpPr>
          <p:cNvPr id="743" name="Google Shape;743;p41"/>
          <p:cNvSpPr/>
          <p:nvPr/>
        </p:nvSpPr>
        <p:spPr>
          <a:xfrm>
            <a:off x="6382985" y="3251833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4" name="Google Shape;744;p41"/>
          <p:cNvCxnSpPr>
            <a:cxnSpLocks/>
            <a:stCxn id="734" idx="6"/>
          </p:cNvCxnSpPr>
          <p:nvPr/>
        </p:nvCxnSpPr>
        <p:spPr>
          <a:xfrm>
            <a:off x="2687685" y="1978708"/>
            <a:ext cx="1535252" cy="103901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5" name="Google Shape;745;p41"/>
          <p:cNvCxnSpPr>
            <a:cxnSpLocks/>
            <a:stCxn id="740" idx="2"/>
          </p:cNvCxnSpPr>
          <p:nvPr/>
        </p:nvCxnSpPr>
        <p:spPr>
          <a:xfrm rot="10800000" flipV="1">
            <a:off x="4248279" y="1978708"/>
            <a:ext cx="2134707" cy="103901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6" name="Google Shape;746;p41"/>
          <p:cNvCxnSpPr>
            <a:cxnSpLocks/>
            <a:stCxn id="737" idx="6"/>
          </p:cNvCxnSpPr>
          <p:nvPr/>
        </p:nvCxnSpPr>
        <p:spPr>
          <a:xfrm flipV="1">
            <a:off x="2687685" y="3031833"/>
            <a:ext cx="1535252" cy="29455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7" name="Google Shape;747;p41"/>
          <p:cNvCxnSpPr>
            <a:cxnSpLocks/>
            <a:stCxn id="743" idx="2"/>
          </p:cNvCxnSpPr>
          <p:nvPr/>
        </p:nvCxnSpPr>
        <p:spPr>
          <a:xfrm rot="10800000">
            <a:off x="4222937" y="3017721"/>
            <a:ext cx="2160048" cy="30866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746;p41">
            <a:extLst>
              <a:ext uri="{FF2B5EF4-FFF2-40B4-BE49-F238E27FC236}">
                <a16:creationId xmlns:a16="http://schemas.microsoft.com/office/drawing/2014/main" id="{43AEC99E-C321-4969-B9F3-98FEF4C92508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22355" y="3332420"/>
            <a:ext cx="848288" cy="24711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746;p41">
            <a:extLst>
              <a:ext uri="{FF2B5EF4-FFF2-40B4-BE49-F238E27FC236}">
                <a16:creationId xmlns:a16="http://schemas.microsoft.com/office/drawing/2014/main" id="{0BD56209-B4F8-44D8-A234-7BE86F42D0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23892" y="2307388"/>
            <a:ext cx="1092333" cy="44995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735;p41">
            <a:extLst>
              <a:ext uri="{FF2B5EF4-FFF2-40B4-BE49-F238E27FC236}">
                <a16:creationId xmlns:a16="http://schemas.microsoft.com/office/drawing/2014/main" id="{310A57D7-19A0-4583-874E-64F24D47A231}"/>
              </a:ext>
            </a:extLst>
          </p:cNvPr>
          <p:cNvSpPr txBox="1">
            <a:spLocks/>
          </p:cNvSpPr>
          <p:nvPr/>
        </p:nvSpPr>
        <p:spPr>
          <a:xfrm flipH="1">
            <a:off x="3112151" y="3897740"/>
            <a:ext cx="176646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pPr algn="r"/>
            <a:r>
              <a:rPr lang="en-IN" sz="2400" dirty="0"/>
              <a:t>NEWS API</a:t>
            </a:r>
          </a:p>
        </p:txBody>
      </p:sp>
      <p:sp>
        <p:nvSpPr>
          <p:cNvPr id="101" name="Google Shape;735;p41">
            <a:extLst>
              <a:ext uri="{FF2B5EF4-FFF2-40B4-BE49-F238E27FC236}">
                <a16:creationId xmlns:a16="http://schemas.microsoft.com/office/drawing/2014/main" id="{E800D23F-784C-4CD3-B6EE-F1EF89261411}"/>
              </a:ext>
            </a:extLst>
          </p:cNvPr>
          <p:cNvSpPr txBox="1">
            <a:spLocks/>
          </p:cNvSpPr>
          <p:nvPr/>
        </p:nvSpPr>
        <p:spPr>
          <a:xfrm flipH="1">
            <a:off x="3473352" y="851107"/>
            <a:ext cx="195208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pPr algn="r"/>
            <a:r>
              <a:rPr lang="en-IN" sz="2400" dirty="0"/>
              <a:t>COVID19-INDIA API </a:t>
            </a:r>
          </a:p>
        </p:txBody>
      </p:sp>
      <p:sp>
        <p:nvSpPr>
          <p:cNvPr id="102" name="Google Shape;737;p41">
            <a:extLst>
              <a:ext uri="{FF2B5EF4-FFF2-40B4-BE49-F238E27FC236}">
                <a16:creationId xmlns:a16="http://schemas.microsoft.com/office/drawing/2014/main" id="{DE7097FB-5926-4301-99F9-CE32D2EDF89F}"/>
              </a:ext>
            </a:extLst>
          </p:cNvPr>
          <p:cNvSpPr/>
          <p:nvPr/>
        </p:nvSpPr>
        <p:spPr>
          <a:xfrm>
            <a:off x="4406173" y="3819652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737;p41">
            <a:extLst>
              <a:ext uri="{FF2B5EF4-FFF2-40B4-BE49-F238E27FC236}">
                <a16:creationId xmlns:a16="http://schemas.microsoft.com/office/drawing/2014/main" id="{A8B8F8DA-E0C4-4B3C-9539-1C11CD24C91C}"/>
              </a:ext>
            </a:extLst>
          </p:cNvPr>
          <p:cNvSpPr/>
          <p:nvPr/>
        </p:nvSpPr>
        <p:spPr>
          <a:xfrm>
            <a:off x="4620485" y="1875242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737;p41">
            <a:extLst>
              <a:ext uri="{FF2B5EF4-FFF2-40B4-BE49-F238E27FC236}">
                <a16:creationId xmlns:a16="http://schemas.microsoft.com/office/drawing/2014/main" id="{38AED878-ED91-46A1-A0C7-D717D62D8F89}"/>
              </a:ext>
            </a:extLst>
          </p:cNvPr>
          <p:cNvSpPr/>
          <p:nvPr/>
        </p:nvSpPr>
        <p:spPr>
          <a:xfrm>
            <a:off x="4156923" y="2961548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" name="Google Shape;816;p42">
            <a:extLst>
              <a:ext uri="{FF2B5EF4-FFF2-40B4-BE49-F238E27FC236}">
                <a16:creationId xmlns:a16="http://schemas.microsoft.com/office/drawing/2014/main" id="{CC004417-BB28-45F6-B5D0-F08500DCCB68}"/>
              </a:ext>
            </a:extLst>
          </p:cNvPr>
          <p:cNvGrpSpPr/>
          <p:nvPr/>
        </p:nvGrpSpPr>
        <p:grpSpPr>
          <a:xfrm>
            <a:off x="-401568" y="-355332"/>
            <a:ext cx="1227056" cy="1245022"/>
            <a:chOff x="3605950" y="3926100"/>
            <a:chExt cx="657375" cy="667000"/>
          </a:xfrm>
        </p:grpSpPr>
        <p:sp>
          <p:nvSpPr>
            <p:cNvPr id="106" name="Google Shape;817;p42">
              <a:extLst>
                <a:ext uri="{FF2B5EF4-FFF2-40B4-BE49-F238E27FC236}">
                  <a16:creationId xmlns:a16="http://schemas.microsoft.com/office/drawing/2014/main" id="{B865E1EF-651D-4ABD-9124-3FEE9068D410}"/>
                </a:ext>
              </a:extLst>
            </p:cNvPr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18;p42">
              <a:extLst>
                <a:ext uri="{FF2B5EF4-FFF2-40B4-BE49-F238E27FC236}">
                  <a16:creationId xmlns:a16="http://schemas.microsoft.com/office/drawing/2014/main" id="{B922CA57-4723-4E6B-8D20-206A083C340E}"/>
                </a:ext>
              </a:extLst>
            </p:cNvPr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19;p42">
              <a:extLst>
                <a:ext uri="{FF2B5EF4-FFF2-40B4-BE49-F238E27FC236}">
                  <a16:creationId xmlns:a16="http://schemas.microsoft.com/office/drawing/2014/main" id="{3B4416B1-4C9E-4138-966C-929B22B50002}"/>
                </a:ext>
              </a:extLst>
            </p:cNvPr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20;p42">
              <a:extLst>
                <a:ext uri="{FF2B5EF4-FFF2-40B4-BE49-F238E27FC236}">
                  <a16:creationId xmlns:a16="http://schemas.microsoft.com/office/drawing/2014/main" id="{44F6D7FA-A2C6-44B2-AED3-F6B5CC1BEA6E}"/>
                </a:ext>
              </a:extLst>
            </p:cNvPr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21;p42">
              <a:extLst>
                <a:ext uri="{FF2B5EF4-FFF2-40B4-BE49-F238E27FC236}">
                  <a16:creationId xmlns:a16="http://schemas.microsoft.com/office/drawing/2014/main" id="{C7A9F0CE-3B7A-4849-97F9-8559D3576960}"/>
                </a:ext>
              </a:extLst>
            </p:cNvPr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22;p42">
              <a:extLst>
                <a:ext uri="{FF2B5EF4-FFF2-40B4-BE49-F238E27FC236}">
                  <a16:creationId xmlns:a16="http://schemas.microsoft.com/office/drawing/2014/main" id="{56D2A563-2DE0-41BD-A85A-7812DE309164}"/>
                </a:ext>
              </a:extLst>
            </p:cNvPr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23;p42">
              <a:extLst>
                <a:ext uri="{FF2B5EF4-FFF2-40B4-BE49-F238E27FC236}">
                  <a16:creationId xmlns:a16="http://schemas.microsoft.com/office/drawing/2014/main" id="{9D4A4105-D93C-49A8-A47B-5DDB7F5DFD4F}"/>
                </a:ext>
              </a:extLst>
            </p:cNvPr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24;p42">
              <a:extLst>
                <a:ext uri="{FF2B5EF4-FFF2-40B4-BE49-F238E27FC236}">
                  <a16:creationId xmlns:a16="http://schemas.microsoft.com/office/drawing/2014/main" id="{27DAC7EC-1CC4-410E-932B-F82DFD9B522F}"/>
                </a:ext>
              </a:extLst>
            </p:cNvPr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25;p42">
              <a:extLst>
                <a:ext uri="{FF2B5EF4-FFF2-40B4-BE49-F238E27FC236}">
                  <a16:creationId xmlns:a16="http://schemas.microsoft.com/office/drawing/2014/main" id="{0BB6476E-68F5-4920-84D4-C10077891B6D}"/>
                </a:ext>
              </a:extLst>
            </p:cNvPr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26;p42">
              <a:extLst>
                <a:ext uri="{FF2B5EF4-FFF2-40B4-BE49-F238E27FC236}">
                  <a16:creationId xmlns:a16="http://schemas.microsoft.com/office/drawing/2014/main" id="{EB6C688C-83C1-4847-8E08-A34C13B4D9BA}"/>
                </a:ext>
              </a:extLst>
            </p:cNvPr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27;p42">
              <a:extLst>
                <a:ext uri="{FF2B5EF4-FFF2-40B4-BE49-F238E27FC236}">
                  <a16:creationId xmlns:a16="http://schemas.microsoft.com/office/drawing/2014/main" id="{F3DFE806-B418-441C-BFEF-87781DECEEE7}"/>
                </a:ext>
              </a:extLst>
            </p:cNvPr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28;p42">
              <a:extLst>
                <a:ext uri="{FF2B5EF4-FFF2-40B4-BE49-F238E27FC236}">
                  <a16:creationId xmlns:a16="http://schemas.microsoft.com/office/drawing/2014/main" id="{7C65A0D0-EC14-43BC-844D-EC230D5DF5C3}"/>
                </a:ext>
              </a:extLst>
            </p:cNvPr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29;p42">
              <a:extLst>
                <a:ext uri="{FF2B5EF4-FFF2-40B4-BE49-F238E27FC236}">
                  <a16:creationId xmlns:a16="http://schemas.microsoft.com/office/drawing/2014/main" id="{FF45D8BE-7257-44DC-A820-98786839C082}"/>
                </a:ext>
              </a:extLst>
            </p:cNvPr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30;p42">
              <a:extLst>
                <a:ext uri="{FF2B5EF4-FFF2-40B4-BE49-F238E27FC236}">
                  <a16:creationId xmlns:a16="http://schemas.microsoft.com/office/drawing/2014/main" id="{42DAAAA3-52F7-462E-9AF9-7CBB16A8CD82}"/>
                </a:ext>
              </a:extLst>
            </p:cNvPr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31;p42">
              <a:extLst>
                <a:ext uri="{FF2B5EF4-FFF2-40B4-BE49-F238E27FC236}">
                  <a16:creationId xmlns:a16="http://schemas.microsoft.com/office/drawing/2014/main" id="{165DC493-9DF3-4157-AA97-59C031CBEF6E}"/>
                </a:ext>
              </a:extLst>
            </p:cNvPr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32;p42">
              <a:extLst>
                <a:ext uri="{FF2B5EF4-FFF2-40B4-BE49-F238E27FC236}">
                  <a16:creationId xmlns:a16="http://schemas.microsoft.com/office/drawing/2014/main" id="{719EA384-B95E-4A46-8FF6-969A4D22F912}"/>
                </a:ext>
              </a:extLst>
            </p:cNvPr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33;p42">
              <a:extLst>
                <a:ext uri="{FF2B5EF4-FFF2-40B4-BE49-F238E27FC236}">
                  <a16:creationId xmlns:a16="http://schemas.microsoft.com/office/drawing/2014/main" id="{BE5BC995-55BB-405E-87D9-111A90B3E498}"/>
                </a:ext>
              </a:extLst>
            </p:cNvPr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34;p42">
              <a:extLst>
                <a:ext uri="{FF2B5EF4-FFF2-40B4-BE49-F238E27FC236}">
                  <a16:creationId xmlns:a16="http://schemas.microsoft.com/office/drawing/2014/main" id="{EEDC5BAF-7786-476B-854F-9559EFE9AA83}"/>
                </a:ext>
              </a:extLst>
            </p:cNvPr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35;p42">
              <a:extLst>
                <a:ext uri="{FF2B5EF4-FFF2-40B4-BE49-F238E27FC236}">
                  <a16:creationId xmlns:a16="http://schemas.microsoft.com/office/drawing/2014/main" id="{84B9F2B7-F451-4D36-B460-EACE111F3721}"/>
                </a:ext>
              </a:extLst>
            </p:cNvPr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36;p42">
              <a:extLst>
                <a:ext uri="{FF2B5EF4-FFF2-40B4-BE49-F238E27FC236}">
                  <a16:creationId xmlns:a16="http://schemas.microsoft.com/office/drawing/2014/main" id="{4788AE1A-7956-4EFB-A57D-F83A6BDD516A}"/>
                </a:ext>
              </a:extLst>
            </p:cNvPr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37;p42">
              <a:extLst>
                <a:ext uri="{FF2B5EF4-FFF2-40B4-BE49-F238E27FC236}">
                  <a16:creationId xmlns:a16="http://schemas.microsoft.com/office/drawing/2014/main" id="{589A43CD-597E-4C43-B975-D5F0D6B8D4E6}"/>
                </a:ext>
              </a:extLst>
            </p:cNvPr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38;p42">
              <a:extLst>
                <a:ext uri="{FF2B5EF4-FFF2-40B4-BE49-F238E27FC236}">
                  <a16:creationId xmlns:a16="http://schemas.microsoft.com/office/drawing/2014/main" id="{90B7D508-2F82-4ADC-9495-EFCAB499650C}"/>
                </a:ext>
              </a:extLst>
            </p:cNvPr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39;p42">
              <a:extLst>
                <a:ext uri="{FF2B5EF4-FFF2-40B4-BE49-F238E27FC236}">
                  <a16:creationId xmlns:a16="http://schemas.microsoft.com/office/drawing/2014/main" id="{3E7E9D5A-CAE0-411A-BA20-F56600753025}"/>
                </a:ext>
              </a:extLst>
            </p:cNvPr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40;p42">
              <a:extLst>
                <a:ext uri="{FF2B5EF4-FFF2-40B4-BE49-F238E27FC236}">
                  <a16:creationId xmlns:a16="http://schemas.microsoft.com/office/drawing/2014/main" id="{E9AA17E9-D12B-4546-ABE9-E412C29D1695}"/>
                </a:ext>
              </a:extLst>
            </p:cNvPr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41;p42">
              <a:extLst>
                <a:ext uri="{FF2B5EF4-FFF2-40B4-BE49-F238E27FC236}">
                  <a16:creationId xmlns:a16="http://schemas.microsoft.com/office/drawing/2014/main" id="{9B02C77C-3564-4D09-945A-EFDD047B46C6}"/>
                </a:ext>
              </a:extLst>
            </p:cNvPr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42;p42">
              <a:extLst>
                <a:ext uri="{FF2B5EF4-FFF2-40B4-BE49-F238E27FC236}">
                  <a16:creationId xmlns:a16="http://schemas.microsoft.com/office/drawing/2014/main" id="{C27E011B-C0AD-456E-A9AC-A17224EBA44C}"/>
                </a:ext>
              </a:extLst>
            </p:cNvPr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43;p42">
              <a:extLst>
                <a:ext uri="{FF2B5EF4-FFF2-40B4-BE49-F238E27FC236}">
                  <a16:creationId xmlns:a16="http://schemas.microsoft.com/office/drawing/2014/main" id="{6BC32919-F872-4228-AC5A-435FE29095E0}"/>
                </a:ext>
              </a:extLst>
            </p:cNvPr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44;p42">
              <a:extLst>
                <a:ext uri="{FF2B5EF4-FFF2-40B4-BE49-F238E27FC236}">
                  <a16:creationId xmlns:a16="http://schemas.microsoft.com/office/drawing/2014/main" id="{A6B86C19-60DF-4881-A6F6-B997D96819A9}"/>
                </a:ext>
              </a:extLst>
            </p:cNvPr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45;p42">
              <a:extLst>
                <a:ext uri="{FF2B5EF4-FFF2-40B4-BE49-F238E27FC236}">
                  <a16:creationId xmlns:a16="http://schemas.microsoft.com/office/drawing/2014/main" id="{15B58EED-3A75-4E68-B03C-064010A415EC}"/>
                </a:ext>
              </a:extLst>
            </p:cNvPr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46;p42">
              <a:extLst>
                <a:ext uri="{FF2B5EF4-FFF2-40B4-BE49-F238E27FC236}">
                  <a16:creationId xmlns:a16="http://schemas.microsoft.com/office/drawing/2014/main" id="{DA403D29-8EC0-4C97-BBAD-10744E85D088}"/>
                </a:ext>
              </a:extLst>
            </p:cNvPr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47;p42">
              <a:extLst>
                <a:ext uri="{FF2B5EF4-FFF2-40B4-BE49-F238E27FC236}">
                  <a16:creationId xmlns:a16="http://schemas.microsoft.com/office/drawing/2014/main" id="{B7B30A7E-EAB5-4E38-B4DF-849691E8C26B}"/>
                </a:ext>
              </a:extLst>
            </p:cNvPr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48;p42">
              <a:extLst>
                <a:ext uri="{FF2B5EF4-FFF2-40B4-BE49-F238E27FC236}">
                  <a16:creationId xmlns:a16="http://schemas.microsoft.com/office/drawing/2014/main" id="{FBBBD02D-93E7-4708-AA23-A5469E31D7AB}"/>
                </a:ext>
              </a:extLst>
            </p:cNvPr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49;p42">
              <a:extLst>
                <a:ext uri="{FF2B5EF4-FFF2-40B4-BE49-F238E27FC236}">
                  <a16:creationId xmlns:a16="http://schemas.microsoft.com/office/drawing/2014/main" id="{C25631C1-7C57-49ED-ABD8-697FFA5E830E}"/>
                </a:ext>
              </a:extLst>
            </p:cNvPr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50;p42">
              <a:extLst>
                <a:ext uri="{FF2B5EF4-FFF2-40B4-BE49-F238E27FC236}">
                  <a16:creationId xmlns:a16="http://schemas.microsoft.com/office/drawing/2014/main" id="{F665503D-A69C-42F9-8B3B-28A33689F313}"/>
                </a:ext>
              </a:extLst>
            </p:cNvPr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51;p42">
              <a:extLst>
                <a:ext uri="{FF2B5EF4-FFF2-40B4-BE49-F238E27FC236}">
                  <a16:creationId xmlns:a16="http://schemas.microsoft.com/office/drawing/2014/main" id="{BCD21894-A846-40EB-870E-5DF72B32CBCF}"/>
                </a:ext>
              </a:extLst>
            </p:cNvPr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52;p42">
              <a:extLst>
                <a:ext uri="{FF2B5EF4-FFF2-40B4-BE49-F238E27FC236}">
                  <a16:creationId xmlns:a16="http://schemas.microsoft.com/office/drawing/2014/main" id="{253B44B8-A5FC-4E65-9D56-91CA39A67690}"/>
                </a:ext>
              </a:extLst>
            </p:cNvPr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53;p42">
              <a:extLst>
                <a:ext uri="{FF2B5EF4-FFF2-40B4-BE49-F238E27FC236}">
                  <a16:creationId xmlns:a16="http://schemas.microsoft.com/office/drawing/2014/main" id="{AA9268BD-B6D6-4B2E-8405-602E0A536062}"/>
                </a:ext>
              </a:extLst>
            </p:cNvPr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54;p42">
              <a:extLst>
                <a:ext uri="{FF2B5EF4-FFF2-40B4-BE49-F238E27FC236}">
                  <a16:creationId xmlns:a16="http://schemas.microsoft.com/office/drawing/2014/main" id="{1CD5F2A6-5ED8-49C5-900D-E7C582F4DD21}"/>
                </a:ext>
              </a:extLst>
            </p:cNvPr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742;p41">
            <a:extLst>
              <a:ext uri="{FF2B5EF4-FFF2-40B4-BE49-F238E27FC236}">
                <a16:creationId xmlns:a16="http://schemas.microsoft.com/office/drawing/2014/main" id="{C85BDC9F-29EA-4C47-BFE9-37D7F62532D1}"/>
              </a:ext>
            </a:extLst>
          </p:cNvPr>
          <p:cNvSpPr txBox="1">
            <a:spLocks/>
          </p:cNvSpPr>
          <p:nvPr/>
        </p:nvSpPr>
        <p:spPr>
          <a:xfrm flipH="1">
            <a:off x="3828070" y="4324460"/>
            <a:ext cx="244319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Hind"/>
              <a:buNone/>
            </a:pPr>
            <a:r>
              <a:rPr lang="en-US" sz="1400" dirty="0">
                <a:solidFill>
                  <a:schemeClr val="lt2"/>
                </a:solidFill>
              </a:rPr>
              <a:t>To get Health related     news headlines and articles </a:t>
            </a:r>
          </a:p>
        </p:txBody>
      </p:sp>
      <p:sp>
        <p:nvSpPr>
          <p:cNvPr id="72" name="Google Shape;739;p41">
            <a:extLst>
              <a:ext uri="{FF2B5EF4-FFF2-40B4-BE49-F238E27FC236}">
                <a16:creationId xmlns:a16="http://schemas.microsoft.com/office/drawing/2014/main" id="{83D3D291-1E02-4E65-A2EA-7B4CA01B4B91}"/>
              </a:ext>
            </a:extLst>
          </p:cNvPr>
          <p:cNvSpPr txBox="1">
            <a:spLocks/>
          </p:cNvSpPr>
          <p:nvPr/>
        </p:nvSpPr>
        <p:spPr>
          <a:xfrm flipH="1">
            <a:off x="3591850" y="1286361"/>
            <a:ext cx="2069810" cy="698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Hind"/>
              <a:buNone/>
            </a:pPr>
            <a:r>
              <a:rPr lang="en-US" sz="1400" dirty="0">
                <a:solidFill>
                  <a:schemeClr val="lt2"/>
                </a:solidFill>
              </a:rPr>
              <a:t>To get COVID-19 stats &amp; patient tracing in India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42"/>
          <p:cNvGrpSpPr/>
          <p:nvPr/>
        </p:nvGrpSpPr>
        <p:grpSpPr>
          <a:xfrm>
            <a:off x="200777" y="261525"/>
            <a:ext cx="1227056" cy="1245022"/>
            <a:chOff x="3605950" y="3926100"/>
            <a:chExt cx="657375" cy="667000"/>
          </a:xfrm>
        </p:grpSpPr>
        <p:sp>
          <p:nvSpPr>
            <p:cNvPr id="817" name="Google Shape;817;p42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5" name="Google Shape;855;p42"/>
          <p:cNvSpPr txBox="1">
            <a:spLocks noGrp="1"/>
          </p:cNvSpPr>
          <p:nvPr>
            <p:ph type="title"/>
          </p:nvPr>
        </p:nvSpPr>
        <p:spPr>
          <a:xfrm>
            <a:off x="456000" y="924275"/>
            <a:ext cx="6367800" cy="31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PROJECT </a:t>
            </a:r>
            <a:br>
              <a:rPr lang="en-IN" dirty="0"/>
            </a:br>
            <a:r>
              <a:rPr lang="en-IN" dirty="0"/>
              <a:t>EXECUTION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45"/>
          <p:cNvSpPr txBox="1">
            <a:spLocks noGrp="1"/>
          </p:cNvSpPr>
          <p:nvPr>
            <p:ph type="ctrTitle"/>
          </p:nvPr>
        </p:nvSpPr>
        <p:spPr>
          <a:xfrm flipH="1">
            <a:off x="3545176" y="2610527"/>
            <a:ext cx="4043100" cy="1870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/>
              <a:t>PROF. RAJESH BHATIA</a:t>
            </a:r>
            <a:br>
              <a:rPr lang="en-IN" sz="3200" b="1" dirty="0"/>
            </a:br>
            <a:r>
              <a:rPr lang="en-IN" sz="3200" b="1" dirty="0"/>
              <a:t>SOFTWARE ENGINEERING</a:t>
            </a:r>
            <a:br>
              <a:rPr lang="en-IN" sz="3200" b="1" dirty="0"/>
            </a:br>
            <a:r>
              <a:rPr lang="en-IN" sz="3200" b="1" dirty="0"/>
              <a:t>(CSN–302)</a:t>
            </a:r>
          </a:p>
        </p:txBody>
      </p:sp>
      <p:sp>
        <p:nvSpPr>
          <p:cNvPr id="920" name="Google Shape;920;p45"/>
          <p:cNvSpPr txBox="1">
            <a:spLocks noGrp="1"/>
          </p:cNvSpPr>
          <p:nvPr>
            <p:ph type="subTitle" idx="1"/>
          </p:nvPr>
        </p:nvSpPr>
        <p:spPr>
          <a:xfrm rot="-194" flipH="1">
            <a:off x="2353963" y="1606053"/>
            <a:ext cx="5321400" cy="13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/>
              <a:t>THANK YOU</a:t>
            </a:r>
            <a:r>
              <a:rPr lang="en-IN" sz="7200" dirty="0"/>
              <a:t>!</a:t>
            </a:r>
            <a:endParaRPr sz="6000" dirty="0"/>
          </a:p>
        </p:txBody>
      </p:sp>
      <p:grpSp>
        <p:nvGrpSpPr>
          <p:cNvPr id="921" name="Google Shape;921;p45"/>
          <p:cNvGrpSpPr/>
          <p:nvPr/>
        </p:nvGrpSpPr>
        <p:grpSpPr>
          <a:xfrm>
            <a:off x="7842775" y="1827849"/>
            <a:ext cx="1317900" cy="2298101"/>
            <a:chOff x="7842775" y="1827850"/>
            <a:chExt cx="1317900" cy="1870500"/>
          </a:xfrm>
        </p:grpSpPr>
        <p:cxnSp>
          <p:nvCxnSpPr>
            <p:cNvPr id="922" name="Google Shape;922;p45"/>
            <p:cNvCxnSpPr/>
            <p:nvPr/>
          </p:nvCxnSpPr>
          <p:spPr>
            <a:xfrm>
              <a:off x="7842775" y="1827850"/>
              <a:ext cx="0" cy="18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3" name="Google Shape;923;p45"/>
            <p:cNvCxnSpPr/>
            <p:nvPr/>
          </p:nvCxnSpPr>
          <p:spPr>
            <a:xfrm>
              <a:off x="7842775" y="2748875"/>
              <a:ext cx="131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34"/>
          <p:cNvGrpSpPr/>
          <p:nvPr/>
        </p:nvGrpSpPr>
        <p:grpSpPr>
          <a:xfrm>
            <a:off x="5756740" y="1947130"/>
            <a:ext cx="1589730" cy="1612939"/>
            <a:chOff x="3605950" y="3926100"/>
            <a:chExt cx="657375" cy="667000"/>
          </a:xfrm>
        </p:grpSpPr>
        <p:sp>
          <p:nvSpPr>
            <p:cNvPr id="390" name="Google Shape;390;p34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34"/>
          <p:cNvSpPr txBox="1">
            <a:spLocks noGrp="1"/>
          </p:cNvSpPr>
          <p:nvPr>
            <p:ph type="title"/>
          </p:nvPr>
        </p:nvSpPr>
        <p:spPr>
          <a:xfrm>
            <a:off x="706883" y="1997900"/>
            <a:ext cx="4630024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dirty="0"/>
              <a:t>PROBLEM STATEMENT</a:t>
            </a:r>
            <a:endParaRPr sz="4400" b="1" dirty="0"/>
          </a:p>
        </p:txBody>
      </p:sp>
      <p:sp>
        <p:nvSpPr>
          <p:cNvPr id="429" name="Google Shape;429;p34"/>
          <p:cNvSpPr txBox="1">
            <a:spLocks noGrp="1"/>
          </p:cNvSpPr>
          <p:nvPr>
            <p:ph type="body" idx="1"/>
          </p:nvPr>
        </p:nvSpPr>
        <p:spPr>
          <a:xfrm>
            <a:off x="712935" y="2890759"/>
            <a:ext cx="4407705" cy="2197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Coronavirus has changed the way we live. Social distancing at public places is the only way to fight with the virus till a vaccine is discovered.</a:t>
            </a:r>
          </a:p>
        </p:txBody>
      </p:sp>
      <p:sp>
        <p:nvSpPr>
          <p:cNvPr id="430" name="Google Shape;430;p34"/>
          <p:cNvSpPr/>
          <p:nvPr/>
        </p:nvSpPr>
        <p:spPr>
          <a:xfrm>
            <a:off x="458163" y="540000"/>
            <a:ext cx="523677" cy="536723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34"/>
          <p:cNvGrpSpPr/>
          <p:nvPr/>
        </p:nvGrpSpPr>
        <p:grpSpPr>
          <a:xfrm>
            <a:off x="7246456" y="751018"/>
            <a:ext cx="903819" cy="915039"/>
            <a:chOff x="4304200" y="4312250"/>
            <a:chExt cx="191325" cy="193700"/>
          </a:xfrm>
        </p:grpSpPr>
        <p:sp>
          <p:nvSpPr>
            <p:cNvPr id="432" name="Google Shape;432;p34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714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9"/>
          <p:cNvSpPr txBox="1">
            <a:spLocks noGrp="1"/>
          </p:cNvSpPr>
          <p:nvPr>
            <p:ph type="subTitle" idx="1"/>
          </p:nvPr>
        </p:nvSpPr>
        <p:spPr>
          <a:xfrm flipH="1">
            <a:off x="1554479" y="1874521"/>
            <a:ext cx="5669279" cy="1676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/>
              <a:t>APPLICATION THAT CAN MONITOR</a:t>
            </a: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/>
              <a:t> SOCIAL DISTANCING AT PUBLIC</a:t>
            </a: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/>
              <a:t> PLACES USING CCTV CAMERAS </a:t>
            </a:r>
            <a:endParaRPr lang="en" sz="2000"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221966" y="372873"/>
            <a:ext cx="4497093" cy="21903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PROPOSED SOLUTION</a:t>
            </a:r>
          </a:p>
        </p:txBody>
      </p:sp>
      <p:sp>
        <p:nvSpPr>
          <p:cNvPr id="4" name="Google Shape;430;p34">
            <a:extLst>
              <a:ext uri="{FF2B5EF4-FFF2-40B4-BE49-F238E27FC236}">
                <a16:creationId xmlns:a16="http://schemas.microsoft.com/office/drawing/2014/main" id="{247775BB-547D-4321-A227-0C3494398CB1}"/>
              </a:ext>
            </a:extLst>
          </p:cNvPr>
          <p:cNvSpPr/>
          <p:nvPr/>
        </p:nvSpPr>
        <p:spPr>
          <a:xfrm>
            <a:off x="-745798" y="3398520"/>
            <a:ext cx="2300277" cy="2263140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6"/>
          <p:cNvSpPr/>
          <p:nvPr/>
        </p:nvSpPr>
        <p:spPr>
          <a:xfrm>
            <a:off x="3064825" y="1787431"/>
            <a:ext cx="1418900" cy="862800"/>
          </a:xfrm>
          <a:custGeom>
            <a:avLst/>
            <a:gdLst/>
            <a:ahLst/>
            <a:cxnLst/>
            <a:rect l="l" t="t" r="r" b="b"/>
            <a:pathLst>
              <a:path w="56756" h="34512" extrusionOk="0">
                <a:moveTo>
                  <a:pt x="0" y="34512"/>
                </a:moveTo>
                <a:cubicBezTo>
                  <a:pt x="4302" y="31932"/>
                  <a:pt x="925" y="24476"/>
                  <a:pt x="567" y="19472"/>
                </a:cubicBezTo>
                <a:cubicBezTo>
                  <a:pt x="69" y="12507"/>
                  <a:pt x="2825" y="2910"/>
                  <a:pt x="9364" y="459"/>
                </a:cubicBezTo>
                <a:cubicBezTo>
                  <a:pt x="17000" y="-2404"/>
                  <a:pt x="21744" y="11178"/>
                  <a:pt x="28661" y="15499"/>
                </a:cubicBezTo>
                <a:cubicBezTo>
                  <a:pt x="32932" y="18167"/>
                  <a:pt x="38925" y="15324"/>
                  <a:pt x="43702" y="16918"/>
                </a:cubicBezTo>
                <a:cubicBezTo>
                  <a:pt x="50415" y="19157"/>
                  <a:pt x="54516" y="26948"/>
                  <a:pt x="56756" y="33661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6" name="Google Shape;546;p36"/>
          <p:cNvSpPr/>
          <p:nvPr/>
        </p:nvSpPr>
        <p:spPr>
          <a:xfrm>
            <a:off x="4047163" y="2065019"/>
            <a:ext cx="1771123" cy="2207145"/>
          </a:xfrm>
          <a:custGeom>
            <a:avLst/>
            <a:gdLst/>
            <a:ahLst/>
            <a:cxnLst/>
            <a:rect l="l" t="t" r="r" b="b"/>
            <a:pathLst>
              <a:path w="65227" h="86875" extrusionOk="0">
                <a:moveTo>
                  <a:pt x="58590" y="0"/>
                </a:moveTo>
                <a:cubicBezTo>
                  <a:pt x="58590" y="7737"/>
                  <a:pt x="69288" y="17668"/>
                  <a:pt x="63414" y="22703"/>
                </a:cubicBezTo>
                <a:cubicBezTo>
                  <a:pt x="56725" y="28436"/>
                  <a:pt x="45796" y="23327"/>
                  <a:pt x="37022" y="24122"/>
                </a:cubicBezTo>
                <a:cubicBezTo>
                  <a:pt x="28104" y="24930"/>
                  <a:pt x="21936" y="33811"/>
                  <a:pt x="14036" y="38027"/>
                </a:cubicBezTo>
                <a:cubicBezTo>
                  <a:pt x="8757" y="40844"/>
                  <a:pt x="673" y="43419"/>
                  <a:pt x="131" y="49378"/>
                </a:cubicBezTo>
                <a:cubicBezTo>
                  <a:pt x="-395" y="55155"/>
                  <a:pt x="1794" y="63234"/>
                  <a:pt x="7226" y="65270"/>
                </a:cubicBezTo>
                <a:cubicBezTo>
                  <a:pt x="15375" y="68324"/>
                  <a:pt x="24965" y="63162"/>
                  <a:pt x="33333" y="65553"/>
                </a:cubicBezTo>
                <a:cubicBezTo>
                  <a:pt x="40251" y="67529"/>
                  <a:pt x="35864" y="82157"/>
                  <a:pt x="42414" y="85134"/>
                </a:cubicBezTo>
                <a:cubicBezTo>
                  <a:pt x="48215" y="87771"/>
                  <a:pt x="56691" y="87411"/>
                  <a:pt x="61427" y="83148"/>
                </a:cubicBezTo>
                <a:cubicBezTo>
                  <a:pt x="63936" y="80889"/>
                  <a:pt x="63414" y="76592"/>
                  <a:pt x="63414" y="73215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7" name="Google Shape;547;p36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dirty="0"/>
              <a:t>APPLICATION FEATURES</a:t>
            </a:r>
            <a:endParaRPr sz="4400" b="1" dirty="0"/>
          </a:p>
        </p:txBody>
      </p:sp>
      <p:sp>
        <p:nvSpPr>
          <p:cNvPr id="549" name="Google Shape;549;p36"/>
          <p:cNvSpPr txBox="1">
            <a:spLocks noGrp="1"/>
          </p:cNvSpPr>
          <p:nvPr>
            <p:ph type="ctrTitle" idx="4294967295"/>
          </p:nvPr>
        </p:nvSpPr>
        <p:spPr>
          <a:xfrm flipH="1">
            <a:off x="716280" y="2137550"/>
            <a:ext cx="1951852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DISTANCE ALERTER</a:t>
            </a:r>
            <a:endParaRPr sz="2400" dirty="0"/>
          </a:p>
        </p:txBody>
      </p:sp>
      <p:sp>
        <p:nvSpPr>
          <p:cNvPr id="550" name="Google Shape;550;p36"/>
          <p:cNvSpPr txBox="1">
            <a:spLocks noGrp="1"/>
          </p:cNvSpPr>
          <p:nvPr>
            <p:ph type="subTitle" idx="4294967295"/>
          </p:nvPr>
        </p:nvSpPr>
        <p:spPr>
          <a:xfrm flipH="1">
            <a:off x="711910" y="2552750"/>
            <a:ext cx="1956214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dirty="0">
                <a:solidFill>
                  <a:schemeClr val="lt2"/>
                </a:solidFill>
              </a:rPr>
              <a:t>AI based social distance monitoring using mobiles camera</a:t>
            </a: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551" name="Google Shape;551;p36"/>
          <p:cNvSpPr txBox="1">
            <a:spLocks noGrp="1"/>
          </p:cNvSpPr>
          <p:nvPr>
            <p:ph type="ctrTitle" idx="4294967295"/>
          </p:nvPr>
        </p:nvSpPr>
        <p:spPr>
          <a:xfrm flipH="1">
            <a:off x="6292850" y="1318175"/>
            <a:ext cx="199771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COVID-19 STATS</a:t>
            </a:r>
            <a:endParaRPr sz="2400" dirty="0"/>
          </a:p>
        </p:txBody>
      </p:sp>
      <p:sp>
        <p:nvSpPr>
          <p:cNvPr id="552" name="Google Shape;552;p36"/>
          <p:cNvSpPr txBox="1">
            <a:spLocks noGrp="1"/>
          </p:cNvSpPr>
          <p:nvPr>
            <p:ph type="subTitle" idx="4294967295"/>
          </p:nvPr>
        </p:nvSpPr>
        <p:spPr>
          <a:xfrm flipH="1">
            <a:off x="6292849" y="1733375"/>
            <a:ext cx="1771124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dirty="0">
                <a:solidFill>
                  <a:schemeClr val="lt2"/>
                </a:solidFill>
              </a:rPr>
              <a:t>Daily covid-19 cases for Districts of India</a:t>
            </a: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553" name="Google Shape;553;p36"/>
          <p:cNvSpPr txBox="1">
            <a:spLocks noGrp="1"/>
          </p:cNvSpPr>
          <p:nvPr>
            <p:ph type="ctrTitle" idx="4294967295"/>
          </p:nvPr>
        </p:nvSpPr>
        <p:spPr>
          <a:xfrm flipH="1">
            <a:off x="6323330" y="343760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HEALTH NEWS</a:t>
            </a:r>
            <a:endParaRPr sz="2400" dirty="0"/>
          </a:p>
        </p:txBody>
      </p:sp>
      <p:sp>
        <p:nvSpPr>
          <p:cNvPr id="554" name="Google Shape;554;p36"/>
          <p:cNvSpPr txBox="1">
            <a:spLocks noGrp="1"/>
          </p:cNvSpPr>
          <p:nvPr>
            <p:ph type="subTitle" idx="4294967295"/>
          </p:nvPr>
        </p:nvSpPr>
        <p:spPr>
          <a:xfrm flipH="1">
            <a:off x="6323330" y="3852805"/>
            <a:ext cx="196723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dirty="0">
                <a:solidFill>
                  <a:schemeClr val="lt2"/>
                </a:solidFill>
              </a:rPr>
              <a:t>Current health news to keep people aware </a:t>
            </a: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555" name="Google Shape;555;p36"/>
          <p:cNvSpPr/>
          <p:nvPr/>
        </p:nvSpPr>
        <p:spPr>
          <a:xfrm>
            <a:off x="2835250" y="2493938"/>
            <a:ext cx="705897" cy="577815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6"/>
          <p:cNvSpPr/>
          <p:nvPr/>
        </p:nvSpPr>
        <p:spPr>
          <a:xfrm rot="1886051">
            <a:off x="5278778" y="3818636"/>
            <a:ext cx="705898" cy="577817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36"/>
          <p:cNvSpPr/>
          <p:nvPr/>
        </p:nvSpPr>
        <p:spPr>
          <a:xfrm rot="5202302">
            <a:off x="5421872" y="1612808"/>
            <a:ext cx="705910" cy="577826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/>
          <p:cNvSpPr txBox="1">
            <a:spLocks noGrp="1"/>
          </p:cNvSpPr>
          <p:nvPr>
            <p:ph type="ctrTitle" idx="4294967295"/>
          </p:nvPr>
        </p:nvSpPr>
        <p:spPr>
          <a:xfrm flipH="1">
            <a:off x="2835248" y="2493950"/>
            <a:ext cx="518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01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559" name="Google Shape;559;p36"/>
          <p:cNvSpPr txBox="1">
            <a:spLocks noGrp="1"/>
          </p:cNvSpPr>
          <p:nvPr>
            <p:ph type="ctrTitle" idx="4294967295"/>
          </p:nvPr>
        </p:nvSpPr>
        <p:spPr>
          <a:xfrm flipH="1">
            <a:off x="5565148" y="1612825"/>
            <a:ext cx="518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02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560" name="Google Shape;560;p36"/>
          <p:cNvSpPr txBox="1">
            <a:spLocks noGrp="1"/>
          </p:cNvSpPr>
          <p:nvPr>
            <p:ph type="ctrTitle" idx="4294967295"/>
          </p:nvPr>
        </p:nvSpPr>
        <p:spPr>
          <a:xfrm flipH="1">
            <a:off x="5410600" y="3827344"/>
            <a:ext cx="518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03</a:t>
            </a:r>
            <a:endParaRPr sz="2400" dirty="0">
              <a:solidFill>
                <a:schemeClr val="lt1"/>
              </a:solidFill>
            </a:endParaRPr>
          </a:p>
        </p:txBody>
      </p:sp>
      <p:grpSp>
        <p:nvGrpSpPr>
          <p:cNvPr id="36" name="Google Shape;389;p34">
            <a:extLst>
              <a:ext uri="{FF2B5EF4-FFF2-40B4-BE49-F238E27FC236}">
                <a16:creationId xmlns:a16="http://schemas.microsoft.com/office/drawing/2014/main" id="{E70DC458-D42C-492B-96A0-221E2A232DCF}"/>
              </a:ext>
            </a:extLst>
          </p:cNvPr>
          <p:cNvGrpSpPr/>
          <p:nvPr/>
        </p:nvGrpSpPr>
        <p:grpSpPr>
          <a:xfrm>
            <a:off x="4036417" y="2308695"/>
            <a:ext cx="932617" cy="948300"/>
            <a:chOff x="3605950" y="3926100"/>
            <a:chExt cx="657375" cy="667000"/>
          </a:xfrm>
        </p:grpSpPr>
        <p:sp>
          <p:nvSpPr>
            <p:cNvPr id="37" name="Google Shape;390;p34">
              <a:extLst>
                <a:ext uri="{FF2B5EF4-FFF2-40B4-BE49-F238E27FC236}">
                  <a16:creationId xmlns:a16="http://schemas.microsoft.com/office/drawing/2014/main" id="{E567FF7E-E7D0-4BE5-A4A0-DF05DEF59374}"/>
                </a:ext>
              </a:extLst>
            </p:cNvPr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1;p34">
              <a:extLst>
                <a:ext uri="{FF2B5EF4-FFF2-40B4-BE49-F238E27FC236}">
                  <a16:creationId xmlns:a16="http://schemas.microsoft.com/office/drawing/2014/main" id="{6A2897E9-882F-4156-AEFE-429B584E3584}"/>
                </a:ext>
              </a:extLst>
            </p:cNvPr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2;p34">
              <a:extLst>
                <a:ext uri="{FF2B5EF4-FFF2-40B4-BE49-F238E27FC236}">
                  <a16:creationId xmlns:a16="http://schemas.microsoft.com/office/drawing/2014/main" id="{B6FA4B21-E0B0-4153-A974-5E5077B2842B}"/>
                </a:ext>
              </a:extLst>
            </p:cNvPr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3;p34">
              <a:extLst>
                <a:ext uri="{FF2B5EF4-FFF2-40B4-BE49-F238E27FC236}">
                  <a16:creationId xmlns:a16="http://schemas.microsoft.com/office/drawing/2014/main" id="{374D2994-4EE4-4181-B819-BB09F7D27448}"/>
                </a:ext>
              </a:extLst>
            </p:cNvPr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4;p34">
              <a:extLst>
                <a:ext uri="{FF2B5EF4-FFF2-40B4-BE49-F238E27FC236}">
                  <a16:creationId xmlns:a16="http://schemas.microsoft.com/office/drawing/2014/main" id="{342A3452-4EA6-4BD0-8BFD-153C9B101068}"/>
                </a:ext>
              </a:extLst>
            </p:cNvPr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5;p34">
              <a:extLst>
                <a:ext uri="{FF2B5EF4-FFF2-40B4-BE49-F238E27FC236}">
                  <a16:creationId xmlns:a16="http://schemas.microsoft.com/office/drawing/2014/main" id="{DCB57BB4-442C-4ADE-BC52-648DF5830081}"/>
                </a:ext>
              </a:extLst>
            </p:cNvPr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6;p34">
              <a:extLst>
                <a:ext uri="{FF2B5EF4-FFF2-40B4-BE49-F238E27FC236}">
                  <a16:creationId xmlns:a16="http://schemas.microsoft.com/office/drawing/2014/main" id="{65D6888D-22E1-412A-948F-02F0ACA8245F}"/>
                </a:ext>
              </a:extLst>
            </p:cNvPr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7;p34">
              <a:extLst>
                <a:ext uri="{FF2B5EF4-FFF2-40B4-BE49-F238E27FC236}">
                  <a16:creationId xmlns:a16="http://schemas.microsoft.com/office/drawing/2014/main" id="{1F658A44-B3D0-4755-96A2-AB68CFF0D1E7}"/>
                </a:ext>
              </a:extLst>
            </p:cNvPr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8;p34">
              <a:extLst>
                <a:ext uri="{FF2B5EF4-FFF2-40B4-BE49-F238E27FC236}">
                  <a16:creationId xmlns:a16="http://schemas.microsoft.com/office/drawing/2014/main" id="{505565DF-5C88-446E-BEE3-C51DE6D0E776}"/>
                </a:ext>
              </a:extLst>
            </p:cNvPr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9;p34">
              <a:extLst>
                <a:ext uri="{FF2B5EF4-FFF2-40B4-BE49-F238E27FC236}">
                  <a16:creationId xmlns:a16="http://schemas.microsoft.com/office/drawing/2014/main" id="{DE6727F8-80DE-4DFA-9595-FAC787506AF8}"/>
                </a:ext>
              </a:extLst>
            </p:cNvPr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0;p34">
              <a:extLst>
                <a:ext uri="{FF2B5EF4-FFF2-40B4-BE49-F238E27FC236}">
                  <a16:creationId xmlns:a16="http://schemas.microsoft.com/office/drawing/2014/main" id="{573E6279-FD2C-4301-BAB5-3285A12D6D30}"/>
                </a:ext>
              </a:extLst>
            </p:cNvPr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1;p34">
              <a:extLst>
                <a:ext uri="{FF2B5EF4-FFF2-40B4-BE49-F238E27FC236}">
                  <a16:creationId xmlns:a16="http://schemas.microsoft.com/office/drawing/2014/main" id="{5C36121E-6BE4-43ED-96F2-DAB953CF372E}"/>
                </a:ext>
              </a:extLst>
            </p:cNvPr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2;p34">
              <a:extLst>
                <a:ext uri="{FF2B5EF4-FFF2-40B4-BE49-F238E27FC236}">
                  <a16:creationId xmlns:a16="http://schemas.microsoft.com/office/drawing/2014/main" id="{D20981E1-D4F1-45A4-97EC-EE64C14021AF}"/>
                </a:ext>
              </a:extLst>
            </p:cNvPr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3;p34">
              <a:extLst>
                <a:ext uri="{FF2B5EF4-FFF2-40B4-BE49-F238E27FC236}">
                  <a16:creationId xmlns:a16="http://schemas.microsoft.com/office/drawing/2014/main" id="{A70C4251-59FA-4278-BE10-3E2519E97010}"/>
                </a:ext>
              </a:extLst>
            </p:cNvPr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4;p34">
              <a:extLst>
                <a:ext uri="{FF2B5EF4-FFF2-40B4-BE49-F238E27FC236}">
                  <a16:creationId xmlns:a16="http://schemas.microsoft.com/office/drawing/2014/main" id="{9082B4C7-959F-4338-81A3-F998FC06F88E}"/>
                </a:ext>
              </a:extLst>
            </p:cNvPr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5;p34">
              <a:extLst>
                <a:ext uri="{FF2B5EF4-FFF2-40B4-BE49-F238E27FC236}">
                  <a16:creationId xmlns:a16="http://schemas.microsoft.com/office/drawing/2014/main" id="{17273E40-13DD-4C4F-9FF3-2FF8E1BAD59E}"/>
                </a:ext>
              </a:extLst>
            </p:cNvPr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6;p34">
              <a:extLst>
                <a:ext uri="{FF2B5EF4-FFF2-40B4-BE49-F238E27FC236}">
                  <a16:creationId xmlns:a16="http://schemas.microsoft.com/office/drawing/2014/main" id="{2981CF2C-27FB-49A5-AF4A-96F0F64A637F}"/>
                </a:ext>
              </a:extLst>
            </p:cNvPr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7;p34">
              <a:extLst>
                <a:ext uri="{FF2B5EF4-FFF2-40B4-BE49-F238E27FC236}">
                  <a16:creationId xmlns:a16="http://schemas.microsoft.com/office/drawing/2014/main" id="{DF3C9983-05C5-4AEF-95D6-7674483626F8}"/>
                </a:ext>
              </a:extLst>
            </p:cNvPr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8;p34">
              <a:extLst>
                <a:ext uri="{FF2B5EF4-FFF2-40B4-BE49-F238E27FC236}">
                  <a16:creationId xmlns:a16="http://schemas.microsoft.com/office/drawing/2014/main" id="{456B3543-06D9-4389-8AC6-25FCCE624E7C}"/>
                </a:ext>
              </a:extLst>
            </p:cNvPr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9;p34">
              <a:extLst>
                <a:ext uri="{FF2B5EF4-FFF2-40B4-BE49-F238E27FC236}">
                  <a16:creationId xmlns:a16="http://schemas.microsoft.com/office/drawing/2014/main" id="{64A68361-3C2E-4449-AD3C-E8DC93F19CCA}"/>
                </a:ext>
              </a:extLst>
            </p:cNvPr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10;p34">
              <a:extLst>
                <a:ext uri="{FF2B5EF4-FFF2-40B4-BE49-F238E27FC236}">
                  <a16:creationId xmlns:a16="http://schemas.microsoft.com/office/drawing/2014/main" id="{04230FA3-1E83-46B6-BB7C-5AC0993431D0}"/>
                </a:ext>
              </a:extLst>
            </p:cNvPr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1;p34">
              <a:extLst>
                <a:ext uri="{FF2B5EF4-FFF2-40B4-BE49-F238E27FC236}">
                  <a16:creationId xmlns:a16="http://schemas.microsoft.com/office/drawing/2014/main" id="{DB1DB609-BBDC-4B74-B905-BA47C7ED9F6D}"/>
                </a:ext>
              </a:extLst>
            </p:cNvPr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2;p34">
              <a:extLst>
                <a:ext uri="{FF2B5EF4-FFF2-40B4-BE49-F238E27FC236}">
                  <a16:creationId xmlns:a16="http://schemas.microsoft.com/office/drawing/2014/main" id="{CFD58F9E-77AD-4CFC-B48A-16E053A5356F}"/>
                </a:ext>
              </a:extLst>
            </p:cNvPr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3;p34">
              <a:extLst>
                <a:ext uri="{FF2B5EF4-FFF2-40B4-BE49-F238E27FC236}">
                  <a16:creationId xmlns:a16="http://schemas.microsoft.com/office/drawing/2014/main" id="{E2E9095F-B24D-4815-963A-E001EEFDDD2B}"/>
                </a:ext>
              </a:extLst>
            </p:cNvPr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4;p34">
              <a:extLst>
                <a:ext uri="{FF2B5EF4-FFF2-40B4-BE49-F238E27FC236}">
                  <a16:creationId xmlns:a16="http://schemas.microsoft.com/office/drawing/2014/main" id="{2F85C76D-F89D-43DD-BCA8-90060F9D4E6E}"/>
                </a:ext>
              </a:extLst>
            </p:cNvPr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5;p34">
              <a:extLst>
                <a:ext uri="{FF2B5EF4-FFF2-40B4-BE49-F238E27FC236}">
                  <a16:creationId xmlns:a16="http://schemas.microsoft.com/office/drawing/2014/main" id="{9E231F16-35E4-4804-9CF5-FD475B5D4CE5}"/>
                </a:ext>
              </a:extLst>
            </p:cNvPr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6;p34">
              <a:extLst>
                <a:ext uri="{FF2B5EF4-FFF2-40B4-BE49-F238E27FC236}">
                  <a16:creationId xmlns:a16="http://schemas.microsoft.com/office/drawing/2014/main" id="{91FBA3B4-9473-4A4F-A8AA-0E518D17323F}"/>
                </a:ext>
              </a:extLst>
            </p:cNvPr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7;p34">
              <a:extLst>
                <a:ext uri="{FF2B5EF4-FFF2-40B4-BE49-F238E27FC236}">
                  <a16:creationId xmlns:a16="http://schemas.microsoft.com/office/drawing/2014/main" id="{66C7FCFC-2FB7-42F9-BE2E-639F75A042AB}"/>
                </a:ext>
              </a:extLst>
            </p:cNvPr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8;p34">
              <a:extLst>
                <a:ext uri="{FF2B5EF4-FFF2-40B4-BE49-F238E27FC236}">
                  <a16:creationId xmlns:a16="http://schemas.microsoft.com/office/drawing/2014/main" id="{7F6D3BDD-3B6B-4AF4-8D0A-BEE153173154}"/>
                </a:ext>
              </a:extLst>
            </p:cNvPr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9;p34">
              <a:extLst>
                <a:ext uri="{FF2B5EF4-FFF2-40B4-BE49-F238E27FC236}">
                  <a16:creationId xmlns:a16="http://schemas.microsoft.com/office/drawing/2014/main" id="{E969B5A4-E8FE-47DB-81D9-CA020CBA2975}"/>
                </a:ext>
              </a:extLst>
            </p:cNvPr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20;p34">
              <a:extLst>
                <a:ext uri="{FF2B5EF4-FFF2-40B4-BE49-F238E27FC236}">
                  <a16:creationId xmlns:a16="http://schemas.microsoft.com/office/drawing/2014/main" id="{6E7A2649-D9D7-4BFB-9804-1EC06F25F6D4}"/>
                </a:ext>
              </a:extLst>
            </p:cNvPr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1;p34">
              <a:extLst>
                <a:ext uri="{FF2B5EF4-FFF2-40B4-BE49-F238E27FC236}">
                  <a16:creationId xmlns:a16="http://schemas.microsoft.com/office/drawing/2014/main" id="{C75E79BD-F2F0-43CA-BAA3-36D0C374EE5D}"/>
                </a:ext>
              </a:extLst>
            </p:cNvPr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2;p34">
              <a:extLst>
                <a:ext uri="{FF2B5EF4-FFF2-40B4-BE49-F238E27FC236}">
                  <a16:creationId xmlns:a16="http://schemas.microsoft.com/office/drawing/2014/main" id="{2BCBABA9-2438-4DFF-AD42-7F77EDC048F4}"/>
                </a:ext>
              </a:extLst>
            </p:cNvPr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3;p34">
              <a:extLst>
                <a:ext uri="{FF2B5EF4-FFF2-40B4-BE49-F238E27FC236}">
                  <a16:creationId xmlns:a16="http://schemas.microsoft.com/office/drawing/2014/main" id="{A5695189-709A-4AD4-9003-F0D738BA9758}"/>
                </a:ext>
              </a:extLst>
            </p:cNvPr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4;p34">
              <a:extLst>
                <a:ext uri="{FF2B5EF4-FFF2-40B4-BE49-F238E27FC236}">
                  <a16:creationId xmlns:a16="http://schemas.microsoft.com/office/drawing/2014/main" id="{3AC3A333-DE83-4C1E-816C-E8E6AAFDE50D}"/>
                </a:ext>
              </a:extLst>
            </p:cNvPr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5;p34">
              <a:extLst>
                <a:ext uri="{FF2B5EF4-FFF2-40B4-BE49-F238E27FC236}">
                  <a16:creationId xmlns:a16="http://schemas.microsoft.com/office/drawing/2014/main" id="{CBC2F3C4-CB7A-4C6F-9BE2-F8A998784C6E}"/>
                </a:ext>
              </a:extLst>
            </p:cNvPr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6;p34">
              <a:extLst>
                <a:ext uri="{FF2B5EF4-FFF2-40B4-BE49-F238E27FC236}">
                  <a16:creationId xmlns:a16="http://schemas.microsoft.com/office/drawing/2014/main" id="{3A76F519-4C0D-483F-A37E-B526E6A20152}"/>
                </a:ext>
              </a:extLst>
            </p:cNvPr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7;p34">
              <a:extLst>
                <a:ext uri="{FF2B5EF4-FFF2-40B4-BE49-F238E27FC236}">
                  <a16:creationId xmlns:a16="http://schemas.microsoft.com/office/drawing/2014/main" id="{508E05BA-0482-4645-A515-E50C61007F6A}"/>
                </a:ext>
              </a:extLst>
            </p:cNvPr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1"/>
          <p:cNvSpPr txBox="1">
            <a:spLocks noGrp="1"/>
          </p:cNvSpPr>
          <p:nvPr>
            <p:ph type="title"/>
          </p:nvPr>
        </p:nvSpPr>
        <p:spPr>
          <a:xfrm>
            <a:off x="470250" y="-54827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dirty="0"/>
              <a:t>CLASS DIAGRAM</a:t>
            </a:r>
            <a:endParaRPr sz="4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7E97CE-6437-4AEB-9588-D659D5F2BD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r="4403" b="5668"/>
          <a:stretch/>
        </p:blipFill>
        <p:spPr>
          <a:xfrm>
            <a:off x="1736400" y="973344"/>
            <a:ext cx="5563560" cy="3884199"/>
          </a:xfrm>
          <a:prstGeom prst="rect">
            <a:avLst/>
          </a:prstGeom>
        </p:spPr>
      </p:pic>
      <p:grpSp>
        <p:nvGrpSpPr>
          <p:cNvPr id="6" name="Google Shape;389;p34">
            <a:extLst>
              <a:ext uri="{FF2B5EF4-FFF2-40B4-BE49-F238E27FC236}">
                <a16:creationId xmlns:a16="http://schemas.microsoft.com/office/drawing/2014/main" id="{22D2A169-9A98-4B39-A210-2813A4184212}"/>
              </a:ext>
            </a:extLst>
          </p:cNvPr>
          <p:cNvGrpSpPr/>
          <p:nvPr/>
        </p:nvGrpSpPr>
        <p:grpSpPr>
          <a:xfrm>
            <a:off x="-581004" y="3818000"/>
            <a:ext cx="1802088" cy="1661139"/>
            <a:chOff x="3605950" y="3926100"/>
            <a:chExt cx="657375" cy="667000"/>
          </a:xfrm>
        </p:grpSpPr>
        <p:sp>
          <p:nvSpPr>
            <p:cNvPr id="7" name="Google Shape;390;p34">
              <a:extLst>
                <a:ext uri="{FF2B5EF4-FFF2-40B4-BE49-F238E27FC236}">
                  <a16:creationId xmlns:a16="http://schemas.microsoft.com/office/drawing/2014/main" id="{B2143B64-9C84-4BB7-8FC3-CF3B7190356C}"/>
                </a:ext>
              </a:extLst>
            </p:cNvPr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91;p34">
              <a:extLst>
                <a:ext uri="{FF2B5EF4-FFF2-40B4-BE49-F238E27FC236}">
                  <a16:creationId xmlns:a16="http://schemas.microsoft.com/office/drawing/2014/main" id="{52FDEBBB-93C4-4932-9366-B2DE42FC3121}"/>
                </a:ext>
              </a:extLst>
            </p:cNvPr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92;p34">
              <a:extLst>
                <a:ext uri="{FF2B5EF4-FFF2-40B4-BE49-F238E27FC236}">
                  <a16:creationId xmlns:a16="http://schemas.microsoft.com/office/drawing/2014/main" id="{466D5733-626A-47D2-AA2A-BA74A0AEA383}"/>
                </a:ext>
              </a:extLst>
            </p:cNvPr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3;p34">
              <a:extLst>
                <a:ext uri="{FF2B5EF4-FFF2-40B4-BE49-F238E27FC236}">
                  <a16:creationId xmlns:a16="http://schemas.microsoft.com/office/drawing/2014/main" id="{DB16136D-F2F7-407D-8A5B-409B352D7AE0}"/>
                </a:ext>
              </a:extLst>
            </p:cNvPr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4;p34">
              <a:extLst>
                <a:ext uri="{FF2B5EF4-FFF2-40B4-BE49-F238E27FC236}">
                  <a16:creationId xmlns:a16="http://schemas.microsoft.com/office/drawing/2014/main" id="{D81AEFCE-FB5F-4FDD-96B8-A3EB7BEC3CAC}"/>
                </a:ext>
              </a:extLst>
            </p:cNvPr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5;p34">
              <a:extLst>
                <a:ext uri="{FF2B5EF4-FFF2-40B4-BE49-F238E27FC236}">
                  <a16:creationId xmlns:a16="http://schemas.microsoft.com/office/drawing/2014/main" id="{B5FE1966-29D8-484B-9DD9-C0D5FB988C50}"/>
                </a:ext>
              </a:extLst>
            </p:cNvPr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6;p34">
              <a:extLst>
                <a:ext uri="{FF2B5EF4-FFF2-40B4-BE49-F238E27FC236}">
                  <a16:creationId xmlns:a16="http://schemas.microsoft.com/office/drawing/2014/main" id="{744047AD-21BA-420E-872D-640B82891E9A}"/>
                </a:ext>
              </a:extLst>
            </p:cNvPr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7;p34">
              <a:extLst>
                <a:ext uri="{FF2B5EF4-FFF2-40B4-BE49-F238E27FC236}">
                  <a16:creationId xmlns:a16="http://schemas.microsoft.com/office/drawing/2014/main" id="{4DE23895-AEA2-48DF-B8EE-3C926DDEB2FD}"/>
                </a:ext>
              </a:extLst>
            </p:cNvPr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8;p34">
              <a:extLst>
                <a:ext uri="{FF2B5EF4-FFF2-40B4-BE49-F238E27FC236}">
                  <a16:creationId xmlns:a16="http://schemas.microsoft.com/office/drawing/2014/main" id="{97B19FB6-2BF6-40E3-A17F-726EDE12ECA6}"/>
                </a:ext>
              </a:extLst>
            </p:cNvPr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9;p34">
              <a:extLst>
                <a:ext uri="{FF2B5EF4-FFF2-40B4-BE49-F238E27FC236}">
                  <a16:creationId xmlns:a16="http://schemas.microsoft.com/office/drawing/2014/main" id="{0018C7E6-608F-47EF-B159-681231CEA991}"/>
                </a:ext>
              </a:extLst>
            </p:cNvPr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0;p34">
              <a:extLst>
                <a:ext uri="{FF2B5EF4-FFF2-40B4-BE49-F238E27FC236}">
                  <a16:creationId xmlns:a16="http://schemas.microsoft.com/office/drawing/2014/main" id="{BF4EFF2E-E6F2-442F-B89E-45C5BCBDF11E}"/>
                </a:ext>
              </a:extLst>
            </p:cNvPr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1;p34">
              <a:extLst>
                <a:ext uri="{FF2B5EF4-FFF2-40B4-BE49-F238E27FC236}">
                  <a16:creationId xmlns:a16="http://schemas.microsoft.com/office/drawing/2014/main" id="{CCB2F9A1-DB5C-40FB-A053-0BE71215919F}"/>
                </a:ext>
              </a:extLst>
            </p:cNvPr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2;p34">
              <a:extLst>
                <a:ext uri="{FF2B5EF4-FFF2-40B4-BE49-F238E27FC236}">
                  <a16:creationId xmlns:a16="http://schemas.microsoft.com/office/drawing/2014/main" id="{2E4CEEFB-B4A5-4093-97DA-1F0F020C2827}"/>
                </a:ext>
              </a:extLst>
            </p:cNvPr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3;p34">
              <a:extLst>
                <a:ext uri="{FF2B5EF4-FFF2-40B4-BE49-F238E27FC236}">
                  <a16:creationId xmlns:a16="http://schemas.microsoft.com/office/drawing/2014/main" id="{A3CD07E1-BB9A-4366-9C26-DC894D49F053}"/>
                </a:ext>
              </a:extLst>
            </p:cNvPr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4;p34">
              <a:extLst>
                <a:ext uri="{FF2B5EF4-FFF2-40B4-BE49-F238E27FC236}">
                  <a16:creationId xmlns:a16="http://schemas.microsoft.com/office/drawing/2014/main" id="{24906764-C3A2-4300-8D47-34D3C4476A47}"/>
                </a:ext>
              </a:extLst>
            </p:cNvPr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5;p34">
              <a:extLst>
                <a:ext uri="{FF2B5EF4-FFF2-40B4-BE49-F238E27FC236}">
                  <a16:creationId xmlns:a16="http://schemas.microsoft.com/office/drawing/2014/main" id="{94EA6C17-8A3C-4620-8E5A-6EA5B6D68FE1}"/>
                </a:ext>
              </a:extLst>
            </p:cNvPr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6;p34">
              <a:extLst>
                <a:ext uri="{FF2B5EF4-FFF2-40B4-BE49-F238E27FC236}">
                  <a16:creationId xmlns:a16="http://schemas.microsoft.com/office/drawing/2014/main" id="{A004E507-D8B8-44D5-BD9E-0EDE78BCD794}"/>
                </a:ext>
              </a:extLst>
            </p:cNvPr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7;p34">
              <a:extLst>
                <a:ext uri="{FF2B5EF4-FFF2-40B4-BE49-F238E27FC236}">
                  <a16:creationId xmlns:a16="http://schemas.microsoft.com/office/drawing/2014/main" id="{70E7930B-8101-402C-A230-0EBC446BCF63}"/>
                </a:ext>
              </a:extLst>
            </p:cNvPr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8;p34">
              <a:extLst>
                <a:ext uri="{FF2B5EF4-FFF2-40B4-BE49-F238E27FC236}">
                  <a16:creationId xmlns:a16="http://schemas.microsoft.com/office/drawing/2014/main" id="{5E3E1ECB-B77E-4D60-80BC-724202361286}"/>
                </a:ext>
              </a:extLst>
            </p:cNvPr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9;p34">
              <a:extLst>
                <a:ext uri="{FF2B5EF4-FFF2-40B4-BE49-F238E27FC236}">
                  <a16:creationId xmlns:a16="http://schemas.microsoft.com/office/drawing/2014/main" id="{BF6CBA73-9DBE-4382-B72B-543E43308E15}"/>
                </a:ext>
              </a:extLst>
            </p:cNvPr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0;p34">
              <a:extLst>
                <a:ext uri="{FF2B5EF4-FFF2-40B4-BE49-F238E27FC236}">
                  <a16:creationId xmlns:a16="http://schemas.microsoft.com/office/drawing/2014/main" id="{BDA8AD05-CFB0-4CCB-B615-94C842742C2F}"/>
                </a:ext>
              </a:extLst>
            </p:cNvPr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1;p34">
              <a:extLst>
                <a:ext uri="{FF2B5EF4-FFF2-40B4-BE49-F238E27FC236}">
                  <a16:creationId xmlns:a16="http://schemas.microsoft.com/office/drawing/2014/main" id="{FA9DAB23-145A-4688-9C49-A4E347A1159B}"/>
                </a:ext>
              </a:extLst>
            </p:cNvPr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2;p34">
              <a:extLst>
                <a:ext uri="{FF2B5EF4-FFF2-40B4-BE49-F238E27FC236}">
                  <a16:creationId xmlns:a16="http://schemas.microsoft.com/office/drawing/2014/main" id="{6C686F86-67F0-4DA1-AE42-89F6A4AEEB25}"/>
                </a:ext>
              </a:extLst>
            </p:cNvPr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3;p34">
              <a:extLst>
                <a:ext uri="{FF2B5EF4-FFF2-40B4-BE49-F238E27FC236}">
                  <a16:creationId xmlns:a16="http://schemas.microsoft.com/office/drawing/2014/main" id="{8EBB470A-D583-4592-848F-271D79F88D7F}"/>
                </a:ext>
              </a:extLst>
            </p:cNvPr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4;p34">
              <a:extLst>
                <a:ext uri="{FF2B5EF4-FFF2-40B4-BE49-F238E27FC236}">
                  <a16:creationId xmlns:a16="http://schemas.microsoft.com/office/drawing/2014/main" id="{AFDF21B4-96DB-45FC-963A-FD30CC52FB60}"/>
                </a:ext>
              </a:extLst>
            </p:cNvPr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5;p34">
              <a:extLst>
                <a:ext uri="{FF2B5EF4-FFF2-40B4-BE49-F238E27FC236}">
                  <a16:creationId xmlns:a16="http://schemas.microsoft.com/office/drawing/2014/main" id="{7D0F895F-9771-48DD-BD76-2F1D1F60928E}"/>
                </a:ext>
              </a:extLst>
            </p:cNvPr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6;p34">
              <a:extLst>
                <a:ext uri="{FF2B5EF4-FFF2-40B4-BE49-F238E27FC236}">
                  <a16:creationId xmlns:a16="http://schemas.microsoft.com/office/drawing/2014/main" id="{441FEA27-A7A1-49D8-B6BC-9BC947A753A4}"/>
                </a:ext>
              </a:extLst>
            </p:cNvPr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7;p34">
              <a:extLst>
                <a:ext uri="{FF2B5EF4-FFF2-40B4-BE49-F238E27FC236}">
                  <a16:creationId xmlns:a16="http://schemas.microsoft.com/office/drawing/2014/main" id="{AC1B53AD-DEE9-4E46-8242-5C833710371B}"/>
                </a:ext>
              </a:extLst>
            </p:cNvPr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18;p34">
              <a:extLst>
                <a:ext uri="{FF2B5EF4-FFF2-40B4-BE49-F238E27FC236}">
                  <a16:creationId xmlns:a16="http://schemas.microsoft.com/office/drawing/2014/main" id="{AD683BBF-C221-44C3-88EC-9355939F17B6}"/>
                </a:ext>
              </a:extLst>
            </p:cNvPr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9;p34">
              <a:extLst>
                <a:ext uri="{FF2B5EF4-FFF2-40B4-BE49-F238E27FC236}">
                  <a16:creationId xmlns:a16="http://schemas.microsoft.com/office/drawing/2014/main" id="{64C25125-91FA-4E7E-A87D-6B7ADD8520B3}"/>
                </a:ext>
              </a:extLst>
            </p:cNvPr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0;p34">
              <a:extLst>
                <a:ext uri="{FF2B5EF4-FFF2-40B4-BE49-F238E27FC236}">
                  <a16:creationId xmlns:a16="http://schemas.microsoft.com/office/drawing/2014/main" id="{16B8AB24-EB99-4D17-947F-293D08F0445A}"/>
                </a:ext>
              </a:extLst>
            </p:cNvPr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1;p34">
              <a:extLst>
                <a:ext uri="{FF2B5EF4-FFF2-40B4-BE49-F238E27FC236}">
                  <a16:creationId xmlns:a16="http://schemas.microsoft.com/office/drawing/2014/main" id="{E9D8E077-B7BF-437D-A535-C5A5BCCDBAF4}"/>
                </a:ext>
              </a:extLst>
            </p:cNvPr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2;p34">
              <a:extLst>
                <a:ext uri="{FF2B5EF4-FFF2-40B4-BE49-F238E27FC236}">
                  <a16:creationId xmlns:a16="http://schemas.microsoft.com/office/drawing/2014/main" id="{C46F2AD9-BDA1-423C-A4AE-3F8BC51297E6}"/>
                </a:ext>
              </a:extLst>
            </p:cNvPr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3;p34">
              <a:extLst>
                <a:ext uri="{FF2B5EF4-FFF2-40B4-BE49-F238E27FC236}">
                  <a16:creationId xmlns:a16="http://schemas.microsoft.com/office/drawing/2014/main" id="{E76149DE-7D5B-480C-81BB-3CDD325FBAB9}"/>
                </a:ext>
              </a:extLst>
            </p:cNvPr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24;p34">
              <a:extLst>
                <a:ext uri="{FF2B5EF4-FFF2-40B4-BE49-F238E27FC236}">
                  <a16:creationId xmlns:a16="http://schemas.microsoft.com/office/drawing/2014/main" id="{14855018-D13D-4CED-91CB-1B54ACADB76A}"/>
                </a:ext>
              </a:extLst>
            </p:cNvPr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5;p34">
              <a:extLst>
                <a:ext uri="{FF2B5EF4-FFF2-40B4-BE49-F238E27FC236}">
                  <a16:creationId xmlns:a16="http://schemas.microsoft.com/office/drawing/2014/main" id="{991C1F09-47F4-4B89-A9AA-03DE339788D4}"/>
                </a:ext>
              </a:extLst>
            </p:cNvPr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26;p34">
              <a:extLst>
                <a:ext uri="{FF2B5EF4-FFF2-40B4-BE49-F238E27FC236}">
                  <a16:creationId xmlns:a16="http://schemas.microsoft.com/office/drawing/2014/main" id="{AB0FE47B-1C73-433F-B16B-A67050D590EB}"/>
                </a:ext>
              </a:extLst>
            </p:cNvPr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7;p34">
              <a:extLst>
                <a:ext uri="{FF2B5EF4-FFF2-40B4-BE49-F238E27FC236}">
                  <a16:creationId xmlns:a16="http://schemas.microsoft.com/office/drawing/2014/main" id="{7A574153-B03A-41D3-9F60-CEC49E43FB4E}"/>
                </a:ext>
              </a:extLst>
            </p:cNvPr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389;p34">
            <a:extLst>
              <a:ext uri="{FF2B5EF4-FFF2-40B4-BE49-F238E27FC236}">
                <a16:creationId xmlns:a16="http://schemas.microsoft.com/office/drawing/2014/main" id="{F4352D75-CC9D-467C-B42F-ABE5C925E25B}"/>
              </a:ext>
            </a:extLst>
          </p:cNvPr>
          <p:cNvGrpSpPr/>
          <p:nvPr/>
        </p:nvGrpSpPr>
        <p:grpSpPr>
          <a:xfrm>
            <a:off x="8122268" y="197157"/>
            <a:ext cx="551482" cy="523754"/>
            <a:chOff x="3605950" y="3926100"/>
            <a:chExt cx="657375" cy="667000"/>
          </a:xfrm>
        </p:grpSpPr>
        <p:sp>
          <p:nvSpPr>
            <p:cNvPr id="46" name="Google Shape;390;p34">
              <a:extLst>
                <a:ext uri="{FF2B5EF4-FFF2-40B4-BE49-F238E27FC236}">
                  <a16:creationId xmlns:a16="http://schemas.microsoft.com/office/drawing/2014/main" id="{2F80BC70-70C6-48F7-9E98-4F06B003681B}"/>
                </a:ext>
              </a:extLst>
            </p:cNvPr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1;p34">
              <a:extLst>
                <a:ext uri="{FF2B5EF4-FFF2-40B4-BE49-F238E27FC236}">
                  <a16:creationId xmlns:a16="http://schemas.microsoft.com/office/drawing/2014/main" id="{1FA1A059-43C8-4F90-BF96-57B4C64C4F80}"/>
                </a:ext>
              </a:extLst>
            </p:cNvPr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92;p34">
              <a:extLst>
                <a:ext uri="{FF2B5EF4-FFF2-40B4-BE49-F238E27FC236}">
                  <a16:creationId xmlns:a16="http://schemas.microsoft.com/office/drawing/2014/main" id="{7EB08BAF-0174-44C9-9ECE-518C90797347}"/>
                </a:ext>
              </a:extLst>
            </p:cNvPr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93;p34">
              <a:extLst>
                <a:ext uri="{FF2B5EF4-FFF2-40B4-BE49-F238E27FC236}">
                  <a16:creationId xmlns:a16="http://schemas.microsoft.com/office/drawing/2014/main" id="{C40ADB5F-CF8B-4E08-BC33-68D895AA2FCB}"/>
                </a:ext>
              </a:extLst>
            </p:cNvPr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94;p34">
              <a:extLst>
                <a:ext uri="{FF2B5EF4-FFF2-40B4-BE49-F238E27FC236}">
                  <a16:creationId xmlns:a16="http://schemas.microsoft.com/office/drawing/2014/main" id="{F6AFB459-1B60-4359-975F-214FC73ACC23}"/>
                </a:ext>
              </a:extLst>
            </p:cNvPr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95;p34">
              <a:extLst>
                <a:ext uri="{FF2B5EF4-FFF2-40B4-BE49-F238E27FC236}">
                  <a16:creationId xmlns:a16="http://schemas.microsoft.com/office/drawing/2014/main" id="{89269D7C-0E62-475C-B649-F3A330732581}"/>
                </a:ext>
              </a:extLst>
            </p:cNvPr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96;p34">
              <a:extLst>
                <a:ext uri="{FF2B5EF4-FFF2-40B4-BE49-F238E27FC236}">
                  <a16:creationId xmlns:a16="http://schemas.microsoft.com/office/drawing/2014/main" id="{51E91AD8-B517-4D5C-979C-2E41AF300C4F}"/>
                </a:ext>
              </a:extLst>
            </p:cNvPr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97;p34">
              <a:extLst>
                <a:ext uri="{FF2B5EF4-FFF2-40B4-BE49-F238E27FC236}">
                  <a16:creationId xmlns:a16="http://schemas.microsoft.com/office/drawing/2014/main" id="{6F1B8801-40BC-4DDC-90CE-2EE262B7A9BA}"/>
                </a:ext>
              </a:extLst>
            </p:cNvPr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98;p34">
              <a:extLst>
                <a:ext uri="{FF2B5EF4-FFF2-40B4-BE49-F238E27FC236}">
                  <a16:creationId xmlns:a16="http://schemas.microsoft.com/office/drawing/2014/main" id="{39D4348D-AE5D-472B-9C14-4276C1730721}"/>
                </a:ext>
              </a:extLst>
            </p:cNvPr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99;p34">
              <a:extLst>
                <a:ext uri="{FF2B5EF4-FFF2-40B4-BE49-F238E27FC236}">
                  <a16:creationId xmlns:a16="http://schemas.microsoft.com/office/drawing/2014/main" id="{0F87C161-CA1E-4542-A709-92BEC0BA67AE}"/>
                </a:ext>
              </a:extLst>
            </p:cNvPr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0;p34">
              <a:extLst>
                <a:ext uri="{FF2B5EF4-FFF2-40B4-BE49-F238E27FC236}">
                  <a16:creationId xmlns:a16="http://schemas.microsoft.com/office/drawing/2014/main" id="{6BFEE497-3E97-496A-92A8-10573D4A21E6}"/>
                </a:ext>
              </a:extLst>
            </p:cNvPr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1;p34">
              <a:extLst>
                <a:ext uri="{FF2B5EF4-FFF2-40B4-BE49-F238E27FC236}">
                  <a16:creationId xmlns:a16="http://schemas.microsoft.com/office/drawing/2014/main" id="{E77A4E87-3225-4F56-B84B-C2C1D993E31A}"/>
                </a:ext>
              </a:extLst>
            </p:cNvPr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2;p34">
              <a:extLst>
                <a:ext uri="{FF2B5EF4-FFF2-40B4-BE49-F238E27FC236}">
                  <a16:creationId xmlns:a16="http://schemas.microsoft.com/office/drawing/2014/main" id="{52B72D1C-193B-4E50-AA1D-6FF540222389}"/>
                </a:ext>
              </a:extLst>
            </p:cNvPr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3;p34">
              <a:extLst>
                <a:ext uri="{FF2B5EF4-FFF2-40B4-BE49-F238E27FC236}">
                  <a16:creationId xmlns:a16="http://schemas.microsoft.com/office/drawing/2014/main" id="{37006FEB-2540-4939-BD6D-AE21D5D7AB9F}"/>
                </a:ext>
              </a:extLst>
            </p:cNvPr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4;p34">
              <a:extLst>
                <a:ext uri="{FF2B5EF4-FFF2-40B4-BE49-F238E27FC236}">
                  <a16:creationId xmlns:a16="http://schemas.microsoft.com/office/drawing/2014/main" id="{F7B6A4B7-24E1-479C-AE99-20CAAB6FDF67}"/>
                </a:ext>
              </a:extLst>
            </p:cNvPr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5;p34">
              <a:extLst>
                <a:ext uri="{FF2B5EF4-FFF2-40B4-BE49-F238E27FC236}">
                  <a16:creationId xmlns:a16="http://schemas.microsoft.com/office/drawing/2014/main" id="{60773218-AAD4-4585-8D2B-68E905828742}"/>
                </a:ext>
              </a:extLst>
            </p:cNvPr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6;p34">
              <a:extLst>
                <a:ext uri="{FF2B5EF4-FFF2-40B4-BE49-F238E27FC236}">
                  <a16:creationId xmlns:a16="http://schemas.microsoft.com/office/drawing/2014/main" id="{62E3405B-D83C-44DE-9A28-5CBB61CFC647}"/>
                </a:ext>
              </a:extLst>
            </p:cNvPr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7;p34">
              <a:extLst>
                <a:ext uri="{FF2B5EF4-FFF2-40B4-BE49-F238E27FC236}">
                  <a16:creationId xmlns:a16="http://schemas.microsoft.com/office/drawing/2014/main" id="{32840160-72E9-4D2A-8102-151406B74730}"/>
                </a:ext>
              </a:extLst>
            </p:cNvPr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08;p34">
              <a:extLst>
                <a:ext uri="{FF2B5EF4-FFF2-40B4-BE49-F238E27FC236}">
                  <a16:creationId xmlns:a16="http://schemas.microsoft.com/office/drawing/2014/main" id="{F90D28A0-5F2B-4A2C-88B7-CF9F80A4E75A}"/>
                </a:ext>
              </a:extLst>
            </p:cNvPr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09;p34">
              <a:extLst>
                <a:ext uri="{FF2B5EF4-FFF2-40B4-BE49-F238E27FC236}">
                  <a16:creationId xmlns:a16="http://schemas.microsoft.com/office/drawing/2014/main" id="{0098B601-FAE9-4B7F-BB11-8F9F964089B1}"/>
                </a:ext>
              </a:extLst>
            </p:cNvPr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0;p34">
              <a:extLst>
                <a:ext uri="{FF2B5EF4-FFF2-40B4-BE49-F238E27FC236}">
                  <a16:creationId xmlns:a16="http://schemas.microsoft.com/office/drawing/2014/main" id="{4D30E3DF-B199-4453-87C7-23CEC88C9A52}"/>
                </a:ext>
              </a:extLst>
            </p:cNvPr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1;p34">
              <a:extLst>
                <a:ext uri="{FF2B5EF4-FFF2-40B4-BE49-F238E27FC236}">
                  <a16:creationId xmlns:a16="http://schemas.microsoft.com/office/drawing/2014/main" id="{BCDCB2EE-BA27-498B-A939-E9BB6259501F}"/>
                </a:ext>
              </a:extLst>
            </p:cNvPr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12;p34">
              <a:extLst>
                <a:ext uri="{FF2B5EF4-FFF2-40B4-BE49-F238E27FC236}">
                  <a16:creationId xmlns:a16="http://schemas.microsoft.com/office/drawing/2014/main" id="{342E61F6-1026-452E-B270-0C82F7CA31EF}"/>
                </a:ext>
              </a:extLst>
            </p:cNvPr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13;p34">
              <a:extLst>
                <a:ext uri="{FF2B5EF4-FFF2-40B4-BE49-F238E27FC236}">
                  <a16:creationId xmlns:a16="http://schemas.microsoft.com/office/drawing/2014/main" id="{206D696B-5131-4AF3-8C28-EE268FBA0482}"/>
                </a:ext>
              </a:extLst>
            </p:cNvPr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14;p34">
              <a:extLst>
                <a:ext uri="{FF2B5EF4-FFF2-40B4-BE49-F238E27FC236}">
                  <a16:creationId xmlns:a16="http://schemas.microsoft.com/office/drawing/2014/main" id="{FB80538F-5170-40C2-BE81-D2639DA835D9}"/>
                </a:ext>
              </a:extLst>
            </p:cNvPr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15;p34">
              <a:extLst>
                <a:ext uri="{FF2B5EF4-FFF2-40B4-BE49-F238E27FC236}">
                  <a16:creationId xmlns:a16="http://schemas.microsoft.com/office/drawing/2014/main" id="{1C253A61-E01C-483A-8BC0-A0A92555FA45}"/>
                </a:ext>
              </a:extLst>
            </p:cNvPr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16;p34">
              <a:extLst>
                <a:ext uri="{FF2B5EF4-FFF2-40B4-BE49-F238E27FC236}">
                  <a16:creationId xmlns:a16="http://schemas.microsoft.com/office/drawing/2014/main" id="{2C0567DE-C5AA-4FAE-84ED-B28B1427AC6B}"/>
                </a:ext>
              </a:extLst>
            </p:cNvPr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17;p34">
              <a:extLst>
                <a:ext uri="{FF2B5EF4-FFF2-40B4-BE49-F238E27FC236}">
                  <a16:creationId xmlns:a16="http://schemas.microsoft.com/office/drawing/2014/main" id="{C813A144-58B7-461F-8A08-B5EF058F9311}"/>
                </a:ext>
              </a:extLst>
            </p:cNvPr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18;p34">
              <a:extLst>
                <a:ext uri="{FF2B5EF4-FFF2-40B4-BE49-F238E27FC236}">
                  <a16:creationId xmlns:a16="http://schemas.microsoft.com/office/drawing/2014/main" id="{AC8C9CC9-F92F-4FF8-A121-141577FFB135}"/>
                </a:ext>
              </a:extLst>
            </p:cNvPr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19;p34">
              <a:extLst>
                <a:ext uri="{FF2B5EF4-FFF2-40B4-BE49-F238E27FC236}">
                  <a16:creationId xmlns:a16="http://schemas.microsoft.com/office/drawing/2014/main" id="{6EAC37F1-7F31-4D1A-83B2-408CF7B38292}"/>
                </a:ext>
              </a:extLst>
            </p:cNvPr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0;p34">
              <a:extLst>
                <a:ext uri="{FF2B5EF4-FFF2-40B4-BE49-F238E27FC236}">
                  <a16:creationId xmlns:a16="http://schemas.microsoft.com/office/drawing/2014/main" id="{4CC18BAB-7552-4351-A034-884019E4E0EB}"/>
                </a:ext>
              </a:extLst>
            </p:cNvPr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1;p34">
              <a:extLst>
                <a:ext uri="{FF2B5EF4-FFF2-40B4-BE49-F238E27FC236}">
                  <a16:creationId xmlns:a16="http://schemas.microsoft.com/office/drawing/2014/main" id="{D87BD480-DB6E-4F6F-8101-EFAACC8B183C}"/>
                </a:ext>
              </a:extLst>
            </p:cNvPr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22;p34">
              <a:extLst>
                <a:ext uri="{FF2B5EF4-FFF2-40B4-BE49-F238E27FC236}">
                  <a16:creationId xmlns:a16="http://schemas.microsoft.com/office/drawing/2014/main" id="{6C3E0202-EE74-4B1D-891B-93F324E1F3F8}"/>
                </a:ext>
              </a:extLst>
            </p:cNvPr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23;p34">
              <a:extLst>
                <a:ext uri="{FF2B5EF4-FFF2-40B4-BE49-F238E27FC236}">
                  <a16:creationId xmlns:a16="http://schemas.microsoft.com/office/drawing/2014/main" id="{1B713357-28E7-4109-B037-8A45A368E636}"/>
                </a:ext>
              </a:extLst>
            </p:cNvPr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24;p34">
              <a:extLst>
                <a:ext uri="{FF2B5EF4-FFF2-40B4-BE49-F238E27FC236}">
                  <a16:creationId xmlns:a16="http://schemas.microsoft.com/office/drawing/2014/main" id="{810BA981-4A45-4D1B-89AE-82BD0254CA6D}"/>
                </a:ext>
              </a:extLst>
            </p:cNvPr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25;p34">
              <a:extLst>
                <a:ext uri="{FF2B5EF4-FFF2-40B4-BE49-F238E27FC236}">
                  <a16:creationId xmlns:a16="http://schemas.microsoft.com/office/drawing/2014/main" id="{8B1E15B7-0105-46EB-95F9-2EDF5EFFD53A}"/>
                </a:ext>
              </a:extLst>
            </p:cNvPr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26;p34">
              <a:extLst>
                <a:ext uri="{FF2B5EF4-FFF2-40B4-BE49-F238E27FC236}">
                  <a16:creationId xmlns:a16="http://schemas.microsoft.com/office/drawing/2014/main" id="{253A1FCA-6711-4566-A2F8-59EA1F2B64FC}"/>
                </a:ext>
              </a:extLst>
            </p:cNvPr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27;p34">
              <a:extLst>
                <a:ext uri="{FF2B5EF4-FFF2-40B4-BE49-F238E27FC236}">
                  <a16:creationId xmlns:a16="http://schemas.microsoft.com/office/drawing/2014/main" id="{B101CD67-E915-46C6-959D-9F065CF0B692}"/>
                </a:ext>
              </a:extLst>
            </p:cNvPr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455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1"/>
          <p:cNvSpPr txBox="1">
            <a:spLocks noGrp="1"/>
          </p:cNvSpPr>
          <p:nvPr>
            <p:ph type="title"/>
          </p:nvPr>
        </p:nvSpPr>
        <p:spPr>
          <a:xfrm>
            <a:off x="470250" y="-54827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dirty="0"/>
              <a:t>USE CASE DIAGRAM</a:t>
            </a:r>
            <a:endParaRPr sz="4400" b="1" dirty="0"/>
          </a:p>
        </p:txBody>
      </p:sp>
      <p:grpSp>
        <p:nvGrpSpPr>
          <p:cNvPr id="6" name="Google Shape;389;p34">
            <a:extLst>
              <a:ext uri="{FF2B5EF4-FFF2-40B4-BE49-F238E27FC236}">
                <a16:creationId xmlns:a16="http://schemas.microsoft.com/office/drawing/2014/main" id="{22D2A169-9A98-4B39-A210-2813A4184212}"/>
              </a:ext>
            </a:extLst>
          </p:cNvPr>
          <p:cNvGrpSpPr/>
          <p:nvPr/>
        </p:nvGrpSpPr>
        <p:grpSpPr>
          <a:xfrm>
            <a:off x="-581004" y="3818000"/>
            <a:ext cx="1802088" cy="1661139"/>
            <a:chOff x="3605950" y="3926100"/>
            <a:chExt cx="657375" cy="667000"/>
          </a:xfrm>
        </p:grpSpPr>
        <p:sp>
          <p:nvSpPr>
            <p:cNvPr id="7" name="Google Shape;390;p34">
              <a:extLst>
                <a:ext uri="{FF2B5EF4-FFF2-40B4-BE49-F238E27FC236}">
                  <a16:creationId xmlns:a16="http://schemas.microsoft.com/office/drawing/2014/main" id="{B2143B64-9C84-4BB7-8FC3-CF3B7190356C}"/>
                </a:ext>
              </a:extLst>
            </p:cNvPr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91;p34">
              <a:extLst>
                <a:ext uri="{FF2B5EF4-FFF2-40B4-BE49-F238E27FC236}">
                  <a16:creationId xmlns:a16="http://schemas.microsoft.com/office/drawing/2014/main" id="{52FDEBBB-93C4-4932-9366-B2DE42FC3121}"/>
                </a:ext>
              </a:extLst>
            </p:cNvPr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92;p34">
              <a:extLst>
                <a:ext uri="{FF2B5EF4-FFF2-40B4-BE49-F238E27FC236}">
                  <a16:creationId xmlns:a16="http://schemas.microsoft.com/office/drawing/2014/main" id="{466D5733-626A-47D2-AA2A-BA74A0AEA383}"/>
                </a:ext>
              </a:extLst>
            </p:cNvPr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3;p34">
              <a:extLst>
                <a:ext uri="{FF2B5EF4-FFF2-40B4-BE49-F238E27FC236}">
                  <a16:creationId xmlns:a16="http://schemas.microsoft.com/office/drawing/2014/main" id="{DB16136D-F2F7-407D-8A5B-409B352D7AE0}"/>
                </a:ext>
              </a:extLst>
            </p:cNvPr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4;p34">
              <a:extLst>
                <a:ext uri="{FF2B5EF4-FFF2-40B4-BE49-F238E27FC236}">
                  <a16:creationId xmlns:a16="http://schemas.microsoft.com/office/drawing/2014/main" id="{D81AEFCE-FB5F-4FDD-96B8-A3EB7BEC3CAC}"/>
                </a:ext>
              </a:extLst>
            </p:cNvPr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5;p34">
              <a:extLst>
                <a:ext uri="{FF2B5EF4-FFF2-40B4-BE49-F238E27FC236}">
                  <a16:creationId xmlns:a16="http://schemas.microsoft.com/office/drawing/2014/main" id="{B5FE1966-29D8-484B-9DD9-C0D5FB988C50}"/>
                </a:ext>
              </a:extLst>
            </p:cNvPr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6;p34">
              <a:extLst>
                <a:ext uri="{FF2B5EF4-FFF2-40B4-BE49-F238E27FC236}">
                  <a16:creationId xmlns:a16="http://schemas.microsoft.com/office/drawing/2014/main" id="{744047AD-21BA-420E-872D-640B82891E9A}"/>
                </a:ext>
              </a:extLst>
            </p:cNvPr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7;p34">
              <a:extLst>
                <a:ext uri="{FF2B5EF4-FFF2-40B4-BE49-F238E27FC236}">
                  <a16:creationId xmlns:a16="http://schemas.microsoft.com/office/drawing/2014/main" id="{4DE23895-AEA2-48DF-B8EE-3C926DDEB2FD}"/>
                </a:ext>
              </a:extLst>
            </p:cNvPr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8;p34">
              <a:extLst>
                <a:ext uri="{FF2B5EF4-FFF2-40B4-BE49-F238E27FC236}">
                  <a16:creationId xmlns:a16="http://schemas.microsoft.com/office/drawing/2014/main" id="{97B19FB6-2BF6-40E3-A17F-726EDE12ECA6}"/>
                </a:ext>
              </a:extLst>
            </p:cNvPr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9;p34">
              <a:extLst>
                <a:ext uri="{FF2B5EF4-FFF2-40B4-BE49-F238E27FC236}">
                  <a16:creationId xmlns:a16="http://schemas.microsoft.com/office/drawing/2014/main" id="{0018C7E6-608F-47EF-B159-681231CEA991}"/>
                </a:ext>
              </a:extLst>
            </p:cNvPr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0;p34">
              <a:extLst>
                <a:ext uri="{FF2B5EF4-FFF2-40B4-BE49-F238E27FC236}">
                  <a16:creationId xmlns:a16="http://schemas.microsoft.com/office/drawing/2014/main" id="{BF4EFF2E-E6F2-442F-B89E-45C5BCBDF11E}"/>
                </a:ext>
              </a:extLst>
            </p:cNvPr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1;p34">
              <a:extLst>
                <a:ext uri="{FF2B5EF4-FFF2-40B4-BE49-F238E27FC236}">
                  <a16:creationId xmlns:a16="http://schemas.microsoft.com/office/drawing/2014/main" id="{CCB2F9A1-DB5C-40FB-A053-0BE71215919F}"/>
                </a:ext>
              </a:extLst>
            </p:cNvPr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2;p34">
              <a:extLst>
                <a:ext uri="{FF2B5EF4-FFF2-40B4-BE49-F238E27FC236}">
                  <a16:creationId xmlns:a16="http://schemas.microsoft.com/office/drawing/2014/main" id="{2E4CEEFB-B4A5-4093-97DA-1F0F020C2827}"/>
                </a:ext>
              </a:extLst>
            </p:cNvPr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3;p34">
              <a:extLst>
                <a:ext uri="{FF2B5EF4-FFF2-40B4-BE49-F238E27FC236}">
                  <a16:creationId xmlns:a16="http://schemas.microsoft.com/office/drawing/2014/main" id="{A3CD07E1-BB9A-4366-9C26-DC894D49F053}"/>
                </a:ext>
              </a:extLst>
            </p:cNvPr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4;p34">
              <a:extLst>
                <a:ext uri="{FF2B5EF4-FFF2-40B4-BE49-F238E27FC236}">
                  <a16:creationId xmlns:a16="http://schemas.microsoft.com/office/drawing/2014/main" id="{24906764-C3A2-4300-8D47-34D3C4476A47}"/>
                </a:ext>
              </a:extLst>
            </p:cNvPr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5;p34">
              <a:extLst>
                <a:ext uri="{FF2B5EF4-FFF2-40B4-BE49-F238E27FC236}">
                  <a16:creationId xmlns:a16="http://schemas.microsoft.com/office/drawing/2014/main" id="{94EA6C17-8A3C-4620-8E5A-6EA5B6D68FE1}"/>
                </a:ext>
              </a:extLst>
            </p:cNvPr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6;p34">
              <a:extLst>
                <a:ext uri="{FF2B5EF4-FFF2-40B4-BE49-F238E27FC236}">
                  <a16:creationId xmlns:a16="http://schemas.microsoft.com/office/drawing/2014/main" id="{A004E507-D8B8-44D5-BD9E-0EDE78BCD794}"/>
                </a:ext>
              </a:extLst>
            </p:cNvPr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7;p34">
              <a:extLst>
                <a:ext uri="{FF2B5EF4-FFF2-40B4-BE49-F238E27FC236}">
                  <a16:creationId xmlns:a16="http://schemas.microsoft.com/office/drawing/2014/main" id="{70E7930B-8101-402C-A230-0EBC446BCF63}"/>
                </a:ext>
              </a:extLst>
            </p:cNvPr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8;p34">
              <a:extLst>
                <a:ext uri="{FF2B5EF4-FFF2-40B4-BE49-F238E27FC236}">
                  <a16:creationId xmlns:a16="http://schemas.microsoft.com/office/drawing/2014/main" id="{5E3E1ECB-B77E-4D60-80BC-724202361286}"/>
                </a:ext>
              </a:extLst>
            </p:cNvPr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9;p34">
              <a:extLst>
                <a:ext uri="{FF2B5EF4-FFF2-40B4-BE49-F238E27FC236}">
                  <a16:creationId xmlns:a16="http://schemas.microsoft.com/office/drawing/2014/main" id="{BF6CBA73-9DBE-4382-B72B-543E43308E15}"/>
                </a:ext>
              </a:extLst>
            </p:cNvPr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0;p34">
              <a:extLst>
                <a:ext uri="{FF2B5EF4-FFF2-40B4-BE49-F238E27FC236}">
                  <a16:creationId xmlns:a16="http://schemas.microsoft.com/office/drawing/2014/main" id="{BDA8AD05-CFB0-4CCB-B615-94C842742C2F}"/>
                </a:ext>
              </a:extLst>
            </p:cNvPr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1;p34">
              <a:extLst>
                <a:ext uri="{FF2B5EF4-FFF2-40B4-BE49-F238E27FC236}">
                  <a16:creationId xmlns:a16="http://schemas.microsoft.com/office/drawing/2014/main" id="{FA9DAB23-145A-4688-9C49-A4E347A1159B}"/>
                </a:ext>
              </a:extLst>
            </p:cNvPr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2;p34">
              <a:extLst>
                <a:ext uri="{FF2B5EF4-FFF2-40B4-BE49-F238E27FC236}">
                  <a16:creationId xmlns:a16="http://schemas.microsoft.com/office/drawing/2014/main" id="{6C686F86-67F0-4DA1-AE42-89F6A4AEEB25}"/>
                </a:ext>
              </a:extLst>
            </p:cNvPr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3;p34">
              <a:extLst>
                <a:ext uri="{FF2B5EF4-FFF2-40B4-BE49-F238E27FC236}">
                  <a16:creationId xmlns:a16="http://schemas.microsoft.com/office/drawing/2014/main" id="{8EBB470A-D583-4592-848F-271D79F88D7F}"/>
                </a:ext>
              </a:extLst>
            </p:cNvPr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4;p34">
              <a:extLst>
                <a:ext uri="{FF2B5EF4-FFF2-40B4-BE49-F238E27FC236}">
                  <a16:creationId xmlns:a16="http://schemas.microsoft.com/office/drawing/2014/main" id="{AFDF21B4-96DB-45FC-963A-FD30CC52FB60}"/>
                </a:ext>
              </a:extLst>
            </p:cNvPr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5;p34">
              <a:extLst>
                <a:ext uri="{FF2B5EF4-FFF2-40B4-BE49-F238E27FC236}">
                  <a16:creationId xmlns:a16="http://schemas.microsoft.com/office/drawing/2014/main" id="{7D0F895F-9771-48DD-BD76-2F1D1F60928E}"/>
                </a:ext>
              </a:extLst>
            </p:cNvPr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6;p34">
              <a:extLst>
                <a:ext uri="{FF2B5EF4-FFF2-40B4-BE49-F238E27FC236}">
                  <a16:creationId xmlns:a16="http://schemas.microsoft.com/office/drawing/2014/main" id="{441FEA27-A7A1-49D8-B6BC-9BC947A753A4}"/>
                </a:ext>
              </a:extLst>
            </p:cNvPr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7;p34">
              <a:extLst>
                <a:ext uri="{FF2B5EF4-FFF2-40B4-BE49-F238E27FC236}">
                  <a16:creationId xmlns:a16="http://schemas.microsoft.com/office/drawing/2014/main" id="{AC1B53AD-DEE9-4E46-8242-5C833710371B}"/>
                </a:ext>
              </a:extLst>
            </p:cNvPr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18;p34">
              <a:extLst>
                <a:ext uri="{FF2B5EF4-FFF2-40B4-BE49-F238E27FC236}">
                  <a16:creationId xmlns:a16="http://schemas.microsoft.com/office/drawing/2014/main" id="{AD683BBF-C221-44C3-88EC-9355939F17B6}"/>
                </a:ext>
              </a:extLst>
            </p:cNvPr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9;p34">
              <a:extLst>
                <a:ext uri="{FF2B5EF4-FFF2-40B4-BE49-F238E27FC236}">
                  <a16:creationId xmlns:a16="http://schemas.microsoft.com/office/drawing/2014/main" id="{64C25125-91FA-4E7E-A87D-6B7ADD8520B3}"/>
                </a:ext>
              </a:extLst>
            </p:cNvPr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0;p34">
              <a:extLst>
                <a:ext uri="{FF2B5EF4-FFF2-40B4-BE49-F238E27FC236}">
                  <a16:creationId xmlns:a16="http://schemas.microsoft.com/office/drawing/2014/main" id="{16B8AB24-EB99-4D17-947F-293D08F0445A}"/>
                </a:ext>
              </a:extLst>
            </p:cNvPr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1;p34">
              <a:extLst>
                <a:ext uri="{FF2B5EF4-FFF2-40B4-BE49-F238E27FC236}">
                  <a16:creationId xmlns:a16="http://schemas.microsoft.com/office/drawing/2014/main" id="{E9D8E077-B7BF-437D-A535-C5A5BCCDBAF4}"/>
                </a:ext>
              </a:extLst>
            </p:cNvPr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2;p34">
              <a:extLst>
                <a:ext uri="{FF2B5EF4-FFF2-40B4-BE49-F238E27FC236}">
                  <a16:creationId xmlns:a16="http://schemas.microsoft.com/office/drawing/2014/main" id="{C46F2AD9-BDA1-423C-A4AE-3F8BC51297E6}"/>
                </a:ext>
              </a:extLst>
            </p:cNvPr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3;p34">
              <a:extLst>
                <a:ext uri="{FF2B5EF4-FFF2-40B4-BE49-F238E27FC236}">
                  <a16:creationId xmlns:a16="http://schemas.microsoft.com/office/drawing/2014/main" id="{E76149DE-7D5B-480C-81BB-3CDD325FBAB9}"/>
                </a:ext>
              </a:extLst>
            </p:cNvPr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24;p34">
              <a:extLst>
                <a:ext uri="{FF2B5EF4-FFF2-40B4-BE49-F238E27FC236}">
                  <a16:creationId xmlns:a16="http://schemas.microsoft.com/office/drawing/2014/main" id="{14855018-D13D-4CED-91CB-1B54ACADB76A}"/>
                </a:ext>
              </a:extLst>
            </p:cNvPr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5;p34">
              <a:extLst>
                <a:ext uri="{FF2B5EF4-FFF2-40B4-BE49-F238E27FC236}">
                  <a16:creationId xmlns:a16="http://schemas.microsoft.com/office/drawing/2014/main" id="{991C1F09-47F4-4B89-A9AA-03DE339788D4}"/>
                </a:ext>
              </a:extLst>
            </p:cNvPr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26;p34">
              <a:extLst>
                <a:ext uri="{FF2B5EF4-FFF2-40B4-BE49-F238E27FC236}">
                  <a16:creationId xmlns:a16="http://schemas.microsoft.com/office/drawing/2014/main" id="{AB0FE47B-1C73-433F-B16B-A67050D590EB}"/>
                </a:ext>
              </a:extLst>
            </p:cNvPr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7;p34">
              <a:extLst>
                <a:ext uri="{FF2B5EF4-FFF2-40B4-BE49-F238E27FC236}">
                  <a16:creationId xmlns:a16="http://schemas.microsoft.com/office/drawing/2014/main" id="{7A574153-B03A-41D3-9F60-CEC49E43FB4E}"/>
                </a:ext>
              </a:extLst>
            </p:cNvPr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389;p34">
            <a:extLst>
              <a:ext uri="{FF2B5EF4-FFF2-40B4-BE49-F238E27FC236}">
                <a16:creationId xmlns:a16="http://schemas.microsoft.com/office/drawing/2014/main" id="{F4352D75-CC9D-467C-B42F-ABE5C925E25B}"/>
              </a:ext>
            </a:extLst>
          </p:cNvPr>
          <p:cNvGrpSpPr/>
          <p:nvPr/>
        </p:nvGrpSpPr>
        <p:grpSpPr>
          <a:xfrm>
            <a:off x="8122268" y="197157"/>
            <a:ext cx="551482" cy="523754"/>
            <a:chOff x="3605950" y="3926100"/>
            <a:chExt cx="657375" cy="667000"/>
          </a:xfrm>
        </p:grpSpPr>
        <p:sp>
          <p:nvSpPr>
            <p:cNvPr id="46" name="Google Shape;390;p34">
              <a:extLst>
                <a:ext uri="{FF2B5EF4-FFF2-40B4-BE49-F238E27FC236}">
                  <a16:creationId xmlns:a16="http://schemas.microsoft.com/office/drawing/2014/main" id="{2F80BC70-70C6-48F7-9E98-4F06B003681B}"/>
                </a:ext>
              </a:extLst>
            </p:cNvPr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1;p34">
              <a:extLst>
                <a:ext uri="{FF2B5EF4-FFF2-40B4-BE49-F238E27FC236}">
                  <a16:creationId xmlns:a16="http://schemas.microsoft.com/office/drawing/2014/main" id="{1FA1A059-43C8-4F90-BF96-57B4C64C4F80}"/>
                </a:ext>
              </a:extLst>
            </p:cNvPr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92;p34">
              <a:extLst>
                <a:ext uri="{FF2B5EF4-FFF2-40B4-BE49-F238E27FC236}">
                  <a16:creationId xmlns:a16="http://schemas.microsoft.com/office/drawing/2014/main" id="{7EB08BAF-0174-44C9-9ECE-518C90797347}"/>
                </a:ext>
              </a:extLst>
            </p:cNvPr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93;p34">
              <a:extLst>
                <a:ext uri="{FF2B5EF4-FFF2-40B4-BE49-F238E27FC236}">
                  <a16:creationId xmlns:a16="http://schemas.microsoft.com/office/drawing/2014/main" id="{C40ADB5F-CF8B-4E08-BC33-68D895AA2FCB}"/>
                </a:ext>
              </a:extLst>
            </p:cNvPr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94;p34">
              <a:extLst>
                <a:ext uri="{FF2B5EF4-FFF2-40B4-BE49-F238E27FC236}">
                  <a16:creationId xmlns:a16="http://schemas.microsoft.com/office/drawing/2014/main" id="{F6AFB459-1B60-4359-975F-214FC73ACC23}"/>
                </a:ext>
              </a:extLst>
            </p:cNvPr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95;p34">
              <a:extLst>
                <a:ext uri="{FF2B5EF4-FFF2-40B4-BE49-F238E27FC236}">
                  <a16:creationId xmlns:a16="http://schemas.microsoft.com/office/drawing/2014/main" id="{89269D7C-0E62-475C-B649-F3A330732581}"/>
                </a:ext>
              </a:extLst>
            </p:cNvPr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96;p34">
              <a:extLst>
                <a:ext uri="{FF2B5EF4-FFF2-40B4-BE49-F238E27FC236}">
                  <a16:creationId xmlns:a16="http://schemas.microsoft.com/office/drawing/2014/main" id="{51E91AD8-B517-4D5C-979C-2E41AF300C4F}"/>
                </a:ext>
              </a:extLst>
            </p:cNvPr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97;p34">
              <a:extLst>
                <a:ext uri="{FF2B5EF4-FFF2-40B4-BE49-F238E27FC236}">
                  <a16:creationId xmlns:a16="http://schemas.microsoft.com/office/drawing/2014/main" id="{6F1B8801-40BC-4DDC-90CE-2EE262B7A9BA}"/>
                </a:ext>
              </a:extLst>
            </p:cNvPr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98;p34">
              <a:extLst>
                <a:ext uri="{FF2B5EF4-FFF2-40B4-BE49-F238E27FC236}">
                  <a16:creationId xmlns:a16="http://schemas.microsoft.com/office/drawing/2014/main" id="{39D4348D-AE5D-472B-9C14-4276C1730721}"/>
                </a:ext>
              </a:extLst>
            </p:cNvPr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99;p34">
              <a:extLst>
                <a:ext uri="{FF2B5EF4-FFF2-40B4-BE49-F238E27FC236}">
                  <a16:creationId xmlns:a16="http://schemas.microsoft.com/office/drawing/2014/main" id="{0F87C161-CA1E-4542-A709-92BEC0BA67AE}"/>
                </a:ext>
              </a:extLst>
            </p:cNvPr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0;p34">
              <a:extLst>
                <a:ext uri="{FF2B5EF4-FFF2-40B4-BE49-F238E27FC236}">
                  <a16:creationId xmlns:a16="http://schemas.microsoft.com/office/drawing/2014/main" id="{6BFEE497-3E97-496A-92A8-10573D4A21E6}"/>
                </a:ext>
              </a:extLst>
            </p:cNvPr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1;p34">
              <a:extLst>
                <a:ext uri="{FF2B5EF4-FFF2-40B4-BE49-F238E27FC236}">
                  <a16:creationId xmlns:a16="http://schemas.microsoft.com/office/drawing/2014/main" id="{E77A4E87-3225-4F56-B84B-C2C1D993E31A}"/>
                </a:ext>
              </a:extLst>
            </p:cNvPr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2;p34">
              <a:extLst>
                <a:ext uri="{FF2B5EF4-FFF2-40B4-BE49-F238E27FC236}">
                  <a16:creationId xmlns:a16="http://schemas.microsoft.com/office/drawing/2014/main" id="{52B72D1C-193B-4E50-AA1D-6FF540222389}"/>
                </a:ext>
              </a:extLst>
            </p:cNvPr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3;p34">
              <a:extLst>
                <a:ext uri="{FF2B5EF4-FFF2-40B4-BE49-F238E27FC236}">
                  <a16:creationId xmlns:a16="http://schemas.microsoft.com/office/drawing/2014/main" id="{37006FEB-2540-4939-BD6D-AE21D5D7AB9F}"/>
                </a:ext>
              </a:extLst>
            </p:cNvPr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4;p34">
              <a:extLst>
                <a:ext uri="{FF2B5EF4-FFF2-40B4-BE49-F238E27FC236}">
                  <a16:creationId xmlns:a16="http://schemas.microsoft.com/office/drawing/2014/main" id="{F7B6A4B7-24E1-479C-AE99-20CAAB6FDF67}"/>
                </a:ext>
              </a:extLst>
            </p:cNvPr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5;p34">
              <a:extLst>
                <a:ext uri="{FF2B5EF4-FFF2-40B4-BE49-F238E27FC236}">
                  <a16:creationId xmlns:a16="http://schemas.microsoft.com/office/drawing/2014/main" id="{60773218-AAD4-4585-8D2B-68E905828742}"/>
                </a:ext>
              </a:extLst>
            </p:cNvPr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6;p34">
              <a:extLst>
                <a:ext uri="{FF2B5EF4-FFF2-40B4-BE49-F238E27FC236}">
                  <a16:creationId xmlns:a16="http://schemas.microsoft.com/office/drawing/2014/main" id="{62E3405B-D83C-44DE-9A28-5CBB61CFC647}"/>
                </a:ext>
              </a:extLst>
            </p:cNvPr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7;p34">
              <a:extLst>
                <a:ext uri="{FF2B5EF4-FFF2-40B4-BE49-F238E27FC236}">
                  <a16:creationId xmlns:a16="http://schemas.microsoft.com/office/drawing/2014/main" id="{32840160-72E9-4D2A-8102-151406B74730}"/>
                </a:ext>
              </a:extLst>
            </p:cNvPr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08;p34">
              <a:extLst>
                <a:ext uri="{FF2B5EF4-FFF2-40B4-BE49-F238E27FC236}">
                  <a16:creationId xmlns:a16="http://schemas.microsoft.com/office/drawing/2014/main" id="{F90D28A0-5F2B-4A2C-88B7-CF9F80A4E75A}"/>
                </a:ext>
              </a:extLst>
            </p:cNvPr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09;p34">
              <a:extLst>
                <a:ext uri="{FF2B5EF4-FFF2-40B4-BE49-F238E27FC236}">
                  <a16:creationId xmlns:a16="http://schemas.microsoft.com/office/drawing/2014/main" id="{0098B601-FAE9-4B7F-BB11-8F9F964089B1}"/>
                </a:ext>
              </a:extLst>
            </p:cNvPr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0;p34">
              <a:extLst>
                <a:ext uri="{FF2B5EF4-FFF2-40B4-BE49-F238E27FC236}">
                  <a16:creationId xmlns:a16="http://schemas.microsoft.com/office/drawing/2014/main" id="{4D30E3DF-B199-4453-87C7-23CEC88C9A52}"/>
                </a:ext>
              </a:extLst>
            </p:cNvPr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1;p34">
              <a:extLst>
                <a:ext uri="{FF2B5EF4-FFF2-40B4-BE49-F238E27FC236}">
                  <a16:creationId xmlns:a16="http://schemas.microsoft.com/office/drawing/2014/main" id="{BCDCB2EE-BA27-498B-A939-E9BB6259501F}"/>
                </a:ext>
              </a:extLst>
            </p:cNvPr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12;p34">
              <a:extLst>
                <a:ext uri="{FF2B5EF4-FFF2-40B4-BE49-F238E27FC236}">
                  <a16:creationId xmlns:a16="http://schemas.microsoft.com/office/drawing/2014/main" id="{342E61F6-1026-452E-B270-0C82F7CA31EF}"/>
                </a:ext>
              </a:extLst>
            </p:cNvPr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13;p34">
              <a:extLst>
                <a:ext uri="{FF2B5EF4-FFF2-40B4-BE49-F238E27FC236}">
                  <a16:creationId xmlns:a16="http://schemas.microsoft.com/office/drawing/2014/main" id="{206D696B-5131-4AF3-8C28-EE268FBA0482}"/>
                </a:ext>
              </a:extLst>
            </p:cNvPr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14;p34">
              <a:extLst>
                <a:ext uri="{FF2B5EF4-FFF2-40B4-BE49-F238E27FC236}">
                  <a16:creationId xmlns:a16="http://schemas.microsoft.com/office/drawing/2014/main" id="{FB80538F-5170-40C2-BE81-D2639DA835D9}"/>
                </a:ext>
              </a:extLst>
            </p:cNvPr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15;p34">
              <a:extLst>
                <a:ext uri="{FF2B5EF4-FFF2-40B4-BE49-F238E27FC236}">
                  <a16:creationId xmlns:a16="http://schemas.microsoft.com/office/drawing/2014/main" id="{1C253A61-E01C-483A-8BC0-A0A92555FA45}"/>
                </a:ext>
              </a:extLst>
            </p:cNvPr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16;p34">
              <a:extLst>
                <a:ext uri="{FF2B5EF4-FFF2-40B4-BE49-F238E27FC236}">
                  <a16:creationId xmlns:a16="http://schemas.microsoft.com/office/drawing/2014/main" id="{2C0567DE-C5AA-4FAE-84ED-B28B1427AC6B}"/>
                </a:ext>
              </a:extLst>
            </p:cNvPr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17;p34">
              <a:extLst>
                <a:ext uri="{FF2B5EF4-FFF2-40B4-BE49-F238E27FC236}">
                  <a16:creationId xmlns:a16="http://schemas.microsoft.com/office/drawing/2014/main" id="{C813A144-58B7-461F-8A08-B5EF058F9311}"/>
                </a:ext>
              </a:extLst>
            </p:cNvPr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18;p34">
              <a:extLst>
                <a:ext uri="{FF2B5EF4-FFF2-40B4-BE49-F238E27FC236}">
                  <a16:creationId xmlns:a16="http://schemas.microsoft.com/office/drawing/2014/main" id="{AC8C9CC9-F92F-4FF8-A121-141577FFB135}"/>
                </a:ext>
              </a:extLst>
            </p:cNvPr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19;p34">
              <a:extLst>
                <a:ext uri="{FF2B5EF4-FFF2-40B4-BE49-F238E27FC236}">
                  <a16:creationId xmlns:a16="http://schemas.microsoft.com/office/drawing/2014/main" id="{6EAC37F1-7F31-4D1A-83B2-408CF7B38292}"/>
                </a:ext>
              </a:extLst>
            </p:cNvPr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0;p34">
              <a:extLst>
                <a:ext uri="{FF2B5EF4-FFF2-40B4-BE49-F238E27FC236}">
                  <a16:creationId xmlns:a16="http://schemas.microsoft.com/office/drawing/2014/main" id="{4CC18BAB-7552-4351-A034-884019E4E0EB}"/>
                </a:ext>
              </a:extLst>
            </p:cNvPr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1;p34">
              <a:extLst>
                <a:ext uri="{FF2B5EF4-FFF2-40B4-BE49-F238E27FC236}">
                  <a16:creationId xmlns:a16="http://schemas.microsoft.com/office/drawing/2014/main" id="{D87BD480-DB6E-4F6F-8101-EFAACC8B183C}"/>
                </a:ext>
              </a:extLst>
            </p:cNvPr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22;p34">
              <a:extLst>
                <a:ext uri="{FF2B5EF4-FFF2-40B4-BE49-F238E27FC236}">
                  <a16:creationId xmlns:a16="http://schemas.microsoft.com/office/drawing/2014/main" id="{6C3E0202-EE74-4B1D-891B-93F324E1F3F8}"/>
                </a:ext>
              </a:extLst>
            </p:cNvPr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23;p34">
              <a:extLst>
                <a:ext uri="{FF2B5EF4-FFF2-40B4-BE49-F238E27FC236}">
                  <a16:creationId xmlns:a16="http://schemas.microsoft.com/office/drawing/2014/main" id="{1B713357-28E7-4109-B037-8A45A368E636}"/>
                </a:ext>
              </a:extLst>
            </p:cNvPr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24;p34">
              <a:extLst>
                <a:ext uri="{FF2B5EF4-FFF2-40B4-BE49-F238E27FC236}">
                  <a16:creationId xmlns:a16="http://schemas.microsoft.com/office/drawing/2014/main" id="{810BA981-4A45-4D1B-89AE-82BD0254CA6D}"/>
                </a:ext>
              </a:extLst>
            </p:cNvPr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25;p34">
              <a:extLst>
                <a:ext uri="{FF2B5EF4-FFF2-40B4-BE49-F238E27FC236}">
                  <a16:creationId xmlns:a16="http://schemas.microsoft.com/office/drawing/2014/main" id="{8B1E15B7-0105-46EB-95F9-2EDF5EFFD53A}"/>
                </a:ext>
              </a:extLst>
            </p:cNvPr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26;p34">
              <a:extLst>
                <a:ext uri="{FF2B5EF4-FFF2-40B4-BE49-F238E27FC236}">
                  <a16:creationId xmlns:a16="http://schemas.microsoft.com/office/drawing/2014/main" id="{253A1FCA-6711-4566-A2F8-59EA1F2B64FC}"/>
                </a:ext>
              </a:extLst>
            </p:cNvPr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27;p34">
              <a:extLst>
                <a:ext uri="{FF2B5EF4-FFF2-40B4-BE49-F238E27FC236}">
                  <a16:creationId xmlns:a16="http://schemas.microsoft.com/office/drawing/2014/main" id="{B101CD67-E915-46C6-959D-9F065CF0B692}"/>
                </a:ext>
              </a:extLst>
            </p:cNvPr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4" name="Picture 83">
            <a:extLst>
              <a:ext uri="{FF2B5EF4-FFF2-40B4-BE49-F238E27FC236}">
                <a16:creationId xmlns:a16="http://schemas.microsoft.com/office/drawing/2014/main" id="{F370423F-AA6F-42E5-9637-A1662E331A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r="4288"/>
          <a:stretch/>
        </p:blipFill>
        <p:spPr>
          <a:xfrm>
            <a:off x="1837256" y="700872"/>
            <a:ext cx="5469487" cy="431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0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1"/>
          <p:cNvSpPr txBox="1">
            <a:spLocks noGrp="1"/>
          </p:cNvSpPr>
          <p:nvPr>
            <p:ph type="title"/>
          </p:nvPr>
        </p:nvSpPr>
        <p:spPr>
          <a:xfrm>
            <a:off x="470250" y="-54827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dirty="0"/>
              <a:t>ACTIVITY DIAGRAM</a:t>
            </a:r>
            <a:endParaRPr sz="4400" b="1" dirty="0"/>
          </a:p>
        </p:txBody>
      </p:sp>
      <p:grpSp>
        <p:nvGrpSpPr>
          <p:cNvPr id="6" name="Google Shape;389;p34">
            <a:extLst>
              <a:ext uri="{FF2B5EF4-FFF2-40B4-BE49-F238E27FC236}">
                <a16:creationId xmlns:a16="http://schemas.microsoft.com/office/drawing/2014/main" id="{22D2A169-9A98-4B39-A210-2813A4184212}"/>
              </a:ext>
            </a:extLst>
          </p:cNvPr>
          <p:cNvGrpSpPr/>
          <p:nvPr/>
        </p:nvGrpSpPr>
        <p:grpSpPr>
          <a:xfrm>
            <a:off x="-946944" y="-761620"/>
            <a:ext cx="1802088" cy="1661139"/>
            <a:chOff x="3605950" y="3926100"/>
            <a:chExt cx="657375" cy="667000"/>
          </a:xfrm>
        </p:grpSpPr>
        <p:sp>
          <p:nvSpPr>
            <p:cNvPr id="7" name="Google Shape;390;p34">
              <a:extLst>
                <a:ext uri="{FF2B5EF4-FFF2-40B4-BE49-F238E27FC236}">
                  <a16:creationId xmlns:a16="http://schemas.microsoft.com/office/drawing/2014/main" id="{B2143B64-9C84-4BB7-8FC3-CF3B7190356C}"/>
                </a:ext>
              </a:extLst>
            </p:cNvPr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91;p34">
              <a:extLst>
                <a:ext uri="{FF2B5EF4-FFF2-40B4-BE49-F238E27FC236}">
                  <a16:creationId xmlns:a16="http://schemas.microsoft.com/office/drawing/2014/main" id="{52FDEBBB-93C4-4932-9366-B2DE42FC3121}"/>
                </a:ext>
              </a:extLst>
            </p:cNvPr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92;p34">
              <a:extLst>
                <a:ext uri="{FF2B5EF4-FFF2-40B4-BE49-F238E27FC236}">
                  <a16:creationId xmlns:a16="http://schemas.microsoft.com/office/drawing/2014/main" id="{466D5733-626A-47D2-AA2A-BA74A0AEA383}"/>
                </a:ext>
              </a:extLst>
            </p:cNvPr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3;p34">
              <a:extLst>
                <a:ext uri="{FF2B5EF4-FFF2-40B4-BE49-F238E27FC236}">
                  <a16:creationId xmlns:a16="http://schemas.microsoft.com/office/drawing/2014/main" id="{DB16136D-F2F7-407D-8A5B-409B352D7AE0}"/>
                </a:ext>
              </a:extLst>
            </p:cNvPr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4;p34">
              <a:extLst>
                <a:ext uri="{FF2B5EF4-FFF2-40B4-BE49-F238E27FC236}">
                  <a16:creationId xmlns:a16="http://schemas.microsoft.com/office/drawing/2014/main" id="{D81AEFCE-FB5F-4FDD-96B8-A3EB7BEC3CAC}"/>
                </a:ext>
              </a:extLst>
            </p:cNvPr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5;p34">
              <a:extLst>
                <a:ext uri="{FF2B5EF4-FFF2-40B4-BE49-F238E27FC236}">
                  <a16:creationId xmlns:a16="http://schemas.microsoft.com/office/drawing/2014/main" id="{B5FE1966-29D8-484B-9DD9-C0D5FB988C50}"/>
                </a:ext>
              </a:extLst>
            </p:cNvPr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6;p34">
              <a:extLst>
                <a:ext uri="{FF2B5EF4-FFF2-40B4-BE49-F238E27FC236}">
                  <a16:creationId xmlns:a16="http://schemas.microsoft.com/office/drawing/2014/main" id="{744047AD-21BA-420E-872D-640B82891E9A}"/>
                </a:ext>
              </a:extLst>
            </p:cNvPr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7;p34">
              <a:extLst>
                <a:ext uri="{FF2B5EF4-FFF2-40B4-BE49-F238E27FC236}">
                  <a16:creationId xmlns:a16="http://schemas.microsoft.com/office/drawing/2014/main" id="{4DE23895-AEA2-48DF-B8EE-3C926DDEB2FD}"/>
                </a:ext>
              </a:extLst>
            </p:cNvPr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8;p34">
              <a:extLst>
                <a:ext uri="{FF2B5EF4-FFF2-40B4-BE49-F238E27FC236}">
                  <a16:creationId xmlns:a16="http://schemas.microsoft.com/office/drawing/2014/main" id="{97B19FB6-2BF6-40E3-A17F-726EDE12ECA6}"/>
                </a:ext>
              </a:extLst>
            </p:cNvPr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9;p34">
              <a:extLst>
                <a:ext uri="{FF2B5EF4-FFF2-40B4-BE49-F238E27FC236}">
                  <a16:creationId xmlns:a16="http://schemas.microsoft.com/office/drawing/2014/main" id="{0018C7E6-608F-47EF-B159-681231CEA991}"/>
                </a:ext>
              </a:extLst>
            </p:cNvPr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0;p34">
              <a:extLst>
                <a:ext uri="{FF2B5EF4-FFF2-40B4-BE49-F238E27FC236}">
                  <a16:creationId xmlns:a16="http://schemas.microsoft.com/office/drawing/2014/main" id="{BF4EFF2E-E6F2-442F-B89E-45C5BCBDF11E}"/>
                </a:ext>
              </a:extLst>
            </p:cNvPr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1;p34">
              <a:extLst>
                <a:ext uri="{FF2B5EF4-FFF2-40B4-BE49-F238E27FC236}">
                  <a16:creationId xmlns:a16="http://schemas.microsoft.com/office/drawing/2014/main" id="{CCB2F9A1-DB5C-40FB-A053-0BE71215919F}"/>
                </a:ext>
              </a:extLst>
            </p:cNvPr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2;p34">
              <a:extLst>
                <a:ext uri="{FF2B5EF4-FFF2-40B4-BE49-F238E27FC236}">
                  <a16:creationId xmlns:a16="http://schemas.microsoft.com/office/drawing/2014/main" id="{2E4CEEFB-B4A5-4093-97DA-1F0F020C2827}"/>
                </a:ext>
              </a:extLst>
            </p:cNvPr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3;p34">
              <a:extLst>
                <a:ext uri="{FF2B5EF4-FFF2-40B4-BE49-F238E27FC236}">
                  <a16:creationId xmlns:a16="http://schemas.microsoft.com/office/drawing/2014/main" id="{A3CD07E1-BB9A-4366-9C26-DC894D49F053}"/>
                </a:ext>
              </a:extLst>
            </p:cNvPr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4;p34">
              <a:extLst>
                <a:ext uri="{FF2B5EF4-FFF2-40B4-BE49-F238E27FC236}">
                  <a16:creationId xmlns:a16="http://schemas.microsoft.com/office/drawing/2014/main" id="{24906764-C3A2-4300-8D47-34D3C4476A47}"/>
                </a:ext>
              </a:extLst>
            </p:cNvPr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5;p34">
              <a:extLst>
                <a:ext uri="{FF2B5EF4-FFF2-40B4-BE49-F238E27FC236}">
                  <a16:creationId xmlns:a16="http://schemas.microsoft.com/office/drawing/2014/main" id="{94EA6C17-8A3C-4620-8E5A-6EA5B6D68FE1}"/>
                </a:ext>
              </a:extLst>
            </p:cNvPr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6;p34">
              <a:extLst>
                <a:ext uri="{FF2B5EF4-FFF2-40B4-BE49-F238E27FC236}">
                  <a16:creationId xmlns:a16="http://schemas.microsoft.com/office/drawing/2014/main" id="{A004E507-D8B8-44D5-BD9E-0EDE78BCD794}"/>
                </a:ext>
              </a:extLst>
            </p:cNvPr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7;p34">
              <a:extLst>
                <a:ext uri="{FF2B5EF4-FFF2-40B4-BE49-F238E27FC236}">
                  <a16:creationId xmlns:a16="http://schemas.microsoft.com/office/drawing/2014/main" id="{70E7930B-8101-402C-A230-0EBC446BCF63}"/>
                </a:ext>
              </a:extLst>
            </p:cNvPr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8;p34">
              <a:extLst>
                <a:ext uri="{FF2B5EF4-FFF2-40B4-BE49-F238E27FC236}">
                  <a16:creationId xmlns:a16="http://schemas.microsoft.com/office/drawing/2014/main" id="{5E3E1ECB-B77E-4D60-80BC-724202361286}"/>
                </a:ext>
              </a:extLst>
            </p:cNvPr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9;p34">
              <a:extLst>
                <a:ext uri="{FF2B5EF4-FFF2-40B4-BE49-F238E27FC236}">
                  <a16:creationId xmlns:a16="http://schemas.microsoft.com/office/drawing/2014/main" id="{BF6CBA73-9DBE-4382-B72B-543E43308E15}"/>
                </a:ext>
              </a:extLst>
            </p:cNvPr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0;p34">
              <a:extLst>
                <a:ext uri="{FF2B5EF4-FFF2-40B4-BE49-F238E27FC236}">
                  <a16:creationId xmlns:a16="http://schemas.microsoft.com/office/drawing/2014/main" id="{BDA8AD05-CFB0-4CCB-B615-94C842742C2F}"/>
                </a:ext>
              </a:extLst>
            </p:cNvPr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1;p34">
              <a:extLst>
                <a:ext uri="{FF2B5EF4-FFF2-40B4-BE49-F238E27FC236}">
                  <a16:creationId xmlns:a16="http://schemas.microsoft.com/office/drawing/2014/main" id="{FA9DAB23-145A-4688-9C49-A4E347A1159B}"/>
                </a:ext>
              </a:extLst>
            </p:cNvPr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2;p34">
              <a:extLst>
                <a:ext uri="{FF2B5EF4-FFF2-40B4-BE49-F238E27FC236}">
                  <a16:creationId xmlns:a16="http://schemas.microsoft.com/office/drawing/2014/main" id="{6C686F86-67F0-4DA1-AE42-89F6A4AEEB25}"/>
                </a:ext>
              </a:extLst>
            </p:cNvPr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3;p34">
              <a:extLst>
                <a:ext uri="{FF2B5EF4-FFF2-40B4-BE49-F238E27FC236}">
                  <a16:creationId xmlns:a16="http://schemas.microsoft.com/office/drawing/2014/main" id="{8EBB470A-D583-4592-848F-271D79F88D7F}"/>
                </a:ext>
              </a:extLst>
            </p:cNvPr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4;p34">
              <a:extLst>
                <a:ext uri="{FF2B5EF4-FFF2-40B4-BE49-F238E27FC236}">
                  <a16:creationId xmlns:a16="http://schemas.microsoft.com/office/drawing/2014/main" id="{AFDF21B4-96DB-45FC-963A-FD30CC52FB60}"/>
                </a:ext>
              </a:extLst>
            </p:cNvPr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5;p34">
              <a:extLst>
                <a:ext uri="{FF2B5EF4-FFF2-40B4-BE49-F238E27FC236}">
                  <a16:creationId xmlns:a16="http://schemas.microsoft.com/office/drawing/2014/main" id="{7D0F895F-9771-48DD-BD76-2F1D1F60928E}"/>
                </a:ext>
              </a:extLst>
            </p:cNvPr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6;p34">
              <a:extLst>
                <a:ext uri="{FF2B5EF4-FFF2-40B4-BE49-F238E27FC236}">
                  <a16:creationId xmlns:a16="http://schemas.microsoft.com/office/drawing/2014/main" id="{441FEA27-A7A1-49D8-B6BC-9BC947A753A4}"/>
                </a:ext>
              </a:extLst>
            </p:cNvPr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7;p34">
              <a:extLst>
                <a:ext uri="{FF2B5EF4-FFF2-40B4-BE49-F238E27FC236}">
                  <a16:creationId xmlns:a16="http://schemas.microsoft.com/office/drawing/2014/main" id="{AC1B53AD-DEE9-4E46-8242-5C833710371B}"/>
                </a:ext>
              </a:extLst>
            </p:cNvPr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18;p34">
              <a:extLst>
                <a:ext uri="{FF2B5EF4-FFF2-40B4-BE49-F238E27FC236}">
                  <a16:creationId xmlns:a16="http://schemas.microsoft.com/office/drawing/2014/main" id="{AD683BBF-C221-44C3-88EC-9355939F17B6}"/>
                </a:ext>
              </a:extLst>
            </p:cNvPr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9;p34">
              <a:extLst>
                <a:ext uri="{FF2B5EF4-FFF2-40B4-BE49-F238E27FC236}">
                  <a16:creationId xmlns:a16="http://schemas.microsoft.com/office/drawing/2014/main" id="{64C25125-91FA-4E7E-A87D-6B7ADD8520B3}"/>
                </a:ext>
              </a:extLst>
            </p:cNvPr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0;p34">
              <a:extLst>
                <a:ext uri="{FF2B5EF4-FFF2-40B4-BE49-F238E27FC236}">
                  <a16:creationId xmlns:a16="http://schemas.microsoft.com/office/drawing/2014/main" id="{16B8AB24-EB99-4D17-947F-293D08F0445A}"/>
                </a:ext>
              </a:extLst>
            </p:cNvPr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1;p34">
              <a:extLst>
                <a:ext uri="{FF2B5EF4-FFF2-40B4-BE49-F238E27FC236}">
                  <a16:creationId xmlns:a16="http://schemas.microsoft.com/office/drawing/2014/main" id="{E9D8E077-B7BF-437D-A535-C5A5BCCDBAF4}"/>
                </a:ext>
              </a:extLst>
            </p:cNvPr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2;p34">
              <a:extLst>
                <a:ext uri="{FF2B5EF4-FFF2-40B4-BE49-F238E27FC236}">
                  <a16:creationId xmlns:a16="http://schemas.microsoft.com/office/drawing/2014/main" id="{C46F2AD9-BDA1-423C-A4AE-3F8BC51297E6}"/>
                </a:ext>
              </a:extLst>
            </p:cNvPr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3;p34">
              <a:extLst>
                <a:ext uri="{FF2B5EF4-FFF2-40B4-BE49-F238E27FC236}">
                  <a16:creationId xmlns:a16="http://schemas.microsoft.com/office/drawing/2014/main" id="{E76149DE-7D5B-480C-81BB-3CDD325FBAB9}"/>
                </a:ext>
              </a:extLst>
            </p:cNvPr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24;p34">
              <a:extLst>
                <a:ext uri="{FF2B5EF4-FFF2-40B4-BE49-F238E27FC236}">
                  <a16:creationId xmlns:a16="http://schemas.microsoft.com/office/drawing/2014/main" id="{14855018-D13D-4CED-91CB-1B54ACADB76A}"/>
                </a:ext>
              </a:extLst>
            </p:cNvPr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5;p34">
              <a:extLst>
                <a:ext uri="{FF2B5EF4-FFF2-40B4-BE49-F238E27FC236}">
                  <a16:creationId xmlns:a16="http://schemas.microsoft.com/office/drawing/2014/main" id="{991C1F09-47F4-4B89-A9AA-03DE339788D4}"/>
                </a:ext>
              </a:extLst>
            </p:cNvPr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26;p34">
              <a:extLst>
                <a:ext uri="{FF2B5EF4-FFF2-40B4-BE49-F238E27FC236}">
                  <a16:creationId xmlns:a16="http://schemas.microsoft.com/office/drawing/2014/main" id="{AB0FE47B-1C73-433F-B16B-A67050D590EB}"/>
                </a:ext>
              </a:extLst>
            </p:cNvPr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7;p34">
              <a:extLst>
                <a:ext uri="{FF2B5EF4-FFF2-40B4-BE49-F238E27FC236}">
                  <a16:creationId xmlns:a16="http://schemas.microsoft.com/office/drawing/2014/main" id="{7A574153-B03A-41D3-9F60-CEC49E43FB4E}"/>
                </a:ext>
              </a:extLst>
            </p:cNvPr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389;p34">
            <a:extLst>
              <a:ext uri="{FF2B5EF4-FFF2-40B4-BE49-F238E27FC236}">
                <a16:creationId xmlns:a16="http://schemas.microsoft.com/office/drawing/2014/main" id="{F4352D75-CC9D-467C-B42F-ABE5C925E25B}"/>
              </a:ext>
            </a:extLst>
          </p:cNvPr>
          <p:cNvGrpSpPr/>
          <p:nvPr/>
        </p:nvGrpSpPr>
        <p:grpSpPr>
          <a:xfrm>
            <a:off x="8122268" y="197157"/>
            <a:ext cx="551482" cy="523754"/>
            <a:chOff x="3605950" y="3926100"/>
            <a:chExt cx="657375" cy="667000"/>
          </a:xfrm>
        </p:grpSpPr>
        <p:sp>
          <p:nvSpPr>
            <p:cNvPr id="46" name="Google Shape;390;p34">
              <a:extLst>
                <a:ext uri="{FF2B5EF4-FFF2-40B4-BE49-F238E27FC236}">
                  <a16:creationId xmlns:a16="http://schemas.microsoft.com/office/drawing/2014/main" id="{2F80BC70-70C6-48F7-9E98-4F06B003681B}"/>
                </a:ext>
              </a:extLst>
            </p:cNvPr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1;p34">
              <a:extLst>
                <a:ext uri="{FF2B5EF4-FFF2-40B4-BE49-F238E27FC236}">
                  <a16:creationId xmlns:a16="http://schemas.microsoft.com/office/drawing/2014/main" id="{1FA1A059-43C8-4F90-BF96-57B4C64C4F80}"/>
                </a:ext>
              </a:extLst>
            </p:cNvPr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92;p34">
              <a:extLst>
                <a:ext uri="{FF2B5EF4-FFF2-40B4-BE49-F238E27FC236}">
                  <a16:creationId xmlns:a16="http://schemas.microsoft.com/office/drawing/2014/main" id="{7EB08BAF-0174-44C9-9ECE-518C90797347}"/>
                </a:ext>
              </a:extLst>
            </p:cNvPr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93;p34">
              <a:extLst>
                <a:ext uri="{FF2B5EF4-FFF2-40B4-BE49-F238E27FC236}">
                  <a16:creationId xmlns:a16="http://schemas.microsoft.com/office/drawing/2014/main" id="{C40ADB5F-CF8B-4E08-BC33-68D895AA2FCB}"/>
                </a:ext>
              </a:extLst>
            </p:cNvPr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94;p34">
              <a:extLst>
                <a:ext uri="{FF2B5EF4-FFF2-40B4-BE49-F238E27FC236}">
                  <a16:creationId xmlns:a16="http://schemas.microsoft.com/office/drawing/2014/main" id="{F6AFB459-1B60-4359-975F-214FC73ACC23}"/>
                </a:ext>
              </a:extLst>
            </p:cNvPr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95;p34">
              <a:extLst>
                <a:ext uri="{FF2B5EF4-FFF2-40B4-BE49-F238E27FC236}">
                  <a16:creationId xmlns:a16="http://schemas.microsoft.com/office/drawing/2014/main" id="{89269D7C-0E62-475C-B649-F3A330732581}"/>
                </a:ext>
              </a:extLst>
            </p:cNvPr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96;p34">
              <a:extLst>
                <a:ext uri="{FF2B5EF4-FFF2-40B4-BE49-F238E27FC236}">
                  <a16:creationId xmlns:a16="http://schemas.microsoft.com/office/drawing/2014/main" id="{51E91AD8-B517-4D5C-979C-2E41AF300C4F}"/>
                </a:ext>
              </a:extLst>
            </p:cNvPr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97;p34">
              <a:extLst>
                <a:ext uri="{FF2B5EF4-FFF2-40B4-BE49-F238E27FC236}">
                  <a16:creationId xmlns:a16="http://schemas.microsoft.com/office/drawing/2014/main" id="{6F1B8801-40BC-4DDC-90CE-2EE262B7A9BA}"/>
                </a:ext>
              </a:extLst>
            </p:cNvPr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98;p34">
              <a:extLst>
                <a:ext uri="{FF2B5EF4-FFF2-40B4-BE49-F238E27FC236}">
                  <a16:creationId xmlns:a16="http://schemas.microsoft.com/office/drawing/2014/main" id="{39D4348D-AE5D-472B-9C14-4276C1730721}"/>
                </a:ext>
              </a:extLst>
            </p:cNvPr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99;p34">
              <a:extLst>
                <a:ext uri="{FF2B5EF4-FFF2-40B4-BE49-F238E27FC236}">
                  <a16:creationId xmlns:a16="http://schemas.microsoft.com/office/drawing/2014/main" id="{0F87C161-CA1E-4542-A709-92BEC0BA67AE}"/>
                </a:ext>
              </a:extLst>
            </p:cNvPr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0;p34">
              <a:extLst>
                <a:ext uri="{FF2B5EF4-FFF2-40B4-BE49-F238E27FC236}">
                  <a16:creationId xmlns:a16="http://schemas.microsoft.com/office/drawing/2014/main" id="{6BFEE497-3E97-496A-92A8-10573D4A21E6}"/>
                </a:ext>
              </a:extLst>
            </p:cNvPr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1;p34">
              <a:extLst>
                <a:ext uri="{FF2B5EF4-FFF2-40B4-BE49-F238E27FC236}">
                  <a16:creationId xmlns:a16="http://schemas.microsoft.com/office/drawing/2014/main" id="{E77A4E87-3225-4F56-B84B-C2C1D993E31A}"/>
                </a:ext>
              </a:extLst>
            </p:cNvPr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2;p34">
              <a:extLst>
                <a:ext uri="{FF2B5EF4-FFF2-40B4-BE49-F238E27FC236}">
                  <a16:creationId xmlns:a16="http://schemas.microsoft.com/office/drawing/2014/main" id="{52B72D1C-193B-4E50-AA1D-6FF540222389}"/>
                </a:ext>
              </a:extLst>
            </p:cNvPr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3;p34">
              <a:extLst>
                <a:ext uri="{FF2B5EF4-FFF2-40B4-BE49-F238E27FC236}">
                  <a16:creationId xmlns:a16="http://schemas.microsoft.com/office/drawing/2014/main" id="{37006FEB-2540-4939-BD6D-AE21D5D7AB9F}"/>
                </a:ext>
              </a:extLst>
            </p:cNvPr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4;p34">
              <a:extLst>
                <a:ext uri="{FF2B5EF4-FFF2-40B4-BE49-F238E27FC236}">
                  <a16:creationId xmlns:a16="http://schemas.microsoft.com/office/drawing/2014/main" id="{F7B6A4B7-24E1-479C-AE99-20CAAB6FDF67}"/>
                </a:ext>
              </a:extLst>
            </p:cNvPr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5;p34">
              <a:extLst>
                <a:ext uri="{FF2B5EF4-FFF2-40B4-BE49-F238E27FC236}">
                  <a16:creationId xmlns:a16="http://schemas.microsoft.com/office/drawing/2014/main" id="{60773218-AAD4-4585-8D2B-68E905828742}"/>
                </a:ext>
              </a:extLst>
            </p:cNvPr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6;p34">
              <a:extLst>
                <a:ext uri="{FF2B5EF4-FFF2-40B4-BE49-F238E27FC236}">
                  <a16:creationId xmlns:a16="http://schemas.microsoft.com/office/drawing/2014/main" id="{62E3405B-D83C-44DE-9A28-5CBB61CFC647}"/>
                </a:ext>
              </a:extLst>
            </p:cNvPr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7;p34">
              <a:extLst>
                <a:ext uri="{FF2B5EF4-FFF2-40B4-BE49-F238E27FC236}">
                  <a16:creationId xmlns:a16="http://schemas.microsoft.com/office/drawing/2014/main" id="{32840160-72E9-4D2A-8102-151406B74730}"/>
                </a:ext>
              </a:extLst>
            </p:cNvPr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08;p34">
              <a:extLst>
                <a:ext uri="{FF2B5EF4-FFF2-40B4-BE49-F238E27FC236}">
                  <a16:creationId xmlns:a16="http://schemas.microsoft.com/office/drawing/2014/main" id="{F90D28A0-5F2B-4A2C-88B7-CF9F80A4E75A}"/>
                </a:ext>
              </a:extLst>
            </p:cNvPr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09;p34">
              <a:extLst>
                <a:ext uri="{FF2B5EF4-FFF2-40B4-BE49-F238E27FC236}">
                  <a16:creationId xmlns:a16="http://schemas.microsoft.com/office/drawing/2014/main" id="{0098B601-FAE9-4B7F-BB11-8F9F964089B1}"/>
                </a:ext>
              </a:extLst>
            </p:cNvPr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0;p34">
              <a:extLst>
                <a:ext uri="{FF2B5EF4-FFF2-40B4-BE49-F238E27FC236}">
                  <a16:creationId xmlns:a16="http://schemas.microsoft.com/office/drawing/2014/main" id="{4D30E3DF-B199-4453-87C7-23CEC88C9A52}"/>
                </a:ext>
              </a:extLst>
            </p:cNvPr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1;p34">
              <a:extLst>
                <a:ext uri="{FF2B5EF4-FFF2-40B4-BE49-F238E27FC236}">
                  <a16:creationId xmlns:a16="http://schemas.microsoft.com/office/drawing/2014/main" id="{BCDCB2EE-BA27-498B-A939-E9BB6259501F}"/>
                </a:ext>
              </a:extLst>
            </p:cNvPr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12;p34">
              <a:extLst>
                <a:ext uri="{FF2B5EF4-FFF2-40B4-BE49-F238E27FC236}">
                  <a16:creationId xmlns:a16="http://schemas.microsoft.com/office/drawing/2014/main" id="{342E61F6-1026-452E-B270-0C82F7CA31EF}"/>
                </a:ext>
              </a:extLst>
            </p:cNvPr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13;p34">
              <a:extLst>
                <a:ext uri="{FF2B5EF4-FFF2-40B4-BE49-F238E27FC236}">
                  <a16:creationId xmlns:a16="http://schemas.microsoft.com/office/drawing/2014/main" id="{206D696B-5131-4AF3-8C28-EE268FBA0482}"/>
                </a:ext>
              </a:extLst>
            </p:cNvPr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14;p34">
              <a:extLst>
                <a:ext uri="{FF2B5EF4-FFF2-40B4-BE49-F238E27FC236}">
                  <a16:creationId xmlns:a16="http://schemas.microsoft.com/office/drawing/2014/main" id="{FB80538F-5170-40C2-BE81-D2639DA835D9}"/>
                </a:ext>
              </a:extLst>
            </p:cNvPr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15;p34">
              <a:extLst>
                <a:ext uri="{FF2B5EF4-FFF2-40B4-BE49-F238E27FC236}">
                  <a16:creationId xmlns:a16="http://schemas.microsoft.com/office/drawing/2014/main" id="{1C253A61-E01C-483A-8BC0-A0A92555FA45}"/>
                </a:ext>
              </a:extLst>
            </p:cNvPr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16;p34">
              <a:extLst>
                <a:ext uri="{FF2B5EF4-FFF2-40B4-BE49-F238E27FC236}">
                  <a16:creationId xmlns:a16="http://schemas.microsoft.com/office/drawing/2014/main" id="{2C0567DE-C5AA-4FAE-84ED-B28B1427AC6B}"/>
                </a:ext>
              </a:extLst>
            </p:cNvPr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17;p34">
              <a:extLst>
                <a:ext uri="{FF2B5EF4-FFF2-40B4-BE49-F238E27FC236}">
                  <a16:creationId xmlns:a16="http://schemas.microsoft.com/office/drawing/2014/main" id="{C813A144-58B7-461F-8A08-B5EF058F9311}"/>
                </a:ext>
              </a:extLst>
            </p:cNvPr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18;p34">
              <a:extLst>
                <a:ext uri="{FF2B5EF4-FFF2-40B4-BE49-F238E27FC236}">
                  <a16:creationId xmlns:a16="http://schemas.microsoft.com/office/drawing/2014/main" id="{AC8C9CC9-F92F-4FF8-A121-141577FFB135}"/>
                </a:ext>
              </a:extLst>
            </p:cNvPr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19;p34">
              <a:extLst>
                <a:ext uri="{FF2B5EF4-FFF2-40B4-BE49-F238E27FC236}">
                  <a16:creationId xmlns:a16="http://schemas.microsoft.com/office/drawing/2014/main" id="{6EAC37F1-7F31-4D1A-83B2-408CF7B38292}"/>
                </a:ext>
              </a:extLst>
            </p:cNvPr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0;p34">
              <a:extLst>
                <a:ext uri="{FF2B5EF4-FFF2-40B4-BE49-F238E27FC236}">
                  <a16:creationId xmlns:a16="http://schemas.microsoft.com/office/drawing/2014/main" id="{4CC18BAB-7552-4351-A034-884019E4E0EB}"/>
                </a:ext>
              </a:extLst>
            </p:cNvPr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1;p34">
              <a:extLst>
                <a:ext uri="{FF2B5EF4-FFF2-40B4-BE49-F238E27FC236}">
                  <a16:creationId xmlns:a16="http://schemas.microsoft.com/office/drawing/2014/main" id="{D87BD480-DB6E-4F6F-8101-EFAACC8B183C}"/>
                </a:ext>
              </a:extLst>
            </p:cNvPr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22;p34">
              <a:extLst>
                <a:ext uri="{FF2B5EF4-FFF2-40B4-BE49-F238E27FC236}">
                  <a16:creationId xmlns:a16="http://schemas.microsoft.com/office/drawing/2014/main" id="{6C3E0202-EE74-4B1D-891B-93F324E1F3F8}"/>
                </a:ext>
              </a:extLst>
            </p:cNvPr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23;p34">
              <a:extLst>
                <a:ext uri="{FF2B5EF4-FFF2-40B4-BE49-F238E27FC236}">
                  <a16:creationId xmlns:a16="http://schemas.microsoft.com/office/drawing/2014/main" id="{1B713357-28E7-4109-B037-8A45A368E636}"/>
                </a:ext>
              </a:extLst>
            </p:cNvPr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24;p34">
              <a:extLst>
                <a:ext uri="{FF2B5EF4-FFF2-40B4-BE49-F238E27FC236}">
                  <a16:creationId xmlns:a16="http://schemas.microsoft.com/office/drawing/2014/main" id="{810BA981-4A45-4D1B-89AE-82BD0254CA6D}"/>
                </a:ext>
              </a:extLst>
            </p:cNvPr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25;p34">
              <a:extLst>
                <a:ext uri="{FF2B5EF4-FFF2-40B4-BE49-F238E27FC236}">
                  <a16:creationId xmlns:a16="http://schemas.microsoft.com/office/drawing/2014/main" id="{8B1E15B7-0105-46EB-95F9-2EDF5EFFD53A}"/>
                </a:ext>
              </a:extLst>
            </p:cNvPr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26;p34">
              <a:extLst>
                <a:ext uri="{FF2B5EF4-FFF2-40B4-BE49-F238E27FC236}">
                  <a16:creationId xmlns:a16="http://schemas.microsoft.com/office/drawing/2014/main" id="{253A1FCA-6711-4566-A2F8-59EA1F2B64FC}"/>
                </a:ext>
              </a:extLst>
            </p:cNvPr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27;p34">
              <a:extLst>
                <a:ext uri="{FF2B5EF4-FFF2-40B4-BE49-F238E27FC236}">
                  <a16:creationId xmlns:a16="http://schemas.microsoft.com/office/drawing/2014/main" id="{B101CD67-E915-46C6-959D-9F065CF0B692}"/>
                </a:ext>
              </a:extLst>
            </p:cNvPr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1FFA22B1-220B-4D67-9687-8E31DA9E8F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4713" y="834687"/>
            <a:ext cx="8174574" cy="404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9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1"/>
          <p:cNvSpPr txBox="1">
            <a:spLocks noGrp="1"/>
          </p:cNvSpPr>
          <p:nvPr>
            <p:ph type="title"/>
          </p:nvPr>
        </p:nvSpPr>
        <p:spPr>
          <a:xfrm>
            <a:off x="470250" y="-54827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dirty="0"/>
              <a:t>STATE CHART DIAGRAM</a:t>
            </a:r>
            <a:endParaRPr sz="4400" b="1" dirty="0"/>
          </a:p>
        </p:txBody>
      </p:sp>
      <p:grpSp>
        <p:nvGrpSpPr>
          <p:cNvPr id="6" name="Google Shape;389;p34">
            <a:extLst>
              <a:ext uri="{FF2B5EF4-FFF2-40B4-BE49-F238E27FC236}">
                <a16:creationId xmlns:a16="http://schemas.microsoft.com/office/drawing/2014/main" id="{22D2A169-9A98-4B39-A210-2813A4184212}"/>
              </a:ext>
            </a:extLst>
          </p:cNvPr>
          <p:cNvGrpSpPr/>
          <p:nvPr/>
        </p:nvGrpSpPr>
        <p:grpSpPr>
          <a:xfrm>
            <a:off x="-984864" y="3818000"/>
            <a:ext cx="1802088" cy="1661139"/>
            <a:chOff x="3605950" y="3926100"/>
            <a:chExt cx="657375" cy="667000"/>
          </a:xfrm>
        </p:grpSpPr>
        <p:sp>
          <p:nvSpPr>
            <p:cNvPr id="7" name="Google Shape;390;p34">
              <a:extLst>
                <a:ext uri="{FF2B5EF4-FFF2-40B4-BE49-F238E27FC236}">
                  <a16:creationId xmlns:a16="http://schemas.microsoft.com/office/drawing/2014/main" id="{B2143B64-9C84-4BB7-8FC3-CF3B7190356C}"/>
                </a:ext>
              </a:extLst>
            </p:cNvPr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91;p34">
              <a:extLst>
                <a:ext uri="{FF2B5EF4-FFF2-40B4-BE49-F238E27FC236}">
                  <a16:creationId xmlns:a16="http://schemas.microsoft.com/office/drawing/2014/main" id="{52FDEBBB-93C4-4932-9366-B2DE42FC3121}"/>
                </a:ext>
              </a:extLst>
            </p:cNvPr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92;p34">
              <a:extLst>
                <a:ext uri="{FF2B5EF4-FFF2-40B4-BE49-F238E27FC236}">
                  <a16:creationId xmlns:a16="http://schemas.microsoft.com/office/drawing/2014/main" id="{466D5733-626A-47D2-AA2A-BA74A0AEA383}"/>
                </a:ext>
              </a:extLst>
            </p:cNvPr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3;p34">
              <a:extLst>
                <a:ext uri="{FF2B5EF4-FFF2-40B4-BE49-F238E27FC236}">
                  <a16:creationId xmlns:a16="http://schemas.microsoft.com/office/drawing/2014/main" id="{DB16136D-F2F7-407D-8A5B-409B352D7AE0}"/>
                </a:ext>
              </a:extLst>
            </p:cNvPr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4;p34">
              <a:extLst>
                <a:ext uri="{FF2B5EF4-FFF2-40B4-BE49-F238E27FC236}">
                  <a16:creationId xmlns:a16="http://schemas.microsoft.com/office/drawing/2014/main" id="{D81AEFCE-FB5F-4FDD-96B8-A3EB7BEC3CAC}"/>
                </a:ext>
              </a:extLst>
            </p:cNvPr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5;p34">
              <a:extLst>
                <a:ext uri="{FF2B5EF4-FFF2-40B4-BE49-F238E27FC236}">
                  <a16:creationId xmlns:a16="http://schemas.microsoft.com/office/drawing/2014/main" id="{B5FE1966-29D8-484B-9DD9-C0D5FB988C50}"/>
                </a:ext>
              </a:extLst>
            </p:cNvPr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6;p34">
              <a:extLst>
                <a:ext uri="{FF2B5EF4-FFF2-40B4-BE49-F238E27FC236}">
                  <a16:creationId xmlns:a16="http://schemas.microsoft.com/office/drawing/2014/main" id="{744047AD-21BA-420E-872D-640B82891E9A}"/>
                </a:ext>
              </a:extLst>
            </p:cNvPr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7;p34">
              <a:extLst>
                <a:ext uri="{FF2B5EF4-FFF2-40B4-BE49-F238E27FC236}">
                  <a16:creationId xmlns:a16="http://schemas.microsoft.com/office/drawing/2014/main" id="{4DE23895-AEA2-48DF-B8EE-3C926DDEB2FD}"/>
                </a:ext>
              </a:extLst>
            </p:cNvPr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8;p34">
              <a:extLst>
                <a:ext uri="{FF2B5EF4-FFF2-40B4-BE49-F238E27FC236}">
                  <a16:creationId xmlns:a16="http://schemas.microsoft.com/office/drawing/2014/main" id="{97B19FB6-2BF6-40E3-A17F-726EDE12ECA6}"/>
                </a:ext>
              </a:extLst>
            </p:cNvPr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9;p34">
              <a:extLst>
                <a:ext uri="{FF2B5EF4-FFF2-40B4-BE49-F238E27FC236}">
                  <a16:creationId xmlns:a16="http://schemas.microsoft.com/office/drawing/2014/main" id="{0018C7E6-608F-47EF-B159-681231CEA991}"/>
                </a:ext>
              </a:extLst>
            </p:cNvPr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0;p34">
              <a:extLst>
                <a:ext uri="{FF2B5EF4-FFF2-40B4-BE49-F238E27FC236}">
                  <a16:creationId xmlns:a16="http://schemas.microsoft.com/office/drawing/2014/main" id="{BF4EFF2E-E6F2-442F-B89E-45C5BCBDF11E}"/>
                </a:ext>
              </a:extLst>
            </p:cNvPr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1;p34">
              <a:extLst>
                <a:ext uri="{FF2B5EF4-FFF2-40B4-BE49-F238E27FC236}">
                  <a16:creationId xmlns:a16="http://schemas.microsoft.com/office/drawing/2014/main" id="{CCB2F9A1-DB5C-40FB-A053-0BE71215919F}"/>
                </a:ext>
              </a:extLst>
            </p:cNvPr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2;p34">
              <a:extLst>
                <a:ext uri="{FF2B5EF4-FFF2-40B4-BE49-F238E27FC236}">
                  <a16:creationId xmlns:a16="http://schemas.microsoft.com/office/drawing/2014/main" id="{2E4CEEFB-B4A5-4093-97DA-1F0F020C2827}"/>
                </a:ext>
              </a:extLst>
            </p:cNvPr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3;p34">
              <a:extLst>
                <a:ext uri="{FF2B5EF4-FFF2-40B4-BE49-F238E27FC236}">
                  <a16:creationId xmlns:a16="http://schemas.microsoft.com/office/drawing/2014/main" id="{A3CD07E1-BB9A-4366-9C26-DC894D49F053}"/>
                </a:ext>
              </a:extLst>
            </p:cNvPr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4;p34">
              <a:extLst>
                <a:ext uri="{FF2B5EF4-FFF2-40B4-BE49-F238E27FC236}">
                  <a16:creationId xmlns:a16="http://schemas.microsoft.com/office/drawing/2014/main" id="{24906764-C3A2-4300-8D47-34D3C4476A47}"/>
                </a:ext>
              </a:extLst>
            </p:cNvPr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5;p34">
              <a:extLst>
                <a:ext uri="{FF2B5EF4-FFF2-40B4-BE49-F238E27FC236}">
                  <a16:creationId xmlns:a16="http://schemas.microsoft.com/office/drawing/2014/main" id="{94EA6C17-8A3C-4620-8E5A-6EA5B6D68FE1}"/>
                </a:ext>
              </a:extLst>
            </p:cNvPr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6;p34">
              <a:extLst>
                <a:ext uri="{FF2B5EF4-FFF2-40B4-BE49-F238E27FC236}">
                  <a16:creationId xmlns:a16="http://schemas.microsoft.com/office/drawing/2014/main" id="{A004E507-D8B8-44D5-BD9E-0EDE78BCD794}"/>
                </a:ext>
              </a:extLst>
            </p:cNvPr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7;p34">
              <a:extLst>
                <a:ext uri="{FF2B5EF4-FFF2-40B4-BE49-F238E27FC236}">
                  <a16:creationId xmlns:a16="http://schemas.microsoft.com/office/drawing/2014/main" id="{70E7930B-8101-402C-A230-0EBC446BCF63}"/>
                </a:ext>
              </a:extLst>
            </p:cNvPr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8;p34">
              <a:extLst>
                <a:ext uri="{FF2B5EF4-FFF2-40B4-BE49-F238E27FC236}">
                  <a16:creationId xmlns:a16="http://schemas.microsoft.com/office/drawing/2014/main" id="{5E3E1ECB-B77E-4D60-80BC-724202361286}"/>
                </a:ext>
              </a:extLst>
            </p:cNvPr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9;p34">
              <a:extLst>
                <a:ext uri="{FF2B5EF4-FFF2-40B4-BE49-F238E27FC236}">
                  <a16:creationId xmlns:a16="http://schemas.microsoft.com/office/drawing/2014/main" id="{BF6CBA73-9DBE-4382-B72B-543E43308E15}"/>
                </a:ext>
              </a:extLst>
            </p:cNvPr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0;p34">
              <a:extLst>
                <a:ext uri="{FF2B5EF4-FFF2-40B4-BE49-F238E27FC236}">
                  <a16:creationId xmlns:a16="http://schemas.microsoft.com/office/drawing/2014/main" id="{BDA8AD05-CFB0-4CCB-B615-94C842742C2F}"/>
                </a:ext>
              </a:extLst>
            </p:cNvPr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1;p34">
              <a:extLst>
                <a:ext uri="{FF2B5EF4-FFF2-40B4-BE49-F238E27FC236}">
                  <a16:creationId xmlns:a16="http://schemas.microsoft.com/office/drawing/2014/main" id="{FA9DAB23-145A-4688-9C49-A4E347A1159B}"/>
                </a:ext>
              </a:extLst>
            </p:cNvPr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2;p34">
              <a:extLst>
                <a:ext uri="{FF2B5EF4-FFF2-40B4-BE49-F238E27FC236}">
                  <a16:creationId xmlns:a16="http://schemas.microsoft.com/office/drawing/2014/main" id="{6C686F86-67F0-4DA1-AE42-89F6A4AEEB25}"/>
                </a:ext>
              </a:extLst>
            </p:cNvPr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3;p34">
              <a:extLst>
                <a:ext uri="{FF2B5EF4-FFF2-40B4-BE49-F238E27FC236}">
                  <a16:creationId xmlns:a16="http://schemas.microsoft.com/office/drawing/2014/main" id="{8EBB470A-D583-4592-848F-271D79F88D7F}"/>
                </a:ext>
              </a:extLst>
            </p:cNvPr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4;p34">
              <a:extLst>
                <a:ext uri="{FF2B5EF4-FFF2-40B4-BE49-F238E27FC236}">
                  <a16:creationId xmlns:a16="http://schemas.microsoft.com/office/drawing/2014/main" id="{AFDF21B4-96DB-45FC-963A-FD30CC52FB60}"/>
                </a:ext>
              </a:extLst>
            </p:cNvPr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5;p34">
              <a:extLst>
                <a:ext uri="{FF2B5EF4-FFF2-40B4-BE49-F238E27FC236}">
                  <a16:creationId xmlns:a16="http://schemas.microsoft.com/office/drawing/2014/main" id="{7D0F895F-9771-48DD-BD76-2F1D1F60928E}"/>
                </a:ext>
              </a:extLst>
            </p:cNvPr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6;p34">
              <a:extLst>
                <a:ext uri="{FF2B5EF4-FFF2-40B4-BE49-F238E27FC236}">
                  <a16:creationId xmlns:a16="http://schemas.microsoft.com/office/drawing/2014/main" id="{441FEA27-A7A1-49D8-B6BC-9BC947A753A4}"/>
                </a:ext>
              </a:extLst>
            </p:cNvPr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7;p34">
              <a:extLst>
                <a:ext uri="{FF2B5EF4-FFF2-40B4-BE49-F238E27FC236}">
                  <a16:creationId xmlns:a16="http://schemas.microsoft.com/office/drawing/2014/main" id="{AC1B53AD-DEE9-4E46-8242-5C833710371B}"/>
                </a:ext>
              </a:extLst>
            </p:cNvPr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18;p34">
              <a:extLst>
                <a:ext uri="{FF2B5EF4-FFF2-40B4-BE49-F238E27FC236}">
                  <a16:creationId xmlns:a16="http://schemas.microsoft.com/office/drawing/2014/main" id="{AD683BBF-C221-44C3-88EC-9355939F17B6}"/>
                </a:ext>
              </a:extLst>
            </p:cNvPr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9;p34">
              <a:extLst>
                <a:ext uri="{FF2B5EF4-FFF2-40B4-BE49-F238E27FC236}">
                  <a16:creationId xmlns:a16="http://schemas.microsoft.com/office/drawing/2014/main" id="{64C25125-91FA-4E7E-A87D-6B7ADD8520B3}"/>
                </a:ext>
              </a:extLst>
            </p:cNvPr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0;p34">
              <a:extLst>
                <a:ext uri="{FF2B5EF4-FFF2-40B4-BE49-F238E27FC236}">
                  <a16:creationId xmlns:a16="http://schemas.microsoft.com/office/drawing/2014/main" id="{16B8AB24-EB99-4D17-947F-293D08F0445A}"/>
                </a:ext>
              </a:extLst>
            </p:cNvPr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1;p34">
              <a:extLst>
                <a:ext uri="{FF2B5EF4-FFF2-40B4-BE49-F238E27FC236}">
                  <a16:creationId xmlns:a16="http://schemas.microsoft.com/office/drawing/2014/main" id="{E9D8E077-B7BF-437D-A535-C5A5BCCDBAF4}"/>
                </a:ext>
              </a:extLst>
            </p:cNvPr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2;p34">
              <a:extLst>
                <a:ext uri="{FF2B5EF4-FFF2-40B4-BE49-F238E27FC236}">
                  <a16:creationId xmlns:a16="http://schemas.microsoft.com/office/drawing/2014/main" id="{C46F2AD9-BDA1-423C-A4AE-3F8BC51297E6}"/>
                </a:ext>
              </a:extLst>
            </p:cNvPr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3;p34">
              <a:extLst>
                <a:ext uri="{FF2B5EF4-FFF2-40B4-BE49-F238E27FC236}">
                  <a16:creationId xmlns:a16="http://schemas.microsoft.com/office/drawing/2014/main" id="{E76149DE-7D5B-480C-81BB-3CDD325FBAB9}"/>
                </a:ext>
              </a:extLst>
            </p:cNvPr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24;p34">
              <a:extLst>
                <a:ext uri="{FF2B5EF4-FFF2-40B4-BE49-F238E27FC236}">
                  <a16:creationId xmlns:a16="http://schemas.microsoft.com/office/drawing/2014/main" id="{14855018-D13D-4CED-91CB-1B54ACADB76A}"/>
                </a:ext>
              </a:extLst>
            </p:cNvPr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5;p34">
              <a:extLst>
                <a:ext uri="{FF2B5EF4-FFF2-40B4-BE49-F238E27FC236}">
                  <a16:creationId xmlns:a16="http://schemas.microsoft.com/office/drawing/2014/main" id="{991C1F09-47F4-4B89-A9AA-03DE339788D4}"/>
                </a:ext>
              </a:extLst>
            </p:cNvPr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26;p34">
              <a:extLst>
                <a:ext uri="{FF2B5EF4-FFF2-40B4-BE49-F238E27FC236}">
                  <a16:creationId xmlns:a16="http://schemas.microsoft.com/office/drawing/2014/main" id="{AB0FE47B-1C73-433F-B16B-A67050D590EB}"/>
                </a:ext>
              </a:extLst>
            </p:cNvPr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7;p34">
              <a:extLst>
                <a:ext uri="{FF2B5EF4-FFF2-40B4-BE49-F238E27FC236}">
                  <a16:creationId xmlns:a16="http://schemas.microsoft.com/office/drawing/2014/main" id="{7A574153-B03A-41D3-9F60-CEC49E43FB4E}"/>
                </a:ext>
              </a:extLst>
            </p:cNvPr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389;p34">
            <a:extLst>
              <a:ext uri="{FF2B5EF4-FFF2-40B4-BE49-F238E27FC236}">
                <a16:creationId xmlns:a16="http://schemas.microsoft.com/office/drawing/2014/main" id="{F4352D75-CC9D-467C-B42F-ABE5C925E25B}"/>
              </a:ext>
            </a:extLst>
          </p:cNvPr>
          <p:cNvGrpSpPr/>
          <p:nvPr/>
        </p:nvGrpSpPr>
        <p:grpSpPr>
          <a:xfrm>
            <a:off x="8122268" y="197157"/>
            <a:ext cx="551482" cy="523754"/>
            <a:chOff x="3605950" y="3926100"/>
            <a:chExt cx="657375" cy="667000"/>
          </a:xfrm>
        </p:grpSpPr>
        <p:sp>
          <p:nvSpPr>
            <p:cNvPr id="46" name="Google Shape;390;p34">
              <a:extLst>
                <a:ext uri="{FF2B5EF4-FFF2-40B4-BE49-F238E27FC236}">
                  <a16:creationId xmlns:a16="http://schemas.microsoft.com/office/drawing/2014/main" id="{2F80BC70-70C6-48F7-9E98-4F06B003681B}"/>
                </a:ext>
              </a:extLst>
            </p:cNvPr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1;p34">
              <a:extLst>
                <a:ext uri="{FF2B5EF4-FFF2-40B4-BE49-F238E27FC236}">
                  <a16:creationId xmlns:a16="http://schemas.microsoft.com/office/drawing/2014/main" id="{1FA1A059-43C8-4F90-BF96-57B4C64C4F80}"/>
                </a:ext>
              </a:extLst>
            </p:cNvPr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92;p34">
              <a:extLst>
                <a:ext uri="{FF2B5EF4-FFF2-40B4-BE49-F238E27FC236}">
                  <a16:creationId xmlns:a16="http://schemas.microsoft.com/office/drawing/2014/main" id="{7EB08BAF-0174-44C9-9ECE-518C90797347}"/>
                </a:ext>
              </a:extLst>
            </p:cNvPr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93;p34">
              <a:extLst>
                <a:ext uri="{FF2B5EF4-FFF2-40B4-BE49-F238E27FC236}">
                  <a16:creationId xmlns:a16="http://schemas.microsoft.com/office/drawing/2014/main" id="{C40ADB5F-CF8B-4E08-BC33-68D895AA2FCB}"/>
                </a:ext>
              </a:extLst>
            </p:cNvPr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94;p34">
              <a:extLst>
                <a:ext uri="{FF2B5EF4-FFF2-40B4-BE49-F238E27FC236}">
                  <a16:creationId xmlns:a16="http://schemas.microsoft.com/office/drawing/2014/main" id="{F6AFB459-1B60-4359-975F-214FC73ACC23}"/>
                </a:ext>
              </a:extLst>
            </p:cNvPr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95;p34">
              <a:extLst>
                <a:ext uri="{FF2B5EF4-FFF2-40B4-BE49-F238E27FC236}">
                  <a16:creationId xmlns:a16="http://schemas.microsoft.com/office/drawing/2014/main" id="{89269D7C-0E62-475C-B649-F3A330732581}"/>
                </a:ext>
              </a:extLst>
            </p:cNvPr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96;p34">
              <a:extLst>
                <a:ext uri="{FF2B5EF4-FFF2-40B4-BE49-F238E27FC236}">
                  <a16:creationId xmlns:a16="http://schemas.microsoft.com/office/drawing/2014/main" id="{51E91AD8-B517-4D5C-979C-2E41AF300C4F}"/>
                </a:ext>
              </a:extLst>
            </p:cNvPr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97;p34">
              <a:extLst>
                <a:ext uri="{FF2B5EF4-FFF2-40B4-BE49-F238E27FC236}">
                  <a16:creationId xmlns:a16="http://schemas.microsoft.com/office/drawing/2014/main" id="{6F1B8801-40BC-4DDC-90CE-2EE262B7A9BA}"/>
                </a:ext>
              </a:extLst>
            </p:cNvPr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98;p34">
              <a:extLst>
                <a:ext uri="{FF2B5EF4-FFF2-40B4-BE49-F238E27FC236}">
                  <a16:creationId xmlns:a16="http://schemas.microsoft.com/office/drawing/2014/main" id="{39D4348D-AE5D-472B-9C14-4276C1730721}"/>
                </a:ext>
              </a:extLst>
            </p:cNvPr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99;p34">
              <a:extLst>
                <a:ext uri="{FF2B5EF4-FFF2-40B4-BE49-F238E27FC236}">
                  <a16:creationId xmlns:a16="http://schemas.microsoft.com/office/drawing/2014/main" id="{0F87C161-CA1E-4542-A709-92BEC0BA67AE}"/>
                </a:ext>
              </a:extLst>
            </p:cNvPr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0;p34">
              <a:extLst>
                <a:ext uri="{FF2B5EF4-FFF2-40B4-BE49-F238E27FC236}">
                  <a16:creationId xmlns:a16="http://schemas.microsoft.com/office/drawing/2014/main" id="{6BFEE497-3E97-496A-92A8-10573D4A21E6}"/>
                </a:ext>
              </a:extLst>
            </p:cNvPr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1;p34">
              <a:extLst>
                <a:ext uri="{FF2B5EF4-FFF2-40B4-BE49-F238E27FC236}">
                  <a16:creationId xmlns:a16="http://schemas.microsoft.com/office/drawing/2014/main" id="{E77A4E87-3225-4F56-B84B-C2C1D993E31A}"/>
                </a:ext>
              </a:extLst>
            </p:cNvPr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2;p34">
              <a:extLst>
                <a:ext uri="{FF2B5EF4-FFF2-40B4-BE49-F238E27FC236}">
                  <a16:creationId xmlns:a16="http://schemas.microsoft.com/office/drawing/2014/main" id="{52B72D1C-193B-4E50-AA1D-6FF540222389}"/>
                </a:ext>
              </a:extLst>
            </p:cNvPr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3;p34">
              <a:extLst>
                <a:ext uri="{FF2B5EF4-FFF2-40B4-BE49-F238E27FC236}">
                  <a16:creationId xmlns:a16="http://schemas.microsoft.com/office/drawing/2014/main" id="{37006FEB-2540-4939-BD6D-AE21D5D7AB9F}"/>
                </a:ext>
              </a:extLst>
            </p:cNvPr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4;p34">
              <a:extLst>
                <a:ext uri="{FF2B5EF4-FFF2-40B4-BE49-F238E27FC236}">
                  <a16:creationId xmlns:a16="http://schemas.microsoft.com/office/drawing/2014/main" id="{F7B6A4B7-24E1-479C-AE99-20CAAB6FDF67}"/>
                </a:ext>
              </a:extLst>
            </p:cNvPr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5;p34">
              <a:extLst>
                <a:ext uri="{FF2B5EF4-FFF2-40B4-BE49-F238E27FC236}">
                  <a16:creationId xmlns:a16="http://schemas.microsoft.com/office/drawing/2014/main" id="{60773218-AAD4-4585-8D2B-68E905828742}"/>
                </a:ext>
              </a:extLst>
            </p:cNvPr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6;p34">
              <a:extLst>
                <a:ext uri="{FF2B5EF4-FFF2-40B4-BE49-F238E27FC236}">
                  <a16:creationId xmlns:a16="http://schemas.microsoft.com/office/drawing/2014/main" id="{62E3405B-D83C-44DE-9A28-5CBB61CFC647}"/>
                </a:ext>
              </a:extLst>
            </p:cNvPr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7;p34">
              <a:extLst>
                <a:ext uri="{FF2B5EF4-FFF2-40B4-BE49-F238E27FC236}">
                  <a16:creationId xmlns:a16="http://schemas.microsoft.com/office/drawing/2014/main" id="{32840160-72E9-4D2A-8102-151406B74730}"/>
                </a:ext>
              </a:extLst>
            </p:cNvPr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08;p34">
              <a:extLst>
                <a:ext uri="{FF2B5EF4-FFF2-40B4-BE49-F238E27FC236}">
                  <a16:creationId xmlns:a16="http://schemas.microsoft.com/office/drawing/2014/main" id="{F90D28A0-5F2B-4A2C-88B7-CF9F80A4E75A}"/>
                </a:ext>
              </a:extLst>
            </p:cNvPr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09;p34">
              <a:extLst>
                <a:ext uri="{FF2B5EF4-FFF2-40B4-BE49-F238E27FC236}">
                  <a16:creationId xmlns:a16="http://schemas.microsoft.com/office/drawing/2014/main" id="{0098B601-FAE9-4B7F-BB11-8F9F964089B1}"/>
                </a:ext>
              </a:extLst>
            </p:cNvPr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0;p34">
              <a:extLst>
                <a:ext uri="{FF2B5EF4-FFF2-40B4-BE49-F238E27FC236}">
                  <a16:creationId xmlns:a16="http://schemas.microsoft.com/office/drawing/2014/main" id="{4D30E3DF-B199-4453-87C7-23CEC88C9A52}"/>
                </a:ext>
              </a:extLst>
            </p:cNvPr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1;p34">
              <a:extLst>
                <a:ext uri="{FF2B5EF4-FFF2-40B4-BE49-F238E27FC236}">
                  <a16:creationId xmlns:a16="http://schemas.microsoft.com/office/drawing/2014/main" id="{BCDCB2EE-BA27-498B-A939-E9BB6259501F}"/>
                </a:ext>
              </a:extLst>
            </p:cNvPr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12;p34">
              <a:extLst>
                <a:ext uri="{FF2B5EF4-FFF2-40B4-BE49-F238E27FC236}">
                  <a16:creationId xmlns:a16="http://schemas.microsoft.com/office/drawing/2014/main" id="{342E61F6-1026-452E-B270-0C82F7CA31EF}"/>
                </a:ext>
              </a:extLst>
            </p:cNvPr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13;p34">
              <a:extLst>
                <a:ext uri="{FF2B5EF4-FFF2-40B4-BE49-F238E27FC236}">
                  <a16:creationId xmlns:a16="http://schemas.microsoft.com/office/drawing/2014/main" id="{206D696B-5131-4AF3-8C28-EE268FBA0482}"/>
                </a:ext>
              </a:extLst>
            </p:cNvPr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14;p34">
              <a:extLst>
                <a:ext uri="{FF2B5EF4-FFF2-40B4-BE49-F238E27FC236}">
                  <a16:creationId xmlns:a16="http://schemas.microsoft.com/office/drawing/2014/main" id="{FB80538F-5170-40C2-BE81-D2639DA835D9}"/>
                </a:ext>
              </a:extLst>
            </p:cNvPr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15;p34">
              <a:extLst>
                <a:ext uri="{FF2B5EF4-FFF2-40B4-BE49-F238E27FC236}">
                  <a16:creationId xmlns:a16="http://schemas.microsoft.com/office/drawing/2014/main" id="{1C253A61-E01C-483A-8BC0-A0A92555FA45}"/>
                </a:ext>
              </a:extLst>
            </p:cNvPr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16;p34">
              <a:extLst>
                <a:ext uri="{FF2B5EF4-FFF2-40B4-BE49-F238E27FC236}">
                  <a16:creationId xmlns:a16="http://schemas.microsoft.com/office/drawing/2014/main" id="{2C0567DE-C5AA-4FAE-84ED-B28B1427AC6B}"/>
                </a:ext>
              </a:extLst>
            </p:cNvPr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17;p34">
              <a:extLst>
                <a:ext uri="{FF2B5EF4-FFF2-40B4-BE49-F238E27FC236}">
                  <a16:creationId xmlns:a16="http://schemas.microsoft.com/office/drawing/2014/main" id="{C813A144-58B7-461F-8A08-B5EF058F9311}"/>
                </a:ext>
              </a:extLst>
            </p:cNvPr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18;p34">
              <a:extLst>
                <a:ext uri="{FF2B5EF4-FFF2-40B4-BE49-F238E27FC236}">
                  <a16:creationId xmlns:a16="http://schemas.microsoft.com/office/drawing/2014/main" id="{AC8C9CC9-F92F-4FF8-A121-141577FFB135}"/>
                </a:ext>
              </a:extLst>
            </p:cNvPr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19;p34">
              <a:extLst>
                <a:ext uri="{FF2B5EF4-FFF2-40B4-BE49-F238E27FC236}">
                  <a16:creationId xmlns:a16="http://schemas.microsoft.com/office/drawing/2014/main" id="{6EAC37F1-7F31-4D1A-83B2-408CF7B38292}"/>
                </a:ext>
              </a:extLst>
            </p:cNvPr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0;p34">
              <a:extLst>
                <a:ext uri="{FF2B5EF4-FFF2-40B4-BE49-F238E27FC236}">
                  <a16:creationId xmlns:a16="http://schemas.microsoft.com/office/drawing/2014/main" id="{4CC18BAB-7552-4351-A034-884019E4E0EB}"/>
                </a:ext>
              </a:extLst>
            </p:cNvPr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1;p34">
              <a:extLst>
                <a:ext uri="{FF2B5EF4-FFF2-40B4-BE49-F238E27FC236}">
                  <a16:creationId xmlns:a16="http://schemas.microsoft.com/office/drawing/2014/main" id="{D87BD480-DB6E-4F6F-8101-EFAACC8B183C}"/>
                </a:ext>
              </a:extLst>
            </p:cNvPr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22;p34">
              <a:extLst>
                <a:ext uri="{FF2B5EF4-FFF2-40B4-BE49-F238E27FC236}">
                  <a16:creationId xmlns:a16="http://schemas.microsoft.com/office/drawing/2014/main" id="{6C3E0202-EE74-4B1D-891B-93F324E1F3F8}"/>
                </a:ext>
              </a:extLst>
            </p:cNvPr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23;p34">
              <a:extLst>
                <a:ext uri="{FF2B5EF4-FFF2-40B4-BE49-F238E27FC236}">
                  <a16:creationId xmlns:a16="http://schemas.microsoft.com/office/drawing/2014/main" id="{1B713357-28E7-4109-B037-8A45A368E636}"/>
                </a:ext>
              </a:extLst>
            </p:cNvPr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24;p34">
              <a:extLst>
                <a:ext uri="{FF2B5EF4-FFF2-40B4-BE49-F238E27FC236}">
                  <a16:creationId xmlns:a16="http://schemas.microsoft.com/office/drawing/2014/main" id="{810BA981-4A45-4D1B-89AE-82BD0254CA6D}"/>
                </a:ext>
              </a:extLst>
            </p:cNvPr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25;p34">
              <a:extLst>
                <a:ext uri="{FF2B5EF4-FFF2-40B4-BE49-F238E27FC236}">
                  <a16:creationId xmlns:a16="http://schemas.microsoft.com/office/drawing/2014/main" id="{8B1E15B7-0105-46EB-95F9-2EDF5EFFD53A}"/>
                </a:ext>
              </a:extLst>
            </p:cNvPr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26;p34">
              <a:extLst>
                <a:ext uri="{FF2B5EF4-FFF2-40B4-BE49-F238E27FC236}">
                  <a16:creationId xmlns:a16="http://schemas.microsoft.com/office/drawing/2014/main" id="{253A1FCA-6711-4566-A2F8-59EA1F2B64FC}"/>
                </a:ext>
              </a:extLst>
            </p:cNvPr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27;p34">
              <a:extLst>
                <a:ext uri="{FF2B5EF4-FFF2-40B4-BE49-F238E27FC236}">
                  <a16:creationId xmlns:a16="http://schemas.microsoft.com/office/drawing/2014/main" id="{B101CD67-E915-46C6-959D-9F065CF0B692}"/>
                </a:ext>
              </a:extLst>
            </p:cNvPr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39766FE-BCA3-4299-8000-B5390E2BEB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6973" y="845633"/>
            <a:ext cx="7291766" cy="41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1"/>
          <p:cNvSpPr txBox="1">
            <a:spLocks noGrp="1"/>
          </p:cNvSpPr>
          <p:nvPr>
            <p:ph type="title"/>
          </p:nvPr>
        </p:nvSpPr>
        <p:spPr>
          <a:xfrm>
            <a:off x="470250" y="-54827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dirty="0"/>
              <a:t>SEQUENCE DIAGRAM</a:t>
            </a:r>
            <a:endParaRPr sz="4400" b="1" dirty="0"/>
          </a:p>
        </p:txBody>
      </p:sp>
      <p:grpSp>
        <p:nvGrpSpPr>
          <p:cNvPr id="6" name="Google Shape;389;p34">
            <a:extLst>
              <a:ext uri="{FF2B5EF4-FFF2-40B4-BE49-F238E27FC236}">
                <a16:creationId xmlns:a16="http://schemas.microsoft.com/office/drawing/2014/main" id="{22D2A169-9A98-4B39-A210-2813A4184212}"/>
              </a:ext>
            </a:extLst>
          </p:cNvPr>
          <p:cNvGrpSpPr/>
          <p:nvPr/>
        </p:nvGrpSpPr>
        <p:grpSpPr>
          <a:xfrm>
            <a:off x="-847704" y="-715279"/>
            <a:ext cx="1802088" cy="1661139"/>
            <a:chOff x="3605950" y="3926100"/>
            <a:chExt cx="657375" cy="667000"/>
          </a:xfrm>
        </p:grpSpPr>
        <p:sp>
          <p:nvSpPr>
            <p:cNvPr id="7" name="Google Shape;390;p34">
              <a:extLst>
                <a:ext uri="{FF2B5EF4-FFF2-40B4-BE49-F238E27FC236}">
                  <a16:creationId xmlns:a16="http://schemas.microsoft.com/office/drawing/2014/main" id="{B2143B64-9C84-4BB7-8FC3-CF3B7190356C}"/>
                </a:ext>
              </a:extLst>
            </p:cNvPr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91;p34">
              <a:extLst>
                <a:ext uri="{FF2B5EF4-FFF2-40B4-BE49-F238E27FC236}">
                  <a16:creationId xmlns:a16="http://schemas.microsoft.com/office/drawing/2014/main" id="{52FDEBBB-93C4-4932-9366-B2DE42FC3121}"/>
                </a:ext>
              </a:extLst>
            </p:cNvPr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92;p34">
              <a:extLst>
                <a:ext uri="{FF2B5EF4-FFF2-40B4-BE49-F238E27FC236}">
                  <a16:creationId xmlns:a16="http://schemas.microsoft.com/office/drawing/2014/main" id="{466D5733-626A-47D2-AA2A-BA74A0AEA383}"/>
                </a:ext>
              </a:extLst>
            </p:cNvPr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3;p34">
              <a:extLst>
                <a:ext uri="{FF2B5EF4-FFF2-40B4-BE49-F238E27FC236}">
                  <a16:creationId xmlns:a16="http://schemas.microsoft.com/office/drawing/2014/main" id="{DB16136D-F2F7-407D-8A5B-409B352D7AE0}"/>
                </a:ext>
              </a:extLst>
            </p:cNvPr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4;p34">
              <a:extLst>
                <a:ext uri="{FF2B5EF4-FFF2-40B4-BE49-F238E27FC236}">
                  <a16:creationId xmlns:a16="http://schemas.microsoft.com/office/drawing/2014/main" id="{D81AEFCE-FB5F-4FDD-96B8-A3EB7BEC3CAC}"/>
                </a:ext>
              </a:extLst>
            </p:cNvPr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5;p34">
              <a:extLst>
                <a:ext uri="{FF2B5EF4-FFF2-40B4-BE49-F238E27FC236}">
                  <a16:creationId xmlns:a16="http://schemas.microsoft.com/office/drawing/2014/main" id="{B5FE1966-29D8-484B-9DD9-C0D5FB988C50}"/>
                </a:ext>
              </a:extLst>
            </p:cNvPr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6;p34">
              <a:extLst>
                <a:ext uri="{FF2B5EF4-FFF2-40B4-BE49-F238E27FC236}">
                  <a16:creationId xmlns:a16="http://schemas.microsoft.com/office/drawing/2014/main" id="{744047AD-21BA-420E-872D-640B82891E9A}"/>
                </a:ext>
              </a:extLst>
            </p:cNvPr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7;p34">
              <a:extLst>
                <a:ext uri="{FF2B5EF4-FFF2-40B4-BE49-F238E27FC236}">
                  <a16:creationId xmlns:a16="http://schemas.microsoft.com/office/drawing/2014/main" id="{4DE23895-AEA2-48DF-B8EE-3C926DDEB2FD}"/>
                </a:ext>
              </a:extLst>
            </p:cNvPr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8;p34">
              <a:extLst>
                <a:ext uri="{FF2B5EF4-FFF2-40B4-BE49-F238E27FC236}">
                  <a16:creationId xmlns:a16="http://schemas.microsoft.com/office/drawing/2014/main" id="{97B19FB6-2BF6-40E3-A17F-726EDE12ECA6}"/>
                </a:ext>
              </a:extLst>
            </p:cNvPr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9;p34">
              <a:extLst>
                <a:ext uri="{FF2B5EF4-FFF2-40B4-BE49-F238E27FC236}">
                  <a16:creationId xmlns:a16="http://schemas.microsoft.com/office/drawing/2014/main" id="{0018C7E6-608F-47EF-B159-681231CEA991}"/>
                </a:ext>
              </a:extLst>
            </p:cNvPr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0;p34">
              <a:extLst>
                <a:ext uri="{FF2B5EF4-FFF2-40B4-BE49-F238E27FC236}">
                  <a16:creationId xmlns:a16="http://schemas.microsoft.com/office/drawing/2014/main" id="{BF4EFF2E-E6F2-442F-B89E-45C5BCBDF11E}"/>
                </a:ext>
              </a:extLst>
            </p:cNvPr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1;p34">
              <a:extLst>
                <a:ext uri="{FF2B5EF4-FFF2-40B4-BE49-F238E27FC236}">
                  <a16:creationId xmlns:a16="http://schemas.microsoft.com/office/drawing/2014/main" id="{CCB2F9A1-DB5C-40FB-A053-0BE71215919F}"/>
                </a:ext>
              </a:extLst>
            </p:cNvPr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2;p34">
              <a:extLst>
                <a:ext uri="{FF2B5EF4-FFF2-40B4-BE49-F238E27FC236}">
                  <a16:creationId xmlns:a16="http://schemas.microsoft.com/office/drawing/2014/main" id="{2E4CEEFB-B4A5-4093-97DA-1F0F020C2827}"/>
                </a:ext>
              </a:extLst>
            </p:cNvPr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3;p34">
              <a:extLst>
                <a:ext uri="{FF2B5EF4-FFF2-40B4-BE49-F238E27FC236}">
                  <a16:creationId xmlns:a16="http://schemas.microsoft.com/office/drawing/2014/main" id="{A3CD07E1-BB9A-4366-9C26-DC894D49F053}"/>
                </a:ext>
              </a:extLst>
            </p:cNvPr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4;p34">
              <a:extLst>
                <a:ext uri="{FF2B5EF4-FFF2-40B4-BE49-F238E27FC236}">
                  <a16:creationId xmlns:a16="http://schemas.microsoft.com/office/drawing/2014/main" id="{24906764-C3A2-4300-8D47-34D3C4476A47}"/>
                </a:ext>
              </a:extLst>
            </p:cNvPr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5;p34">
              <a:extLst>
                <a:ext uri="{FF2B5EF4-FFF2-40B4-BE49-F238E27FC236}">
                  <a16:creationId xmlns:a16="http://schemas.microsoft.com/office/drawing/2014/main" id="{94EA6C17-8A3C-4620-8E5A-6EA5B6D68FE1}"/>
                </a:ext>
              </a:extLst>
            </p:cNvPr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6;p34">
              <a:extLst>
                <a:ext uri="{FF2B5EF4-FFF2-40B4-BE49-F238E27FC236}">
                  <a16:creationId xmlns:a16="http://schemas.microsoft.com/office/drawing/2014/main" id="{A004E507-D8B8-44D5-BD9E-0EDE78BCD794}"/>
                </a:ext>
              </a:extLst>
            </p:cNvPr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7;p34">
              <a:extLst>
                <a:ext uri="{FF2B5EF4-FFF2-40B4-BE49-F238E27FC236}">
                  <a16:creationId xmlns:a16="http://schemas.microsoft.com/office/drawing/2014/main" id="{70E7930B-8101-402C-A230-0EBC446BCF63}"/>
                </a:ext>
              </a:extLst>
            </p:cNvPr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8;p34">
              <a:extLst>
                <a:ext uri="{FF2B5EF4-FFF2-40B4-BE49-F238E27FC236}">
                  <a16:creationId xmlns:a16="http://schemas.microsoft.com/office/drawing/2014/main" id="{5E3E1ECB-B77E-4D60-80BC-724202361286}"/>
                </a:ext>
              </a:extLst>
            </p:cNvPr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9;p34">
              <a:extLst>
                <a:ext uri="{FF2B5EF4-FFF2-40B4-BE49-F238E27FC236}">
                  <a16:creationId xmlns:a16="http://schemas.microsoft.com/office/drawing/2014/main" id="{BF6CBA73-9DBE-4382-B72B-543E43308E15}"/>
                </a:ext>
              </a:extLst>
            </p:cNvPr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0;p34">
              <a:extLst>
                <a:ext uri="{FF2B5EF4-FFF2-40B4-BE49-F238E27FC236}">
                  <a16:creationId xmlns:a16="http://schemas.microsoft.com/office/drawing/2014/main" id="{BDA8AD05-CFB0-4CCB-B615-94C842742C2F}"/>
                </a:ext>
              </a:extLst>
            </p:cNvPr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1;p34">
              <a:extLst>
                <a:ext uri="{FF2B5EF4-FFF2-40B4-BE49-F238E27FC236}">
                  <a16:creationId xmlns:a16="http://schemas.microsoft.com/office/drawing/2014/main" id="{FA9DAB23-145A-4688-9C49-A4E347A1159B}"/>
                </a:ext>
              </a:extLst>
            </p:cNvPr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2;p34">
              <a:extLst>
                <a:ext uri="{FF2B5EF4-FFF2-40B4-BE49-F238E27FC236}">
                  <a16:creationId xmlns:a16="http://schemas.microsoft.com/office/drawing/2014/main" id="{6C686F86-67F0-4DA1-AE42-89F6A4AEEB25}"/>
                </a:ext>
              </a:extLst>
            </p:cNvPr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3;p34">
              <a:extLst>
                <a:ext uri="{FF2B5EF4-FFF2-40B4-BE49-F238E27FC236}">
                  <a16:creationId xmlns:a16="http://schemas.microsoft.com/office/drawing/2014/main" id="{8EBB470A-D583-4592-848F-271D79F88D7F}"/>
                </a:ext>
              </a:extLst>
            </p:cNvPr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4;p34">
              <a:extLst>
                <a:ext uri="{FF2B5EF4-FFF2-40B4-BE49-F238E27FC236}">
                  <a16:creationId xmlns:a16="http://schemas.microsoft.com/office/drawing/2014/main" id="{AFDF21B4-96DB-45FC-963A-FD30CC52FB60}"/>
                </a:ext>
              </a:extLst>
            </p:cNvPr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5;p34">
              <a:extLst>
                <a:ext uri="{FF2B5EF4-FFF2-40B4-BE49-F238E27FC236}">
                  <a16:creationId xmlns:a16="http://schemas.microsoft.com/office/drawing/2014/main" id="{7D0F895F-9771-48DD-BD76-2F1D1F60928E}"/>
                </a:ext>
              </a:extLst>
            </p:cNvPr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6;p34">
              <a:extLst>
                <a:ext uri="{FF2B5EF4-FFF2-40B4-BE49-F238E27FC236}">
                  <a16:creationId xmlns:a16="http://schemas.microsoft.com/office/drawing/2014/main" id="{441FEA27-A7A1-49D8-B6BC-9BC947A753A4}"/>
                </a:ext>
              </a:extLst>
            </p:cNvPr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7;p34">
              <a:extLst>
                <a:ext uri="{FF2B5EF4-FFF2-40B4-BE49-F238E27FC236}">
                  <a16:creationId xmlns:a16="http://schemas.microsoft.com/office/drawing/2014/main" id="{AC1B53AD-DEE9-4E46-8242-5C833710371B}"/>
                </a:ext>
              </a:extLst>
            </p:cNvPr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18;p34">
              <a:extLst>
                <a:ext uri="{FF2B5EF4-FFF2-40B4-BE49-F238E27FC236}">
                  <a16:creationId xmlns:a16="http://schemas.microsoft.com/office/drawing/2014/main" id="{AD683BBF-C221-44C3-88EC-9355939F17B6}"/>
                </a:ext>
              </a:extLst>
            </p:cNvPr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9;p34">
              <a:extLst>
                <a:ext uri="{FF2B5EF4-FFF2-40B4-BE49-F238E27FC236}">
                  <a16:creationId xmlns:a16="http://schemas.microsoft.com/office/drawing/2014/main" id="{64C25125-91FA-4E7E-A87D-6B7ADD8520B3}"/>
                </a:ext>
              </a:extLst>
            </p:cNvPr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0;p34">
              <a:extLst>
                <a:ext uri="{FF2B5EF4-FFF2-40B4-BE49-F238E27FC236}">
                  <a16:creationId xmlns:a16="http://schemas.microsoft.com/office/drawing/2014/main" id="{16B8AB24-EB99-4D17-947F-293D08F0445A}"/>
                </a:ext>
              </a:extLst>
            </p:cNvPr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1;p34">
              <a:extLst>
                <a:ext uri="{FF2B5EF4-FFF2-40B4-BE49-F238E27FC236}">
                  <a16:creationId xmlns:a16="http://schemas.microsoft.com/office/drawing/2014/main" id="{E9D8E077-B7BF-437D-A535-C5A5BCCDBAF4}"/>
                </a:ext>
              </a:extLst>
            </p:cNvPr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2;p34">
              <a:extLst>
                <a:ext uri="{FF2B5EF4-FFF2-40B4-BE49-F238E27FC236}">
                  <a16:creationId xmlns:a16="http://schemas.microsoft.com/office/drawing/2014/main" id="{C46F2AD9-BDA1-423C-A4AE-3F8BC51297E6}"/>
                </a:ext>
              </a:extLst>
            </p:cNvPr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3;p34">
              <a:extLst>
                <a:ext uri="{FF2B5EF4-FFF2-40B4-BE49-F238E27FC236}">
                  <a16:creationId xmlns:a16="http://schemas.microsoft.com/office/drawing/2014/main" id="{E76149DE-7D5B-480C-81BB-3CDD325FBAB9}"/>
                </a:ext>
              </a:extLst>
            </p:cNvPr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24;p34">
              <a:extLst>
                <a:ext uri="{FF2B5EF4-FFF2-40B4-BE49-F238E27FC236}">
                  <a16:creationId xmlns:a16="http://schemas.microsoft.com/office/drawing/2014/main" id="{14855018-D13D-4CED-91CB-1B54ACADB76A}"/>
                </a:ext>
              </a:extLst>
            </p:cNvPr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5;p34">
              <a:extLst>
                <a:ext uri="{FF2B5EF4-FFF2-40B4-BE49-F238E27FC236}">
                  <a16:creationId xmlns:a16="http://schemas.microsoft.com/office/drawing/2014/main" id="{991C1F09-47F4-4B89-A9AA-03DE339788D4}"/>
                </a:ext>
              </a:extLst>
            </p:cNvPr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26;p34">
              <a:extLst>
                <a:ext uri="{FF2B5EF4-FFF2-40B4-BE49-F238E27FC236}">
                  <a16:creationId xmlns:a16="http://schemas.microsoft.com/office/drawing/2014/main" id="{AB0FE47B-1C73-433F-B16B-A67050D590EB}"/>
                </a:ext>
              </a:extLst>
            </p:cNvPr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7;p34">
              <a:extLst>
                <a:ext uri="{FF2B5EF4-FFF2-40B4-BE49-F238E27FC236}">
                  <a16:creationId xmlns:a16="http://schemas.microsoft.com/office/drawing/2014/main" id="{7A574153-B03A-41D3-9F60-CEC49E43FB4E}"/>
                </a:ext>
              </a:extLst>
            </p:cNvPr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389;p34">
            <a:extLst>
              <a:ext uri="{FF2B5EF4-FFF2-40B4-BE49-F238E27FC236}">
                <a16:creationId xmlns:a16="http://schemas.microsoft.com/office/drawing/2014/main" id="{F4352D75-CC9D-467C-B42F-ABE5C925E25B}"/>
              </a:ext>
            </a:extLst>
          </p:cNvPr>
          <p:cNvGrpSpPr/>
          <p:nvPr/>
        </p:nvGrpSpPr>
        <p:grpSpPr>
          <a:xfrm>
            <a:off x="8183228" y="90477"/>
            <a:ext cx="551482" cy="523754"/>
            <a:chOff x="3605950" y="3926100"/>
            <a:chExt cx="657375" cy="667000"/>
          </a:xfrm>
        </p:grpSpPr>
        <p:sp>
          <p:nvSpPr>
            <p:cNvPr id="46" name="Google Shape;390;p34">
              <a:extLst>
                <a:ext uri="{FF2B5EF4-FFF2-40B4-BE49-F238E27FC236}">
                  <a16:creationId xmlns:a16="http://schemas.microsoft.com/office/drawing/2014/main" id="{2F80BC70-70C6-48F7-9E98-4F06B003681B}"/>
                </a:ext>
              </a:extLst>
            </p:cNvPr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1;p34">
              <a:extLst>
                <a:ext uri="{FF2B5EF4-FFF2-40B4-BE49-F238E27FC236}">
                  <a16:creationId xmlns:a16="http://schemas.microsoft.com/office/drawing/2014/main" id="{1FA1A059-43C8-4F90-BF96-57B4C64C4F80}"/>
                </a:ext>
              </a:extLst>
            </p:cNvPr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92;p34">
              <a:extLst>
                <a:ext uri="{FF2B5EF4-FFF2-40B4-BE49-F238E27FC236}">
                  <a16:creationId xmlns:a16="http://schemas.microsoft.com/office/drawing/2014/main" id="{7EB08BAF-0174-44C9-9ECE-518C90797347}"/>
                </a:ext>
              </a:extLst>
            </p:cNvPr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93;p34">
              <a:extLst>
                <a:ext uri="{FF2B5EF4-FFF2-40B4-BE49-F238E27FC236}">
                  <a16:creationId xmlns:a16="http://schemas.microsoft.com/office/drawing/2014/main" id="{C40ADB5F-CF8B-4E08-BC33-68D895AA2FCB}"/>
                </a:ext>
              </a:extLst>
            </p:cNvPr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94;p34">
              <a:extLst>
                <a:ext uri="{FF2B5EF4-FFF2-40B4-BE49-F238E27FC236}">
                  <a16:creationId xmlns:a16="http://schemas.microsoft.com/office/drawing/2014/main" id="{F6AFB459-1B60-4359-975F-214FC73ACC23}"/>
                </a:ext>
              </a:extLst>
            </p:cNvPr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95;p34">
              <a:extLst>
                <a:ext uri="{FF2B5EF4-FFF2-40B4-BE49-F238E27FC236}">
                  <a16:creationId xmlns:a16="http://schemas.microsoft.com/office/drawing/2014/main" id="{89269D7C-0E62-475C-B649-F3A330732581}"/>
                </a:ext>
              </a:extLst>
            </p:cNvPr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96;p34">
              <a:extLst>
                <a:ext uri="{FF2B5EF4-FFF2-40B4-BE49-F238E27FC236}">
                  <a16:creationId xmlns:a16="http://schemas.microsoft.com/office/drawing/2014/main" id="{51E91AD8-B517-4D5C-979C-2E41AF300C4F}"/>
                </a:ext>
              </a:extLst>
            </p:cNvPr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97;p34">
              <a:extLst>
                <a:ext uri="{FF2B5EF4-FFF2-40B4-BE49-F238E27FC236}">
                  <a16:creationId xmlns:a16="http://schemas.microsoft.com/office/drawing/2014/main" id="{6F1B8801-40BC-4DDC-90CE-2EE262B7A9BA}"/>
                </a:ext>
              </a:extLst>
            </p:cNvPr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98;p34">
              <a:extLst>
                <a:ext uri="{FF2B5EF4-FFF2-40B4-BE49-F238E27FC236}">
                  <a16:creationId xmlns:a16="http://schemas.microsoft.com/office/drawing/2014/main" id="{39D4348D-AE5D-472B-9C14-4276C1730721}"/>
                </a:ext>
              </a:extLst>
            </p:cNvPr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99;p34">
              <a:extLst>
                <a:ext uri="{FF2B5EF4-FFF2-40B4-BE49-F238E27FC236}">
                  <a16:creationId xmlns:a16="http://schemas.microsoft.com/office/drawing/2014/main" id="{0F87C161-CA1E-4542-A709-92BEC0BA67AE}"/>
                </a:ext>
              </a:extLst>
            </p:cNvPr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0;p34">
              <a:extLst>
                <a:ext uri="{FF2B5EF4-FFF2-40B4-BE49-F238E27FC236}">
                  <a16:creationId xmlns:a16="http://schemas.microsoft.com/office/drawing/2014/main" id="{6BFEE497-3E97-496A-92A8-10573D4A21E6}"/>
                </a:ext>
              </a:extLst>
            </p:cNvPr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1;p34">
              <a:extLst>
                <a:ext uri="{FF2B5EF4-FFF2-40B4-BE49-F238E27FC236}">
                  <a16:creationId xmlns:a16="http://schemas.microsoft.com/office/drawing/2014/main" id="{E77A4E87-3225-4F56-B84B-C2C1D993E31A}"/>
                </a:ext>
              </a:extLst>
            </p:cNvPr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2;p34">
              <a:extLst>
                <a:ext uri="{FF2B5EF4-FFF2-40B4-BE49-F238E27FC236}">
                  <a16:creationId xmlns:a16="http://schemas.microsoft.com/office/drawing/2014/main" id="{52B72D1C-193B-4E50-AA1D-6FF540222389}"/>
                </a:ext>
              </a:extLst>
            </p:cNvPr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3;p34">
              <a:extLst>
                <a:ext uri="{FF2B5EF4-FFF2-40B4-BE49-F238E27FC236}">
                  <a16:creationId xmlns:a16="http://schemas.microsoft.com/office/drawing/2014/main" id="{37006FEB-2540-4939-BD6D-AE21D5D7AB9F}"/>
                </a:ext>
              </a:extLst>
            </p:cNvPr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4;p34">
              <a:extLst>
                <a:ext uri="{FF2B5EF4-FFF2-40B4-BE49-F238E27FC236}">
                  <a16:creationId xmlns:a16="http://schemas.microsoft.com/office/drawing/2014/main" id="{F7B6A4B7-24E1-479C-AE99-20CAAB6FDF67}"/>
                </a:ext>
              </a:extLst>
            </p:cNvPr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5;p34">
              <a:extLst>
                <a:ext uri="{FF2B5EF4-FFF2-40B4-BE49-F238E27FC236}">
                  <a16:creationId xmlns:a16="http://schemas.microsoft.com/office/drawing/2014/main" id="{60773218-AAD4-4585-8D2B-68E905828742}"/>
                </a:ext>
              </a:extLst>
            </p:cNvPr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6;p34">
              <a:extLst>
                <a:ext uri="{FF2B5EF4-FFF2-40B4-BE49-F238E27FC236}">
                  <a16:creationId xmlns:a16="http://schemas.microsoft.com/office/drawing/2014/main" id="{62E3405B-D83C-44DE-9A28-5CBB61CFC647}"/>
                </a:ext>
              </a:extLst>
            </p:cNvPr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7;p34">
              <a:extLst>
                <a:ext uri="{FF2B5EF4-FFF2-40B4-BE49-F238E27FC236}">
                  <a16:creationId xmlns:a16="http://schemas.microsoft.com/office/drawing/2014/main" id="{32840160-72E9-4D2A-8102-151406B74730}"/>
                </a:ext>
              </a:extLst>
            </p:cNvPr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08;p34">
              <a:extLst>
                <a:ext uri="{FF2B5EF4-FFF2-40B4-BE49-F238E27FC236}">
                  <a16:creationId xmlns:a16="http://schemas.microsoft.com/office/drawing/2014/main" id="{F90D28A0-5F2B-4A2C-88B7-CF9F80A4E75A}"/>
                </a:ext>
              </a:extLst>
            </p:cNvPr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09;p34">
              <a:extLst>
                <a:ext uri="{FF2B5EF4-FFF2-40B4-BE49-F238E27FC236}">
                  <a16:creationId xmlns:a16="http://schemas.microsoft.com/office/drawing/2014/main" id="{0098B601-FAE9-4B7F-BB11-8F9F964089B1}"/>
                </a:ext>
              </a:extLst>
            </p:cNvPr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0;p34">
              <a:extLst>
                <a:ext uri="{FF2B5EF4-FFF2-40B4-BE49-F238E27FC236}">
                  <a16:creationId xmlns:a16="http://schemas.microsoft.com/office/drawing/2014/main" id="{4D30E3DF-B199-4453-87C7-23CEC88C9A52}"/>
                </a:ext>
              </a:extLst>
            </p:cNvPr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1;p34">
              <a:extLst>
                <a:ext uri="{FF2B5EF4-FFF2-40B4-BE49-F238E27FC236}">
                  <a16:creationId xmlns:a16="http://schemas.microsoft.com/office/drawing/2014/main" id="{BCDCB2EE-BA27-498B-A939-E9BB6259501F}"/>
                </a:ext>
              </a:extLst>
            </p:cNvPr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12;p34">
              <a:extLst>
                <a:ext uri="{FF2B5EF4-FFF2-40B4-BE49-F238E27FC236}">
                  <a16:creationId xmlns:a16="http://schemas.microsoft.com/office/drawing/2014/main" id="{342E61F6-1026-452E-B270-0C82F7CA31EF}"/>
                </a:ext>
              </a:extLst>
            </p:cNvPr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13;p34">
              <a:extLst>
                <a:ext uri="{FF2B5EF4-FFF2-40B4-BE49-F238E27FC236}">
                  <a16:creationId xmlns:a16="http://schemas.microsoft.com/office/drawing/2014/main" id="{206D696B-5131-4AF3-8C28-EE268FBA0482}"/>
                </a:ext>
              </a:extLst>
            </p:cNvPr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14;p34">
              <a:extLst>
                <a:ext uri="{FF2B5EF4-FFF2-40B4-BE49-F238E27FC236}">
                  <a16:creationId xmlns:a16="http://schemas.microsoft.com/office/drawing/2014/main" id="{FB80538F-5170-40C2-BE81-D2639DA835D9}"/>
                </a:ext>
              </a:extLst>
            </p:cNvPr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15;p34">
              <a:extLst>
                <a:ext uri="{FF2B5EF4-FFF2-40B4-BE49-F238E27FC236}">
                  <a16:creationId xmlns:a16="http://schemas.microsoft.com/office/drawing/2014/main" id="{1C253A61-E01C-483A-8BC0-A0A92555FA45}"/>
                </a:ext>
              </a:extLst>
            </p:cNvPr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16;p34">
              <a:extLst>
                <a:ext uri="{FF2B5EF4-FFF2-40B4-BE49-F238E27FC236}">
                  <a16:creationId xmlns:a16="http://schemas.microsoft.com/office/drawing/2014/main" id="{2C0567DE-C5AA-4FAE-84ED-B28B1427AC6B}"/>
                </a:ext>
              </a:extLst>
            </p:cNvPr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17;p34">
              <a:extLst>
                <a:ext uri="{FF2B5EF4-FFF2-40B4-BE49-F238E27FC236}">
                  <a16:creationId xmlns:a16="http://schemas.microsoft.com/office/drawing/2014/main" id="{C813A144-58B7-461F-8A08-B5EF058F9311}"/>
                </a:ext>
              </a:extLst>
            </p:cNvPr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18;p34">
              <a:extLst>
                <a:ext uri="{FF2B5EF4-FFF2-40B4-BE49-F238E27FC236}">
                  <a16:creationId xmlns:a16="http://schemas.microsoft.com/office/drawing/2014/main" id="{AC8C9CC9-F92F-4FF8-A121-141577FFB135}"/>
                </a:ext>
              </a:extLst>
            </p:cNvPr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19;p34">
              <a:extLst>
                <a:ext uri="{FF2B5EF4-FFF2-40B4-BE49-F238E27FC236}">
                  <a16:creationId xmlns:a16="http://schemas.microsoft.com/office/drawing/2014/main" id="{6EAC37F1-7F31-4D1A-83B2-408CF7B38292}"/>
                </a:ext>
              </a:extLst>
            </p:cNvPr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0;p34">
              <a:extLst>
                <a:ext uri="{FF2B5EF4-FFF2-40B4-BE49-F238E27FC236}">
                  <a16:creationId xmlns:a16="http://schemas.microsoft.com/office/drawing/2014/main" id="{4CC18BAB-7552-4351-A034-884019E4E0EB}"/>
                </a:ext>
              </a:extLst>
            </p:cNvPr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1;p34">
              <a:extLst>
                <a:ext uri="{FF2B5EF4-FFF2-40B4-BE49-F238E27FC236}">
                  <a16:creationId xmlns:a16="http://schemas.microsoft.com/office/drawing/2014/main" id="{D87BD480-DB6E-4F6F-8101-EFAACC8B183C}"/>
                </a:ext>
              </a:extLst>
            </p:cNvPr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22;p34">
              <a:extLst>
                <a:ext uri="{FF2B5EF4-FFF2-40B4-BE49-F238E27FC236}">
                  <a16:creationId xmlns:a16="http://schemas.microsoft.com/office/drawing/2014/main" id="{6C3E0202-EE74-4B1D-891B-93F324E1F3F8}"/>
                </a:ext>
              </a:extLst>
            </p:cNvPr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23;p34">
              <a:extLst>
                <a:ext uri="{FF2B5EF4-FFF2-40B4-BE49-F238E27FC236}">
                  <a16:creationId xmlns:a16="http://schemas.microsoft.com/office/drawing/2014/main" id="{1B713357-28E7-4109-B037-8A45A368E636}"/>
                </a:ext>
              </a:extLst>
            </p:cNvPr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24;p34">
              <a:extLst>
                <a:ext uri="{FF2B5EF4-FFF2-40B4-BE49-F238E27FC236}">
                  <a16:creationId xmlns:a16="http://schemas.microsoft.com/office/drawing/2014/main" id="{810BA981-4A45-4D1B-89AE-82BD0254CA6D}"/>
                </a:ext>
              </a:extLst>
            </p:cNvPr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25;p34">
              <a:extLst>
                <a:ext uri="{FF2B5EF4-FFF2-40B4-BE49-F238E27FC236}">
                  <a16:creationId xmlns:a16="http://schemas.microsoft.com/office/drawing/2014/main" id="{8B1E15B7-0105-46EB-95F9-2EDF5EFFD53A}"/>
                </a:ext>
              </a:extLst>
            </p:cNvPr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26;p34">
              <a:extLst>
                <a:ext uri="{FF2B5EF4-FFF2-40B4-BE49-F238E27FC236}">
                  <a16:creationId xmlns:a16="http://schemas.microsoft.com/office/drawing/2014/main" id="{253A1FCA-6711-4566-A2F8-59EA1F2B64FC}"/>
                </a:ext>
              </a:extLst>
            </p:cNvPr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27;p34">
              <a:extLst>
                <a:ext uri="{FF2B5EF4-FFF2-40B4-BE49-F238E27FC236}">
                  <a16:creationId xmlns:a16="http://schemas.microsoft.com/office/drawing/2014/main" id="{B101CD67-E915-46C6-959D-9F065CF0B692}"/>
                </a:ext>
              </a:extLst>
            </p:cNvPr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6A1F0C4-CE9A-4A6D-863D-C54FAC3CB06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31862" y="784859"/>
            <a:ext cx="7080276" cy="412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75424"/>
      </p:ext>
    </p:extLst>
  </p:cSld>
  <p:clrMapOvr>
    <a:masterClrMapping/>
  </p:clrMapOvr>
</p:sld>
</file>

<file path=ppt/theme/theme1.xml><?xml version="1.0" encoding="utf-8"?>
<a:theme xmlns:a="http://schemas.openxmlformats.org/drawingml/2006/main" name="Coronavirus Disease by Slidesgo">
  <a:themeElements>
    <a:clrScheme name="Simple Light">
      <a:dk1>
        <a:srgbClr val="B2DEC7"/>
      </a:dk1>
      <a:lt1>
        <a:srgbClr val="21433E"/>
      </a:lt1>
      <a:dk2>
        <a:srgbClr val="163833"/>
      </a:dk2>
      <a:lt2>
        <a:srgbClr val="E6F4ED"/>
      </a:lt2>
      <a:accent1>
        <a:srgbClr val="84C3B0"/>
      </a:accent1>
      <a:accent2>
        <a:srgbClr val="007C7A"/>
      </a:accent2>
      <a:accent3>
        <a:srgbClr val="42BA9F"/>
      </a:accent3>
      <a:accent4>
        <a:srgbClr val="78D6A5"/>
      </a:accent4>
      <a:accent5>
        <a:srgbClr val="329B64"/>
      </a:accent5>
      <a:accent6>
        <a:srgbClr val="184C31"/>
      </a:accent6>
      <a:hlink>
        <a:srgbClr val="E6F4E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202</Words>
  <Application>Microsoft Office PowerPoint</Application>
  <PresentationFormat>On-screen Show (16:9)</PresentationFormat>
  <Paragraphs>42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Pathway Gothic One</vt:lpstr>
      <vt:lpstr>Oswald</vt:lpstr>
      <vt:lpstr>Hind</vt:lpstr>
      <vt:lpstr>Fira Sans Extra Condensed Medium</vt:lpstr>
      <vt:lpstr>Arial</vt:lpstr>
      <vt:lpstr>Coronavirus Disease by Slidesgo</vt:lpstr>
      <vt:lpstr>BREAK THE CHAIN</vt:lpstr>
      <vt:lpstr>PROBLEM STATEMENT</vt:lpstr>
      <vt:lpstr>PowerPoint Presentation</vt:lpstr>
      <vt:lpstr>APPLICATION FEATURES</vt:lpstr>
      <vt:lpstr>CLASS DIAGRAM</vt:lpstr>
      <vt:lpstr>USE CASE DIAGRAM</vt:lpstr>
      <vt:lpstr>ACTIVITY DIAGRAM</vt:lpstr>
      <vt:lpstr>STATE CHART DIAGRAM</vt:lpstr>
      <vt:lpstr>SEQUENCE DIAGRAM</vt:lpstr>
      <vt:lpstr>TECHNOLOGIES USED</vt:lpstr>
      <vt:lpstr>PROJECT  EXECUTION</vt:lpstr>
      <vt:lpstr>PROF. RAJESH BHATIA SOFTWARE ENGINEERING (CSN–302)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 THE CHAIN</dc:title>
  <cp:lastModifiedBy>Prathu Singal</cp:lastModifiedBy>
  <cp:revision>19</cp:revision>
  <dcterms:modified xsi:type="dcterms:W3CDTF">2020-10-31T14:23:33Z</dcterms:modified>
</cp:coreProperties>
</file>