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6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1314" y="91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52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3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studify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100" y="701291"/>
            <a:ext cx="8458199" cy="2727709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21806"/>
            <a:ext cx="5715000" cy="2234642"/>
          </a:xfrm>
        </p:spPr>
        <p:txBody>
          <a:bodyPr>
            <a:noAutofit/>
          </a:bodyPr>
          <a:lstStyle/>
          <a:p>
            <a:r>
              <a:rPr lang="en-US" dirty="0"/>
              <a:t>Team: </a:t>
            </a:r>
            <a:r>
              <a:rPr lang="en-US" sz="2800" b="1" dirty="0"/>
              <a:t>Blue Screener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93" y="-72736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93" y="1739053"/>
            <a:ext cx="6256867" cy="3379893"/>
          </a:xfrm>
        </p:spPr>
        <p:txBody>
          <a:bodyPr>
            <a:noAutofit/>
          </a:bodyPr>
          <a:lstStyle/>
          <a:p>
            <a:r>
              <a:rPr lang="en-US" sz="2000" b="1" dirty="0"/>
              <a:t>Introduction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AI-based face recognition for attendance</a:t>
            </a:r>
          </a:p>
          <a:p>
            <a:r>
              <a:rPr lang="en-US" sz="2000" b="1" dirty="0"/>
              <a:t>Confidence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Built with Python, OpenCV &amp; </a:t>
            </a:r>
            <a:r>
              <a:rPr lang="en-US" sz="2000" dirty="0" err="1"/>
              <a:t>face_recognition</a:t>
            </a:r>
            <a:endParaRPr lang="en-US" sz="2000" dirty="0"/>
          </a:p>
          <a:p>
            <a:r>
              <a:rPr lang="en-US" sz="2000" b="1" dirty="0"/>
              <a:t>Engagement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Live demo with names &amp; bounding boxes</a:t>
            </a:r>
          </a:p>
          <a:p>
            <a:r>
              <a:rPr lang="en-US" sz="2000" b="1" dirty="0"/>
              <a:t>Visual Aids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Architecture diagram &amp; workflow</a:t>
            </a:r>
          </a:p>
          <a:p>
            <a:r>
              <a:rPr lang="en-US" sz="2000" b="1" dirty="0"/>
              <a:t>Takeaways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Scalable &amp; future-ready (apps, dashboards)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sz="3600" b="1" dirty="0"/>
              <a:t>Introduction</a:t>
            </a:r>
            <a:endParaRPr lang="en-US" sz="3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5E7E18-2B23-40AB-B163-9A3744828A0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839" r="15839"/>
          <a:stretch>
            <a:fillRect/>
          </a:stretch>
        </p:blipFill>
        <p:spPr>
          <a:xfrm>
            <a:off x="375179" y="249237"/>
            <a:ext cx="3968221" cy="6359526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24" y="1775500"/>
            <a:ext cx="7676776" cy="22332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Manual attendance is slow and error-prone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Face recognition makes the process </a:t>
            </a:r>
            <a:r>
              <a:rPr lang="en-US" sz="2800" b="1" dirty="0"/>
              <a:t>automatic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Ensures </a:t>
            </a:r>
            <a:r>
              <a:rPr lang="en-US" sz="2800" b="1" dirty="0"/>
              <a:t>accuracy, security, and time saving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Stores records in a </a:t>
            </a:r>
            <a:r>
              <a:rPr lang="en-US" sz="2800" b="1" dirty="0"/>
              <a:t>digital format</a:t>
            </a:r>
            <a:r>
              <a:rPr lang="en-US" sz="2800" dirty="0"/>
              <a:t> for easy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Daily/weekly quiz conduction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54F63-0A8F-48FF-83C7-3AC6876F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577" y="389461"/>
            <a:ext cx="3264383" cy="67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EE94ED2-5CBD-475B-99C8-64B20F10B4D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85358" y="2664140"/>
            <a:ext cx="767794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live demo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of face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Showcase student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Add </a:t>
            </a:r>
            <a:r>
              <a:rPr lang="en-US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weekly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Quiz for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Leaderboard with gift coupons like </a:t>
            </a:r>
            <a:r>
              <a:rPr lang="en-US" alt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amazon,flipkart</a:t>
            </a:r>
            <a:r>
              <a:rPr lang="en-US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9" y="-466726"/>
            <a:ext cx="7043617" cy="2520217"/>
          </a:xfrm>
        </p:spPr>
        <p:txBody>
          <a:bodyPr/>
          <a:lstStyle/>
          <a:p>
            <a:r>
              <a:rPr lang="en-US" dirty="0"/>
              <a:t>Visual Representation of the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5574571"/>
            <a:ext cx="7043618" cy="2233233"/>
          </a:xfrm>
        </p:spPr>
        <p:txBody>
          <a:bodyPr/>
          <a:lstStyle/>
          <a:p>
            <a:r>
              <a:rPr lang="en-US" b="1" dirty="0"/>
              <a:t>Reports &amp; Analytics:</a:t>
            </a:r>
            <a:r>
              <a:rPr lang="en-US" dirty="0"/>
              <a:t> Generate performance and attendance reports.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153CB-6C17-4C4B-BCB7-C4B2A732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2180491"/>
            <a:ext cx="4356107" cy="32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Presenting Smart Attendance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Generated image">
            <a:extLst>
              <a:ext uri="{FF2B5EF4-FFF2-40B4-BE49-F238E27FC236}">
                <a16:creationId xmlns:a16="http://schemas.microsoft.com/office/drawing/2014/main" id="{CB1AEDDB-9E32-4D3C-9D19-BB4F399F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57" y="2456542"/>
            <a:ext cx="5970814" cy="398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23442"/>
            <a:ext cx="7796464" cy="1222385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3EA4F-28A0-4F42-936D-39F29F91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1" r="14383" b="10733"/>
          <a:stretch/>
        </p:blipFill>
        <p:spPr>
          <a:xfrm>
            <a:off x="914399" y="1759779"/>
            <a:ext cx="7796464" cy="47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5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7495"/>
            <a:ext cx="7796464" cy="1222385"/>
          </a:xfrm>
        </p:spPr>
        <p:txBody>
          <a:bodyPr/>
          <a:lstStyle/>
          <a:p>
            <a:r>
              <a:rPr lang="en-US" dirty="0"/>
              <a:t>Chat 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A28A75-F905-4238-8ECB-9DF69D0EE1D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377027" y="2364146"/>
            <a:ext cx="81319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Smart Assistant: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Integrated chatbot helps students interact with the system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Quick Doubt Solving: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Students can ask questions about quizzes, schedules, or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24/7 Availability: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Provides instant support without waiting for teachers/admin.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Personalized Help: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Guides students based on their profile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Easy Navigation: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Helps students find features like quiz results, attendance reports, etc.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0F7C53E8-2306-49E0-943B-EAA82F093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18137" r="24261" b="18021"/>
          <a:stretch/>
        </p:blipFill>
        <p:spPr bwMode="auto">
          <a:xfrm>
            <a:off x="4089398" y="692943"/>
            <a:ext cx="1219201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74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{9FE58A05-5CC4-43D0-8AE9-0DA3FEE3FFA5}TF8a9b5915-b8c7-461e-8cdd-693d48b5e32371f7b7e2_win32-4bf0b9a2ea37</Template>
  <TotalTime>499</TotalTime>
  <Words>206</Words>
  <Application>Microsoft Office PowerPoint</Application>
  <PresentationFormat>Widescreen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studify</vt:lpstr>
      <vt:lpstr>agenda</vt:lpstr>
      <vt:lpstr>Introduction</vt:lpstr>
      <vt:lpstr>PowerPoint Presentation</vt:lpstr>
      <vt:lpstr>Engaging the audience</vt:lpstr>
      <vt:lpstr>Visual Representation of the System</vt:lpstr>
      <vt:lpstr>Presenting Smart Attendance</vt:lpstr>
      <vt:lpstr>dashboard</vt:lpstr>
      <vt:lpstr>Chat bot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success platform</dc:title>
  <dc:subject/>
  <dc:creator>graphic</dc:creator>
  <cp:lastModifiedBy>graphic</cp:lastModifiedBy>
  <cp:revision>2</cp:revision>
  <dcterms:created xsi:type="dcterms:W3CDTF">2025-10-03T18:37:04Z</dcterms:created>
  <dcterms:modified xsi:type="dcterms:W3CDTF">2025-10-04T02:56:16Z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