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B175F-C22A-4AEB-AB79-4D1671A4EB1D}" v="2" dt="2023-05-26T08:16:5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unish" userId="8a32b38d-f956-46a8-bed5-3ea725d7fdf4" providerId="ADAL" clId="{9B3B175F-C22A-4AEB-AB79-4D1671A4EB1D}"/>
    <pc:docChg chg="undo custSel addSld modSld">
      <pc:chgData name="Kumar, Munish" userId="8a32b38d-f956-46a8-bed5-3ea725d7fdf4" providerId="ADAL" clId="{9B3B175F-C22A-4AEB-AB79-4D1671A4EB1D}" dt="2023-05-26T08:18:21.631" v="12" actId="21"/>
      <pc:docMkLst>
        <pc:docMk/>
      </pc:docMkLst>
      <pc:sldChg chg="addSp delSp modSp new mod">
        <pc:chgData name="Kumar, Munish" userId="8a32b38d-f956-46a8-bed5-3ea725d7fdf4" providerId="ADAL" clId="{9B3B175F-C22A-4AEB-AB79-4D1671A4EB1D}" dt="2023-05-26T08:18:21.631" v="12" actId="21"/>
        <pc:sldMkLst>
          <pc:docMk/>
          <pc:sldMk cId="2399548453" sldId="257"/>
        </pc:sldMkLst>
        <pc:spChg chg="del">
          <ac:chgData name="Kumar, Munish" userId="8a32b38d-f956-46a8-bed5-3ea725d7fdf4" providerId="ADAL" clId="{9B3B175F-C22A-4AEB-AB79-4D1671A4EB1D}" dt="2023-05-26T08:16:35.728" v="1" actId="478"/>
          <ac:spMkLst>
            <pc:docMk/>
            <pc:sldMk cId="2399548453" sldId="257"/>
            <ac:spMk id="2" creationId="{B61B87B1-46AF-1699-BB76-5A4A99DD4F30}"/>
          </ac:spMkLst>
        </pc:spChg>
        <pc:spChg chg="del">
          <ac:chgData name="Kumar, Munish" userId="8a32b38d-f956-46a8-bed5-3ea725d7fdf4" providerId="ADAL" clId="{9B3B175F-C22A-4AEB-AB79-4D1671A4EB1D}" dt="2023-05-26T08:16:35.728" v="1" actId="478"/>
          <ac:spMkLst>
            <pc:docMk/>
            <pc:sldMk cId="2399548453" sldId="257"/>
            <ac:spMk id="3" creationId="{D0CE12E2-5675-9538-90AC-4237265B0FF8}"/>
          </ac:spMkLst>
        </pc:spChg>
        <pc:picChg chg="add del mod">
          <ac:chgData name="Kumar, Munish" userId="8a32b38d-f956-46a8-bed5-3ea725d7fdf4" providerId="ADAL" clId="{9B3B175F-C22A-4AEB-AB79-4D1671A4EB1D}" dt="2023-05-26T08:18:21.631" v="12" actId="21"/>
          <ac:picMkLst>
            <pc:docMk/>
            <pc:sldMk cId="2399548453" sldId="257"/>
            <ac:picMk id="4" creationId="{757993ED-7364-DF6A-E99B-FEFA41852AC5}"/>
          </ac:picMkLst>
        </pc:picChg>
        <pc:picChg chg="add mod">
          <ac:chgData name="Kumar, Munish" userId="8a32b38d-f956-46a8-bed5-3ea725d7fdf4" providerId="ADAL" clId="{9B3B175F-C22A-4AEB-AB79-4D1671A4EB1D}" dt="2023-05-26T08:17:11.079" v="10" actId="1076"/>
          <ac:picMkLst>
            <pc:docMk/>
            <pc:sldMk cId="2399548453" sldId="257"/>
            <ac:picMk id="5" creationId="{378315A2-13B4-75CA-9411-9B6E7F2DE1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FC8F-3280-339F-7910-C2CB4D7F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A1995-652C-A54D-2480-E01062506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4D82-2E90-2D19-F29F-57738C1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D66D-4D9C-E6A7-A996-93178E5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B141-6E86-C6F1-C023-6FE380EC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5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10AC-4020-F869-8DA7-26BBDAA1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0D8D-365D-944B-2745-1BB1939B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91CC-A8ED-057B-CFE0-CA2F6849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9165-8223-169C-AC43-C535E222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2265-CD1A-919E-0D98-F1C3E05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6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26235-7D07-0EB6-C179-C8E8B402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CBB7-EA4A-BA5D-BE81-FB45AE9A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19FD-5EFD-8E82-6233-33E9E83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613F-880E-DD8B-A5E2-EF11C04F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73B9-EC97-A022-B2C5-02AE588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9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B625-2F61-17D7-3AAD-D1B0815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15-8F3A-BB9A-CFD0-3827E558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1954-FDE6-E6D0-8DFA-8FD85624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745B-30A6-6B40-5E75-BF6D9BB2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56F5-0AA3-109F-FF18-55D29B5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9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397-EBE2-8AAF-FD77-AFB15BF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C205-932E-19DD-F3E3-DE92F2B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D26B-3728-FDDB-5829-C223971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0A07-8CAB-3EDC-717D-EDFB38F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53E6-CD1B-706B-5193-3A382503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7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EEA5-D097-863E-2479-C11D5AC1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D94-0016-4BD0-BBEE-0DC69DEB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1E38-DEF7-8D2B-39FD-2367E6DD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C9F8-FCDE-B4B4-26E2-266DF8F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BDBC-9A6D-2D6B-2CE2-A828EBC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7C2-EB73-91F6-B149-72B0B3C5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5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62A6-40FB-90B1-C51D-29D94BED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18E2-15DF-448A-68F9-0D38DEF7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3080-6B51-59A7-C913-93501930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7F144-F044-2B26-9F02-5F3704550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8AFDB-AF60-4564-C518-642F29B84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C842B-7B61-9422-BE38-839D6233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A2395-9699-9FB8-D478-0969910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9B6D0-5D42-7960-2524-18B0622F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67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3F2F-E983-A010-C067-54B600A8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E5236-481E-FABB-A275-407AB69B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97805-4088-3E9D-53F1-EDD32705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8FE1-C146-2F53-0A12-A5615328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792C5-2577-64C3-7EEF-51425A0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B5D9C-CF56-4789-E249-1A17C5E4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0D3AA-A12F-12BD-4C16-26667ABD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10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F40-888C-5A31-43E0-5719D366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AC52-B0DA-26C0-C893-725F9BB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6A9B-8C0F-97AE-53D8-6E335B67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3BB1D-0F08-3B62-4F22-A5D8739C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BFDD-AD09-59E2-C504-AA220FE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7B7B9-C403-C7C1-4FF4-A28C2E9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62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FBC-A1CE-7B8F-35CB-4FA85A78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C5FD3-E2B0-E93B-D287-520AC9A2A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0F31B-E145-8303-FBE2-FCF8A651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E644-19A8-9DC7-423E-FA213D70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5104-AB72-331F-3DB0-C814C56A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E3E6-8711-9586-2A65-7BE6EDFF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8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47FE1-05C7-DD68-300F-A929ACB8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10E1D-1621-6687-00ED-30848321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C947-C0F8-6197-FF98-681C25DB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5145-726A-4F98-9627-76A3FF2760E7}" type="datetimeFigureOut">
              <a:rPr lang="en-SG" smtClean="0"/>
              <a:t>26/5/2023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2F0D-AAD4-5443-9AAF-D1863854A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7674-B7AC-98AE-37F8-8262D8BB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6685-22BB-4FD1-BFD0-D10FA4A23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91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E005F-AC5A-ECFE-2034-1246347A28E1}"/>
              </a:ext>
            </a:extLst>
          </p:cNvPr>
          <p:cNvGrpSpPr/>
          <p:nvPr/>
        </p:nvGrpSpPr>
        <p:grpSpPr>
          <a:xfrm>
            <a:off x="0" y="0"/>
            <a:ext cx="12151118" cy="6501468"/>
            <a:chOff x="0" y="0"/>
            <a:chExt cx="12151118" cy="6501468"/>
          </a:xfrm>
        </p:grpSpPr>
        <p:pic>
          <p:nvPicPr>
            <p:cNvPr id="4" name="Picture 3" descr="Chart, timeline&#10;&#10;Description automatically generated with medium confidence">
              <a:extLst>
                <a:ext uri="{FF2B5EF4-FFF2-40B4-BE49-F238E27FC236}">
                  <a16:creationId xmlns:a16="http://schemas.microsoft.com/office/drawing/2014/main" id="{CEEC67DE-9FB8-C82F-FD63-A95E58DF1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51118" cy="6501468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F87F50-F0A5-B6BE-F3F4-2A75A4F072E2}"/>
                </a:ext>
              </a:extLst>
            </p:cNvPr>
            <p:cNvGrpSpPr/>
            <p:nvPr/>
          </p:nvGrpSpPr>
          <p:grpSpPr>
            <a:xfrm>
              <a:off x="3088547" y="1989589"/>
              <a:ext cx="469784" cy="4219663"/>
              <a:chOff x="3088547" y="1989589"/>
              <a:chExt cx="469784" cy="421966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654A61-9EC6-46FB-0BA6-DECA7F6434F1}"/>
                  </a:ext>
                </a:extLst>
              </p:cNvPr>
              <p:cNvSpPr/>
              <p:nvPr/>
            </p:nvSpPr>
            <p:spPr>
              <a:xfrm>
                <a:off x="3162650" y="5025006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6AFD30-6EEB-EF13-2E42-AD39DE6BF2DE}"/>
                  </a:ext>
                </a:extLst>
              </p:cNvPr>
              <p:cNvSpPr/>
              <p:nvPr/>
            </p:nvSpPr>
            <p:spPr>
              <a:xfrm>
                <a:off x="3254929" y="5100507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1DA89F-0013-C836-CE79-F8CAD2CB21BE}"/>
                  </a:ext>
                </a:extLst>
              </p:cNvPr>
              <p:cNvSpPr/>
              <p:nvPr/>
            </p:nvSpPr>
            <p:spPr>
              <a:xfrm>
                <a:off x="3120705" y="6091806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B905F0-16A6-1068-6D9F-B46D4A65F81D}"/>
                  </a:ext>
                </a:extLst>
              </p:cNvPr>
              <p:cNvSpPr/>
              <p:nvPr/>
            </p:nvSpPr>
            <p:spPr>
              <a:xfrm>
                <a:off x="3440885" y="3559729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3A2FF1-EC2C-3055-DA03-07F9907F366B}"/>
                  </a:ext>
                </a:extLst>
              </p:cNvPr>
              <p:cNvSpPr/>
              <p:nvPr/>
            </p:nvSpPr>
            <p:spPr>
              <a:xfrm>
                <a:off x="3254929" y="2596393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B57A7C-23C2-EF4A-A656-B06748C6B714}"/>
                  </a:ext>
                </a:extLst>
              </p:cNvPr>
              <p:cNvSpPr/>
              <p:nvPr/>
            </p:nvSpPr>
            <p:spPr>
              <a:xfrm>
                <a:off x="3120705" y="2353112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257F06-71CD-7778-03E0-A7F218BD55A5}"/>
                  </a:ext>
                </a:extLst>
              </p:cNvPr>
              <p:cNvSpPr/>
              <p:nvPr/>
            </p:nvSpPr>
            <p:spPr>
              <a:xfrm>
                <a:off x="3179428" y="2195120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6D096F-8443-19A2-41F8-8D30E09144F5}"/>
                  </a:ext>
                </a:extLst>
              </p:cNvPr>
              <p:cNvSpPr/>
              <p:nvPr/>
            </p:nvSpPr>
            <p:spPr>
              <a:xfrm>
                <a:off x="3088547" y="2137795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D2984F-788F-C2C7-612B-311EA5750566}"/>
                  </a:ext>
                </a:extLst>
              </p:cNvPr>
              <p:cNvSpPr/>
              <p:nvPr/>
            </p:nvSpPr>
            <p:spPr>
              <a:xfrm>
                <a:off x="3131890" y="2046914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8EE155-BD8C-248A-C150-F72291C54A1A}"/>
                  </a:ext>
                </a:extLst>
              </p:cNvPr>
              <p:cNvSpPr/>
              <p:nvPr/>
            </p:nvSpPr>
            <p:spPr>
              <a:xfrm>
                <a:off x="3150066" y="1989589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AE00C0-E491-FB3F-CB22-334A0D0933D0}"/>
                </a:ext>
              </a:extLst>
            </p:cNvPr>
            <p:cNvGrpSpPr/>
            <p:nvPr/>
          </p:nvGrpSpPr>
          <p:grpSpPr>
            <a:xfrm>
              <a:off x="10143688" y="1989589"/>
              <a:ext cx="680907" cy="4219663"/>
              <a:chOff x="2801923" y="1989589"/>
              <a:chExt cx="680907" cy="421966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39F09E5-D916-D5C6-DFD9-BB67DD658ED2}"/>
                  </a:ext>
                </a:extLst>
              </p:cNvPr>
              <p:cNvSpPr/>
              <p:nvPr/>
            </p:nvSpPr>
            <p:spPr>
              <a:xfrm>
                <a:off x="3162650" y="5025006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B0BEB-C8E5-C7F4-87B4-EE5D29C6B37A}"/>
                  </a:ext>
                </a:extLst>
              </p:cNvPr>
              <p:cNvSpPr/>
              <p:nvPr/>
            </p:nvSpPr>
            <p:spPr>
              <a:xfrm>
                <a:off x="3254929" y="5100507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B77FE2-6D9C-B2F1-1264-D709693EFAC9}"/>
                  </a:ext>
                </a:extLst>
              </p:cNvPr>
              <p:cNvSpPr/>
              <p:nvPr/>
            </p:nvSpPr>
            <p:spPr>
              <a:xfrm>
                <a:off x="2801923" y="6091806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778B450-178C-7BAE-C2B6-5210AB76D46F}"/>
                  </a:ext>
                </a:extLst>
              </p:cNvPr>
              <p:cNvSpPr/>
              <p:nvPr/>
            </p:nvSpPr>
            <p:spPr>
              <a:xfrm>
                <a:off x="3365384" y="3551340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799B64-7066-B10E-4E4F-4E5C89CFAD56}"/>
                  </a:ext>
                </a:extLst>
              </p:cNvPr>
              <p:cNvSpPr/>
              <p:nvPr/>
            </p:nvSpPr>
            <p:spPr>
              <a:xfrm>
                <a:off x="3221373" y="2596393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37C632-BD94-5BD2-84EC-FB494141BBA1}"/>
                  </a:ext>
                </a:extLst>
              </p:cNvPr>
              <p:cNvSpPr/>
              <p:nvPr/>
            </p:nvSpPr>
            <p:spPr>
              <a:xfrm>
                <a:off x="3087149" y="2353112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04ABC4-B459-910B-6F84-9D2DD4365325}"/>
                  </a:ext>
                </a:extLst>
              </p:cNvPr>
              <p:cNvSpPr/>
              <p:nvPr/>
            </p:nvSpPr>
            <p:spPr>
              <a:xfrm>
                <a:off x="3179428" y="2195120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3D3F86-F626-61C1-F044-D609E1042495}"/>
                  </a:ext>
                </a:extLst>
              </p:cNvPr>
              <p:cNvSpPr/>
              <p:nvPr/>
            </p:nvSpPr>
            <p:spPr>
              <a:xfrm>
                <a:off x="3138881" y="2137795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4E118D-6D06-6A95-E38B-D6435C5E2CE0}"/>
                  </a:ext>
                </a:extLst>
              </p:cNvPr>
              <p:cNvSpPr/>
              <p:nvPr/>
            </p:nvSpPr>
            <p:spPr>
              <a:xfrm>
                <a:off x="3173835" y="2046914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EFB8B9-62D3-DEBC-14B6-1DE9BA2145F9}"/>
                  </a:ext>
                </a:extLst>
              </p:cNvPr>
              <p:cNvSpPr/>
              <p:nvPr/>
            </p:nvSpPr>
            <p:spPr>
              <a:xfrm>
                <a:off x="3217178" y="1989589"/>
                <a:ext cx="117446" cy="117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9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993ED-7364-DF6A-E99B-FEFA4185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9" y="136265"/>
            <a:ext cx="4820307" cy="4360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315A2-13B4-75CA-9411-9B6E7F2D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71" y="136265"/>
            <a:ext cx="4820307" cy="4360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54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Munish</dc:creator>
  <cp:lastModifiedBy>Kumar, Munish</cp:lastModifiedBy>
  <cp:revision>1</cp:revision>
  <dcterms:created xsi:type="dcterms:W3CDTF">2023-05-26T08:03:44Z</dcterms:created>
  <dcterms:modified xsi:type="dcterms:W3CDTF">2023-05-26T08:18:30Z</dcterms:modified>
</cp:coreProperties>
</file>