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8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E013-4C18-4048-8FAE-48FF3ECF3E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BA21-4207-4D18-A61B-2B7E606D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24AEC1E-A857-49BE-A354-6765CB1A5208}"/>
              </a:ext>
            </a:extLst>
          </p:cNvPr>
          <p:cNvGrpSpPr/>
          <p:nvPr/>
        </p:nvGrpSpPr>
        <p:grpSpPr>
          <a:xfrm>
            <a:off x="-301603" y="0"/>
            <a:ext cx="7159602" cy="9906001"/>
            <a:chOff x="-301603" y="0"/>
            <a:chExt cx="7159602" cy="99060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11B1AE-E6C6-4ED3-B198-C101C744E530}"/>
                </a:ext>
              </a:extLst>
            </p:cNvPr>
            <p:cNvGrpSpPr/>
            <p:nvPr/>
          </p:nvGrpSpPr>
          <p:grpSpPr>
            <a:xfrm>
              <a:off x="-301603" y="1"/>
              <a:ext cx="7159602" cy="9906000"/>
              <a:chOff x="-301603" y="1"/>
              <a:chExt cx="7159602" cy="9906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D8CCB2D-B4F6-4E69-AC84-180EB593EC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0" y="1"/>
                <a:ext cx="6863589" cy="99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CFDF68-4E81-45F1-9716-C95F4DEF633B}"/>
                  </a:ext>
                </a:extLst>
              </p:cNvPr>
              <p:cNvSpPr txBox="1"/>
              <p:nvPr/>
            </p:nvSpPr>
            <p:spPr>
              <a:xfrm>
                <a:off x="113553" y="747058"/>
                <a:ext cx="9137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555100-3468-450F-BB5E-F02D2611F5BC}"/>
                  </a:ext>
                </a:extLst>
              </p:cNvPr>
              <p:cNvSpPr txBox="1"/>
              <p:nvPr/>
            </p:nvSpPr>
            <p:spPr>
              <a:xfrm>
                <a:off x="113553" y="528917"/>
                <a:ext cx="9137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643B7C-E27B-4486-A20D-D07A59861CE4}"/>
                  </a:ext>
                </a:extLst>
              </p:cNvPr>
              <p:cNvSpPr txBox="1"/>
              <p:nvPr/>
            </p:nvSpPr>
            <p:spPr>
              <a:xfrm>
                <a:off x="36608" y="293634"/>
                <a:ext cx="18274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D409-2E20-4641-B934-2E1B0FB17A13}"/>
                  </a:ext>
                </a:extLst>
              </p:cNvPr>
              <p:cNvSpPr txBox="1"/>
              <p:nvPr/>
            </p:nvSpPr>
            <p:spPr>
              <a:xfrm>
                <a:off x="36608" y="45216"/>
                <a:ext cx="18274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D3CC0-E4EF-428D-A6AA-EF6674EEE5AF}"/>
                  </a:ext>
                </a:extLst>
              </p:cNvPr>
              <p:cNvSpPr txBox="1"/>
              <p:nvPr/>
            </p:nvSpPr>
            <p:spPr>
              <a:xfrm>
                <a:off x="4731087" y="96230"/>
                <a:ext cx="206236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Avg_PLT_CO2VentRate_TPH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9AC55E-0F5C-4A3B-821D-9ED1EB3BDCA6}"/>
                  </a:ext>
                </a:extLst>
              </p:cNvPr>
              <p:cNvSpPr txBox="1"/>
              <p:nvPr/>
            </p:nvSpPr>
            <p:spPr>
              <a:xfrm>
                <a:off x="268524" y="1557465"/>
                <a:ext cx="208892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Avg_CCS1_WHCO2InjPS_psi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F62A85-E2BB-4E3D-B55A-027224F34EEE}"/>
                  </a:ext>
                </a:extLst>
              </p:cNvPr>
              <p:cNvSpPr txBox="1"/>
              <p:nvPr/>
            </p:nvSpPr>
            <p:spPr>
              <a:xfrm>
                <a:off x="-43010" y="1609833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B9DDB1-7917-4DA2-AD17-314E2BB1EBD8}"/>
                  </a:ext>
                </a:extLst>
              </p:cNvPr>
              <p:cNvSpPr txBox="1"/>
              <p:nvPr/>
            </p:nvSpPr>
            <p:spPr>
              <a:xfrm>
                <a:off x="-134382" y="1400239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09E1C8-7EE0-425C-8106-33C93339A3FA}"/>
                  </a:ext>
                </a:extLst>
              </p:cNvPr>
              <p:cNvSpPr txBox="1"/>
              <p:nvPr/>
            </p:nvSpPr>
            <p:spPr>
              <a:xfrm>
                <a:off x="-146136" y="1179449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952855-7C5C-46D2-AFA6-187CFF483D84}"/>
                  </a:ext>
                </a:extLst>
              </p:cNvPr>
              <p:cNvSpPr txBox="1"/>
              <p:nvPr/>
            </p:nvSpPr>
            <p:spPr>
              <a:xfrm>
                <a:off x="-146135" y="947978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1400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BAC789-3F22-42BD-BC95-8EBC66ABE8A6}"/>
                  </a:ext>
                </a:extLst>
              </p:cNvPr>
              <p:cNvSpPr txBox="1"/>
              <p:nvPr/>
            </p:nvSpPr>
            <p:spPr>
              <a:xfrm>
                <a:off x="-61545" y="1937187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CFDA71-58B4-40C8-B9E3-FD7151B065F5}"/>
                  </a:ext>
                </a:extLst>
              </p:cNvPr>
              <p:cNvSpPr txBox="1"/>
              <p:nvPr/>
            </p:nvSpPr>
            <p:spPr>
              <a:xfrm>
                <a:off x="29826" y="2268508"/>
                <a:ext cx="18274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80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27F499-8883-4B29-B019-27613806C8CD}"/>
                  </a:ext>
                </a:extLst>
              </p:cNvPr>
              <p:cNvSpPr txBox="1"/>
              <p:nvPr/>
            </p:nvSpPr>
            <p:spPr>
              <a:xfrm>
                <a:off x="22183" y="2575567"/>
                <a:ext cx="18274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60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F6F28A-1D7B-4EA9-B918-A1B4D346FD3C}"/>
                  </a:ext>
                </a:extLst>
              </p:cNvPr>
              <p:cNvSpPr txBox="1"/>
              <p:nvPr/>
            </p:nvSpPr>
            <p:spPr>
              <a:xfrm>
                <a:off x="4853894" y="2453097"/>
                <a:ext cx="193500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Avg_CCS1_WHCO2InjTp_F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D90E23-0001-4177-A17E-29DFF1017BA9}"/>
                  </a:ext>
                </a:extLst>
              </p:cNvPr>
              <p:cNvSpPr txBox="1"/>
              <p:nvPr/>
            </p:nvSpPr>
            <p:spPr>
              <a:xfrm>
                <a:off x="268137" y="2964927"/>
                <a:ext cx="1491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Avg_CCS1_ANPs_psi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86AB8A-4AF4-4764-AAFA-3182078AE24B}"/>
                  </a:ext>
                </a:extLst>
              </p:cNvPr>
              <p:cNvSpPr txBox="1"/>
              <p:nvPr/>
            </p:nvSpPr>
            <p:spPr>
              <a:xfrm>
                <a:off x="-62409" y="3003877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600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7D4BBE-BDB9-4595-8F4E-E56159E9EB1D}"/>
                  </a:ext>
                </a:extLst>
              </p:cNvPr>
              <p:cNvSpPr txBox="1"/>
              <p:nvPr/>
            </p:nvSpPr>
            <p:spPr>
              <a:xfrm>
                <a:off x="-54765" y="3329913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500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CAF6CB-E494-42EB-9886-37437D757E43}"/>
                  </a:ext>
                </a:extLst>
              </p:cNvPr>
              <p:cNvSpPr txBox="1"/>
              <p:nvPr/>
            </p:nvSpPr>
            <p:spPr>
              <a:xfrm>
                <a:off x="4902112" y="4320304"/>
                <a:ext cx="18385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Avg_CCS1_DH6325Ps_psi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8FA684-6CF0-4AD6-AF31-5879A806C98B}"/>
                  </a:ext>
                </a:extLst>
              </p:cNvPr>
              <p:cNvSpPr txBox="1"/>
              <p:nvPr/>
            </p:nvSpPr>
            <p:spPr>
              <a:xfrm>
                <a:off x="-168202" y="3795934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3400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A17D91-4CCE-4F21-BE4C-3102A4C58B8F}"/>
                  </a:ext>
                </a:extLst>
              </p:cNvPr>
              <p:cNvSpPr txBox="1"/>
              <p:nvPr/>
            </p:nvSpPr>
            <p:spPr>
              <a:xfrm>
                <a:off x="-161421" y="4032376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3300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258F05-BA8B-4592-81A9-3026E8CB9688}"/>
                  </a:ext>
                </a:extLst>
              </p:cNvPr>
              <p:cNvSpPr txBox="1"/>
              <p:nvPr/>
            </p:nvSpPr>
            <p:spPr>
              <a:xfrm>
                <a:off x="-162227" y="4267523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3200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854B4B-D6AC-4E07-A076-8D82710E1C73}"/>
                  </a:ext>
                </a:extLst>
              </p:cNvPr>
              <p:cNvSpPr txBox="1"/>
              <p:nvPr/>
            </p:nvSpPr>
            <p:spPr>
              <a:xfrm>
                <a:off x="-160560" y="4512230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3100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260297-4E12-44C5-A8BC-A72521D76DC7}"/>
                  </a:ext>
                </a:extLst>
              </p:cNvPr>
              <p:cNvSpPr txBox="1"/>
              <p:nvPr/>
            </p:nvSpPr>
            <p:spPr>
              <a:xfrm>
                <a:off x="5022049" y="5364216"/>
                <a:ext cx="176685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Avg_CCS1_DH6325Tp_F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AF317-150A-47FE-9CC7-1E89405C94DA}"/>
                  </a:ext>
                </a:extLst>
              </p:cNvPr>
              <p:cNvSpPr txBox="1"/>
              <p:nvPr/>
            </p:nvSpPr>
            <p:spPr>
              <a:xfrm>
                <a:off x="-36395" y="5268570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126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701296-D230-4DB7-A36B-FE7ACAC4A00C}"/>
                  </a:ext>
                </a:extLst>
              </p:cNvPr>
              <p:cNvSpPr txBox="1"/>
              <p:nvPr/>
            </p:nvSpPr>
            <p:spPr>
              <a:xfrm>
                <a:off x="-58320" y="5026600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128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B969C9-0926-4076-8B6F-D827650F8D04}"/>
                  </a:ext>
                </a:extLst>
              </p:cNvPr>
              <p:cNvSpPr txBox="1"/>
              <p:nvPr/>
            </p:nvSpPr>
            <p:spPr>
              <a:xfrm>
                <a:off x="-57457" y="4751586"/>
                <a:ext cx="2741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130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6FB6F2-7D74-4B1D-9F84-0C060BE7C324}"/>
                  </a:ext>
                </a:extLst>
              </p:cNvPr>
              <p:cNvSpPr txBox="1"/>
              <p:nvPr/>
            </p:nvSpPr>
            <p:spPr>
              <a:xfrm>
                <a:off x="4794125" y="5783412"/>
                <a:ext cx="176685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Avg_VW1_WBTbgPs_psi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09397A-A717-4061-98D4-2BB09C08B3B9}"/>
                  </a:ext>
                </a:extLst>
              </p:cNvPr>
              <p:cNvSpPr txBox="1"/>
              <p:nvPr/>
            </p:nvSpPr>
            <p:spPr>
              <a:xfrm>
                <a:off x="-161422" y="5724461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2328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8BE3A-AC3C-4BDD-A456-FDF60944F886}"/>
                  </a:ext>
                </a:extLst>
              </p:cNvPr>
              <p:cNvSpPr txBox="1"/>
              <p:nvPr/>
            </p:nvSpPr>
            <p:spPr>
              <a:xfrm>
                <a:off x="-167342" y="5948366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2326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4067AB-3263-4B88-967B-06F2606CE022}"/>
                  </a:ext>
                </a:extLst>
              </p:cNvPr>
              <p:cNvSpPr txBox="1"/>
              <p:nvPr/>
            </p:nvSpPr>
            <p:spPr>
              <a:xfrm>
                <a:off x="-159698" y="6184808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2324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9311F-BDA5-48E3-95BF-C185169E9D99}"/>
                  </a:ext>
                </a:extLst>
              </p:cNvPr>
              <p:cNvSpPr txBox="1"/>
              <p:nvPr/>
            </p:nvSpPr>
            <p:spPr>
              <a:xfrm>
                <a:off x="-152917" y="6414895"/>
                <a:ext cx="36548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2322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936633-7818-4DD9-B264-EB7923447C59}"/>
                  </a:ext>
                </a:extLst>
              </p:cNvPr>
              <p:cNvSpPr txBox="1"/>
              <p:nvPr/>
            </p:nvSpPr>
            <p:spPr>
              <a:xfrm>
                <a:off x="244250" y="6721854"/>
                <a:ext cx="204923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Avg_VW1_Z05D6720Ps_psi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F0225C-044F-460A-9CC2-01A9D54165B7}"/>
                  </a:ext>
                </a:extLst>
              </p:cNvPr>
              <p:cNvSpPr txBox="1"/>
              <p:nvPr/>
            </p:nvSpPr>
            <p:spPr>
              <a:xfrm>
                <a:off x="-282107" y="6649760"/>
                <a:ext cx="50969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3072.5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AC3D3F-933D-4B8B-AA16-D5AD0E985C3E}"/>
                  </a:ext>
                </a:extLst>
              </p:cNvPr>
              <p:cNvSpPr txBox="1"/>
              <p:nvPr/>
            </p:nvSpPr>
            <p:spPr>
              <a:xfrm>
                <a:off x="-296632" y="6962224"/>
                <a:ext cx="50969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3072.0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8C333D-68A4-4918-9A3D-01B969304AF1}"/>
                  </a:ext>
                </a:extLst>
              </p:cNvPr>
              <p:cNvSpPr txBox="1"/>
              <p:nvPr/>
            </p:nvSpPr>
            <p:spPr>
              <a:xfrm>
                <a:off x="-289420" y="7274760"/>
                <a:ext cx="50969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3071.5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90333-05A2-4551-92DB-AE1B08B54888}"/>
                  </a:ext>
                </a:extLst>
              </p:cNvPr>
              <p:cNvSpPr txBox="1"/>
              <p:nvPr/>
            </p:nvSpPr>
            <p:spPr>
              <a:xfrm>
                <a:off x="-221226" y="7567414"/>
                <a:ext cx="45386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0.000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5DB69A-CBBD-49AC-B95C-342E52FBB59F}"/>
                  </a:ext>
                </a:extLst>
              </p:cNvPr>
              <p:cNvSpPr txBox="1"/>
              <p:nvPr/>
            </p:nvSpPr>
            <p:spPr>
              <a:xfrm>
                <a:off x="31923" y="8656798"/>
                <a:ext cx="2326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80FD3C-3E4D-4348-924F-85F2A3951CE8}"/>
                  </a:ext>
                </a:extLst>
              </p:cNvPr>
              <p:cNvSpPr txBox="1"/>
              <p:nvPr/>
            </p:nvSpPr>
            <p:spPr>
              <a:xfrm>
                <a:off x="100662" y="8856904"/>
                <a:ext cx="9516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7B1D02-4D6E-4F9C-8549-91C0E85ECE0F}"/>
                  </a:ext>
                </a:extLst>
              </p:cNvPr>
              <p:cNvSpPr txBox="1"/>
              <p:nvPr/>
            </p:nvSpPr>
            <p:spPr>
              <a:xfrm>
                <a:off x="6274059" y="7701995"/>
                <a:ext cx="54433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inj_diff</a:t>
                </a:r>
                <a:endParaRPr lang="en-US" sz="14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C1011C-56B4-4C29-B770-D1EC6C3E7F18}"/>
                  </a:ext>
                </a:extLst>
              </p:cNvPr>
              <p:cNvSpPr txBox="1"/>
              <p:nvPr/>
            </p:nvSpPr>
            <p:spPr>
              <a:xfrm>
                <a:off x="2874423" y="9130775"/>
                <a:ext cx="127554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Sample Time UTC</a:t>
                </a:r>
                <a:endParaRPr lang="en-SG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BDEAB-4808-4898-9978-C323E37309E6}"/>
                  </a:ext>
                </a:extLst>
              </p:cNvPr>
              <p:cNvSpPr txBox="1"/>
              <p:nvPr/>
            </p:nvSpPr>
            <p:spPr>
              <a:xfrm>
                <a:off x="572568" y="9380547"/>
                <a:ext cx="5257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19 Nov </a:t>
                </a:r>
              </a:p>
              <a:p>
                <a:r>
                  <a:rPr lang="en-US" sz="1400" dirty="0"/>
                  <a:t>2012</a:t>
                </a:r>
                <a:endParaRPr lang="en-SG" sz="14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A8A45-D134-4279-994F-11C5AC112104}"/>
                  </a:ext>
                </a:extLst>
              </p:cNvPr>
              <p:cNvSpPr txBox="1"/>
              <p:nvPr/>
            </p:nvSpPr>
            <p:spPr>
              <a:xfrm>
                <a:off x="1513398" y="9372329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20</a:t>
                </a:r>
                <a:endParaRPr lang="en-SG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BE657B-8ACA-41AE-8CAF-6E8ACD5D3957}"/>
                  </a:ext>
                </a:extLst>
              </p:cNvPr>
              <p:cNvSpPr txBox="1"/>
              <p:nvPr/>
            </p:nvSpPr>
            <p:spPr>
              <a:xfrm>
                <a:off x="2282693" y="9360882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21</a:t>
                </a:r>
                <a:endParaRPr lang="en-SG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955BE8-6BCE-4C5B-A531-C008F5DC6BC7}"/>
                  </a:ext>
                </a:extLst>
              </p:cNvPr>
              <p:cNvSpPr txBox="1"/>
              <p:nvPr/>
            </p:nvSpPr>
            <p:spPr>
              <a:xfrm>
                <a:off x="3051989" y="9372329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22</a:t>
                </a:r>
                <a:endParaRPr lang="en-SG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CBE2EB-2706-4AAC-BA93-B5A65253E332}"/>
                  </a:ext>
                </a:extLst>
              </p:cNvPr>
              <p:cNvSpPr txBox="1"/>
              <p:nvPr/>
            </p:nvSpPr>
            <p:spPr>
              <a:xfrm>
                <a:off x="3838101" y="9360882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23</a:t>
                </a:r>
                <a:endParaRPr lang="en-SG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143CA1-73AA-49B1-800A-37F54F16A245}"/>
                  </a:ext>
                </a:extLst>
              </p:cNvPr>
              <p:cNvSpPr txBox="1"/>
              <p:nvPr/>
            </p:nvSpPr>
            <p:spPr>
              <a:xfrm>
                <a:off x="4623701" y="9380547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24</a:t>
                </a:r>
                <a:endParaRPr lang="en-SG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C94633-7E49-4713-89EF-FF485F247BEC}"/>
                  </a:ext>
                </a:extLst>
              </p:cNvPr>
              <p:cNvSpPr txBox="1"/>
              <p:nvPr/>
            </p:nvSpPr>
            <p:spPr>
              <a:xfrm>
                <a:off x="5373334" y="9380547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25</a:t>
                </a:r>
                <a:endParaRPr lang="en-SG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1D56F0-A012-489E-8E4F-43FEBA1E5A0C}"/>
                  </a:ext>
                </a:extLst>
              </p:cNvPr>
              <p:cNvSpPr txBox="1"/>
              <p:nvPr/>
            </p:nvSpPr>
            <p:spPr>
              <a:xfrm>
                <a:off x="6196061" y="9382014"/>
                <a:ext cx="22827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26</a:t>
                </a:r>
                <a:endParaRPr lang="en-SG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697333-FBCD-45CC-876D-20B59D885E8D}"/>
                  </a:ext>
                </a:extLst>
              </p:cNvPr>
              <p:cNvSpPr txBox="1"/>
              <p:nvPr/>
            </p:nvSpPr>
            <p:spPr>
              <a:xfrm>
                <a:off x="260340" y="2530956"/>
                <a:ext cx="858776" cy="159451"/>
              </a:xfrm>
              <a:prstGeom prst="rect">
                <a:avLst/>
              </a:prstGeom>
              <a:solidFill>
                <a:srgbClr val="EAEAF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07A7F0C-D440-4570-A34F-E53B69BC6CAE}"/>
                  </a:ext>
                </a:extLst>
              </p:cNvPr>
              <p:cNvSpPr txBox="1"/>
              <p:nvPr/>
            </p:nvSpPr>
            <p:spPr>
              <a:xfrm>
                <a:off x="241094" y="4428222"/>
                <a:ext cx="858776" cy="159451"/>
              </a:xfrm>
              <a:prstGeom prst="rect">
                <a:avLst/>
              </a:prstGeom>
              <a:solidFill>
                <a:srgbClr val="EAEAF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7F45D8-5B2B-4082-B1E4-42AFB14C42CB}"/>
                  </a:ext>
                </a:extLst>
              </p:cNvPr>
              <p:cNvSpPr txBox="1"/>
              <p:nvPr/>
            </p:nvSpPr>
            <p:spPr>
              <a:xfrm>
                <a:off x="260340" y="5364216"/>
                <a:ext cx="858776" cy="159451"/>
              </a:xfrm>
              <a:prstGeom prst="rect">
                <a:avLst/>
              </a:prstGeom>
              <a:solidFill>
                <a:srgbClr val="EAEAF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5E7977D-6292-4401-A7EF-5EB7188D7469}"/>
                  </a:ext>
                </a:extLst>
              </p:cNvPr>
              <p:cNvSpPr txBox="1"/>
              <p:nvPr/>
            </p:nvSpPr>
            <p:spPr>
              <a:xfrm>
                <a:off x="256546" y="6320211"/>
                <a:ext cx="858776" cy="159451"/>
              </a:xfrm>
              <a:prstGeom prst="rect">
                <a:avLst/>
              </a:prstGeom>
              <a:solidFill>
                <a:srgbClr val="EAEAF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A3AE6D-780F-4183-87C9-043E2D413D3E}"/>
                  </a:ext>
                </a:extLst>
              </p:cNvPr>
              <p:cNvSpPr txBox="1"/>
              <p:nvPr/>
            </p:nvSpPr>
            <p:spPr>
              <a:xfrm>
                <a:off x="-282107" y="7801113"/>
                <a:ext cx="5034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-0.025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F0F740-B344-4605-A71C-BF01291EE501}"/>
                  </a:ext>
                </a:extLst>
              </p:cNvPr>
              <p:cNvSpPr txBox="1"/>
              <p:nvPr/>
            </p:nvSpPr>
            <p:spPr>
              <a:xfrm>
                <a:off x="-291744" y="8013125"/>
                <a:ext cx="5034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-0.050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328645-1F5C-447B-B0A4-44597447BF57}"/>
                  </a:ext>
                </a:extLst>
              </p:cNvPr>
              <p:cNvSpPr txBox="1"/>
              <p:nvPr/>
            </p:nvSpPr>
            <p:spPr>
              <a:xfrm>
                <a:off x="-301603" y="8242768"/>
                <a:ext cx="5034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-0.075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742F09-6467-4F79-87B1-A2082F3BBA4C}"/>
                  </a:ext>
                </a:extLst>
              </p:cNvPr>
              <p:cNvSpPr txBox="1"/>
              <p:nvPr/>
            </p:nvSpPr>
            <p:spPr>
              <a:xfrm>
                <a:off x="5617426" y="8618050"/>
                <a:ext cx="119500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LSTM Prediction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23498DC-B5B9-419D-9DE3-1FBA5727C052}"/>
                  </a:ext>
                </a:extLst>
              </p:cNvPr>
              <p:cNvSpPr txBox="1"/>
              <p:nvPr/>
            </p:nvSpPr>
            <p:spPr>
              <a:xfrm>
                <a:off x="-62408" y="9068963"/>
                <a:ext cx="3007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AACB5D-EE7E-4EB3-99E4-B0A30F93942A}"/>
                  </a:ext>
                </a:extLst>
              </p:cNvPr>
              <p:cNvSpPr txBox="1"/>
              <p:nvPr/>
            </p:nvSpPr>
            <p:spPr>
              <a:xfrm>
                <a:off x="-59081" y="9295303"/>
                <a:ext cx="3007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-40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6FA3E59-4E7B-41FE-BB9B-A5F6DE972BE4}"/>
                </a:ext>
              </a:extLst>
            </p:cNvPr>
            <p:cNvSpPr/>
            <p:nvPr/>
          </p:nvSpPr>
          <p:spPr>
            <a:xfrm>
              <a:off x="1524000" y="0"/>
              <a:ext cx="1421499" cy="9336505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33943E-1A4F-4398-88A7-7B774295D55E}"/>
                </a:ext>
              </a:extLst>
            </p:cNvPr>
            <p:cNvSpPr/>
            <p:nvPr/>
          </p:nvSpPr>
          <p:spPr>
            <a:xfrm>
              <a:off x="4441007" y="37869"/>
              <a:ext cx="1302926" cy="9336505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81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114</Words>
  <Application>Microsoft Office PowerPoint</Application>
  <PresentationFormat>A4 Paper (210x297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</dc:creator>
  <cp:lastModifiedBy>Munish K</cp:lastModifiedBy>
  <cp:revision>8</cp:revision>
  <dcterms:created xsi:type="dcterms:W3CDTF">2023-09-12T14:33:38Z</dcterms:created>
  <dcterms:modified xsi:type="dcterms:W3CDTF">2023-09-12T15:18:12Z</dcterms:modified>
</cp:coreProperties>
</file>